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468" r:id="rId3"/>
    <p:sldId id="454" r:id="rId4"/>
    <p:sldId id="455" r:id="rId5"/>
    <p:sldId id="457" r:id="rId6"/>
    <p:sldId id="458" r:id="rId7"/>
    <p:sldId id="470" r:id="rId8"/>
    <p:sldId id="469" r:id="rId9"/>
    <p:sldId id="459" r:id="rId10"/>
    <p:sldId id="471" r:id="rId11"/>
    <p:sldId id="472" r:id="rId12"/>
    <p:sldId id="460" r:id="rId13"/>
    <p:sldId id="464" r:id="rId14"/>
    <p:sldId id="473" r:id="rId15"/>
    <p:sldId id="461" r:id="rId16"/>
    <p:sldId id="465" r:id="rId17"/>
    <p:sldId id="474" r:id="rId18"/>
    <p:sldId id="475" r:id="rId19"/>
    <p:sldId id="476" r:id="rId20"/>
    <p:sldId id="462" r:id="rId21"/>
    <p:sldId id="466" r:id="rId22"/>
    <p:sldId id="477" r:id="rId23"/>
    <p:sldId id="463" r:id="rId24"/>
    <p:sldId id="467" r:id="rId25"/>
    <p:sldId id="34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46" autoAdjust="0"/>
  </p:normalViewPr>
  <p:slideViewPr>
    <p:cSldViewPr>
      <p:cViewPr>
        <p:scale>
          <a:sx n="77" d="100"/>
          <a:sy n="77" d="100"/>
        </p:scale>
        <p:origin x="-117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1-10T12:36:38.402" idx="1">
    <p:pos x="2742" y="2830"/>
    <p:text>Para alterar o nome dos alunos vá no menu Exibição &gt; Slide Mestre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C9F3D-2DF0-4ACE-8584-191C5A9DCBF1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E88D0-3FBF-4C74-9D14-FB442DC6946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96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7573B-FF26-45DB-8FF0-677769B769F6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A861-C225-49C3-8765-DEAB6664730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38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sharon.bellani\Desktop\Templates das Escolas - PUCPR\Politecnica\ppt\Imagem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 userDrawn="1"/>
        </p:nvSpPr>
        <p:spPr>
          <a:xfrm>
            <a:off x="785786" y="3643314"/>
            <a:ext cx="754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Apresentação Projeto Final I - Proposta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Vandrius Tiera</a:t>
            </a:r>
            <a:r>
              <a:rPr lang="pt-BR" baseline="0" dirty="0" smtClean="0">
                <a:solidFill>
                  <a:schemeClr val="bg1"/>
                </a:solidFill>
              </a:rPr>
              <a:t>, Vinicius de Souza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 userDrawn="1"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1560" y="1879104"/>
            <a:ext cx="8280920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/>
          </p:nvPr>
        </p:nvSpPr>
        <p:spPr>
          <a:xfrm>
            <a:off x="611560" y="2708920"/>
            <a:ext cx="8280920" cy="3786187"/>
          </a:xfrm>
        </p:spPr>
        <p:txBody>
          <a:bodyPr/>
          <a:lstStyle>
            <a:lvl1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9" name="Título 18"/>
          <p:cNvSpPr>
            <a:spLocks noGrp="1"/>
          </p:cNvSpPr>
          <p:nvPr>
            <p:ph type="title"/>
          </p:nvPr>
        </p:nvSpPr>
        <p:spPr>
          <a:xfrm>
            <a:off x="611560" y="332656"/>
            <a:ext cx="6408712" cy="1512168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32859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dirty="0" smtClean="0"/>
              <a:t>Clique para editar o estilo do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528" y="1124744"/>
            <a:ext cx="4104456" cy="5400600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9992" y="1124744"/>
            <a:ext cx="4359428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sharon.bellani\Desktop\Templates das Escolas - PUCPR\Politecnica\ppt\Imagem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 bwMode="invGray">
          <a:xfrm>
            <a:off x="0" y="292494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3284984"/>
            <a:ext cx="8208912" cy="685800"/>
          </a:xfrm>
        </p:spPr>
        <p:txBody>
          <a:bodyPr lIns="146304" tIns="0" rIns="45720" bIns="0" anchor="t"/>
          <a:lstStyle>
            <a:lvl1pPr marL="0" indent="0" algn="r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12" name="Título 18"/>
          <p:cNvSpPr>
            <a:spLocks noGrp="1"/>
          </p:cNvSpPr>
          <p:nvPr>
            <p:ph type="title"/>
          </p:nvPr>
        </p:nvSpPr>
        <p:spPr>
          <a:xfrm>
            <a:off x="2195736" y="1700808"/>
            <a:ext cx="6336704" cy="864096"/>
          </a:xfrm>
        </p:spPr>
        <p:txBody>
          <a:bodyPr/>
          <a:lstStyle>
            <a:lvl1pPr algn="r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Documents and Settings\sharon.bellani\Desktop\Templates das Escolas - PUCPR\Politecnica\ppt\Imagem3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696744" cy="785794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dirty="0" smtClean="0"/>
              <a:t>Titulo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575980" cy="5283561"/>
          </a:xfrm>
          <a:prstGeom prst="rect">
            <a:avLst/>
          </a:prstGeom>
          <a:ln>
            <a:noFill/>
          </a:ln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796760" cy="179046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100" b="1">
                <a:solidFill>
                  <a:schemeClr val="bg1"/>
                </a:solidFill>
              </a:defRPr>
            </a:lvl1pPr>
            <a:extLst/>
          </a:lstStyle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bg2">
              <a:lumMod val="25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bg2">
            <a:lumMod val="10000"/>
          </a:schemeClr>
        </a:buClr>
        <a:buSzPct val="80000"/>
        <a:buFont typeface="Wingdings 2"/>
        <a:buChar char=""/>
        <a:defRPr kumimoji="0"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bg2">
            <a:lumMod val="25000"/>
          </a:schemeClr>
        </a:buClr>
        <a:buSzPct val="90000"/>
        <a:buFont typeface="Wingdings"/>
        <a:buChar char=""/>
        <a:defRPr kumimoji="0"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▪"/>
        <a:defRPr kumimoji="0"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/>
        <a:buChar char="▪"/>
        <a:defRPr kumimoji="0"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rgbClr val="FFC000"/>
        </a:buClr>
        <a:buFont typeface="Wingdings 3"/>
        <a:buChar char=""/>
        <a:defRPr kumimoji="0" lang="en-US" sz="2000" kern="120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condominio.com.br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RF08 -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O sistema deve manter o cadastro de obras e melhorias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lvl="1"/>
            <a:r>
              <a:rPr lang="pt-BR" sz="3200" dirty="0">
                <a:solidFill>
                  <a:schemeClr val="bg2">
                    <a:lumMod val="10000"/>
                  </a:schemeClr>
                </a:solidFill>
              </a:rPr>
              <a:t>Requisito irá demonstrar qual o andamento das obras/melhorias que o conglomerado de casas/prédios está passando, mostrará também data de início, data prevista de fim e custo total da obra.</a:t>
            </a:r>
            <a:endParaRPr lang="pt-BR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11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RF06 - O sistema deve realizar o controle de </a:t>
            </a:r>
            <a:r>
              <a:rPr lang="pt-BR" dirty="0" smtClean="0"/>
              <a:t>visitantes.</a:t>
            </a:r>
          </a:p>
          <a:p>
            <a:pPr lvl="1"/>
            <a:r>
              <a:rPr lang="pt-BR" dirty="0" smtClean="0"/>
              <a:t>Esse requisito será usado pelo pessoal de segurança, no qual por meio de conferência de documentos e confirmação com o morador irá permitir ou não a entrada do visitante.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0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Proposta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Macro Fluxo do Negócio</a:t>
            </a:r>
          </a:p>
          <a:p>
            <a:r>
              <a:rPr lang="pt-BR" b="1" dirty="0" smtClean="0"/>
              <a:t>Requisitos Funcionais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Requisitos Não Funcionais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/>
              <a:t>Vantagens competitivas</a:t>
            </a:r>
          </a:p>
          <a:p>
            <a:r>
              <a:rPr lang="pt-BR" b="1" dirty="0" smtClean="0"/>
              <a:t>Modelo de Dados Conceitual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RNF01 -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O sistema deve possuir versão mobile (aplicativo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).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Nesse aplicativo serão implementadas as funções de reserva de áreas comuns e postagens no mural do condôminio, não serão implementadas outras funções porque a maioria delas não é prática quando se usando em um aplicativo mobile.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Requisitos Não Funcionais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13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RNF02 - O website irá ser desenvolvido em </a:t>
            </a:r>
            <a:r>
              <a:rPr lang="pt-BR" dirty="0" smtClean="0"/>
              <a:t>PHP+MySql.</a:t>
            </a:r>
          </a:p>
          <a:p>
            <a:pPr lvl="1"/>
            <a:r>
              <a:rPr lang="pt-BR" dirty="0" smtClean="0"/>
              <a:t>Será desenvolvido em PHP porque possui grande comunidade, pode ser hospedado a um custo baixo, fazendo com que nossos potenciais clientes tenham uma menor despesa com nossos serviços e atende as necessidades do negócio.</a:t>
            </a:r>
          </a:p>
          <a:p>
            <a:pPr lvl="1"/>
            <a:r>
              <a:rPr lang="pt-BR" dirty="0" smtClean="0"/>
              <a:t>A escolha do MySql se deu pelo fato de o mesmo possuir baixo custo e fácil hospedagem, impactando também no preço final do serviço.</a:t>
            </a:r>
          </a:p>
          <a:p>
            <a:pPr lvl="1"/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358890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Proposta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Macro Fluxo do Negócio</a:t>
            </a:r>
          </a:p>
          <a:p>
            <a:r>
              <a:rPr lang="pt-BR" b="1" dirty="0" smtClean="0"/>
              <a:t>Requisitos Funcionais</a:t>
            </a:r>
          </a:p>
          <a:p>
            <a:r>
              <a:rPr lang="pt-BR" b="1" dirty="0" smtClean="0"/>
              <a:t>Requisitos Não Funcionais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Análise de Mercado</a:t>
            </a:r>
          </a:p>
          <a:p>
            <a:r>
              <a:rPr lang="pt-BR" b="1" dirty="0" smtClean="0"/>
              <a:t>Vantagens competitivas</a:t>
            </a:r>
          </a:p>
          <a:p>
            <a:r>
              <a:rPr lang="pt-BR" b="1" dirty="0" smtClean="0"/>
              <a:t>Modelo de Dados Conceitual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Nome: SIN – Gestão para condomínios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Site da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produtora: www.sistemacondominioonline.com.br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Descrição das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características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: O condomínio é gerenciado por uma aplicação desktop, onde os condomínios podem realizar consultas de contas, assembleias, atas, etc. através do site. Possui versão free para teste.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118872" indent="0">
              <a:buNone/>
            </a:pP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Análise de Mercado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16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Mercado</a:t>
            </a:r>
            <a:endParaRPr lang="pt-BR" dirty="0"/>
          </a:p>
        </p:txBody>
      </p:sp>
      <p:pic>
        <p:nvPicPr>
          <p:cNvPr id="1026" name="Picture 2" descr="SIN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25840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66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Mercado</a:t>
            </a:r>
            <a:endParaRPr lang="pt-BR" dirty="0"/>
          </a:p>
        </p:txBody>
      </p:sp>
      <p:sp>
        <p:nvSpPr>
          <p:cNvPr id="5" name="Espaço Reservado para Conteúdo 10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328592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Nome: SIN –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BR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Condominio</a:t>
            </a:r>
          </a:p>
          <a:p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Site da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produtora: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hlinkClick r:id="rId2"/>
              </a:rPr>
              <a:t>www.brcondominio.com.br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Descrição das características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: Software 100% gerenciado via Internet, condôminos tem acesso a funcionalidades do software. Tem versão free para teste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118872" indent="0">
              <a:buNone/>
            </a:pPr>
            <a:endParaRPr lang="pt-B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1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Mercado</a:t>
            </a:r>
            <a:endParaRPr lang="pt-BR" dirty="0"/>
          </a:p>
        </p:txBody>
      </p:sp>
      <p:pic>
        <p:nvPicPr>
          <p:cNvPr id="2050" name="Picture 2" descr="B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5762625" cy="504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59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Proposta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Escopo do Projeto</a:t>
            </a:r>
          </a:p>
          <a:p>
            <a:r>
              <a:rPr lang="pt-BR" b="1" dirty="0" smtClean="0"/>
              <a:t>Macro Fluxo do Negócio</a:t>
            </a:r>
          </a:p>
          <a:p>
            <a:r>
              <a:rPr lang="pt-BR" b="1" dirty="0" smtClean="0"/>
              <a:t>Requisitos Funcionais</a:t>
            </a:r>
          </a:p>
          <a:p>
            <a:r>
              <a:rPr lang="pt-BR" b="1" dirty="0" smtClean="0"/>
              <a:t>Requisitos Não Funcionais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/>
              <a:t>Vantagens competitivas</a:t>
            </a:r>
          </a:p>
          <a:p>
            <a:r>
              <a:rPr lang="pt-BR" b="1" dirty="0" smtClean="0"/>
              <a:t>Modelo de Dados Conceitual</a:t>
            </a:r>
            <a:endParaRPr lang="pt-BR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Proposta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Macro Fluxo do Negócio</a:t>
            </a:r>
          </a:p>
          <a:p>
            <a:r>
              <a:rPr lang="pt-BR" b="1" dirty="0" smtClean="0"/>
              <a:t>Requisitos Funcionais</a:t>
            </a:r>
          </a:p>
          <a:p>
            <a:r>
              <a:rPr lang="pt-BR" b="1" dirty="0" smtClean="0"/>
              <a:t>Requisitos Não Funcionais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Vantagens competitivas</a:t>
            </a:r>
          </a:p>
          <a:p>
            <a:r>
              <a:rPr lang="pt-BR" b="1" dirty="0" smtClean="0"/>
              <a:t>Modelo de Dados Conceitual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O principal objetivo desse software é fazer com que o síndico possa administrar de maneira transparente e organizada sua comunidade.</a:t>
            </a:r>
          </a:p>
          <a:p>
            <a:r>
              <a:rPr lang="pt-BR" dirty="0"/>
              <a:t>Nosso projeto também irá garantir a integridade e organização dos dados, esses que em muitos lugares são administrados de forma arcaica dificultando a recuperação dos mesmos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Vantagens Competitivas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21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Outra proposta é a interação entre o condômino e o síndico formando assim uma equipe cujo objetivo único é a boa preservação do espaço em que ambos estão inseridos.</a:t>
            </a:r>
          </a:p>
          <a:p>
            <a:r>
              <a:rPr lang="pt-BR" dirty="0"/>
              <a:t>Esse software também irá auxiliar de certa forma na segurança dos moradores, pois irá manter registros diários de toda a entrada, seja de visitantes ou seja de não-condôminos.</a:t>
            </a:r>
          </a:p>
          <a:p>
            <a:pPr marL="118872" indent="0">
              <a:buNone/>
            </a:pP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Competitivas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045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Proposta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Macro Fluxo do Negócio</a:t>
            </a:r>
          </a:p>
          <a:p>
            <a:r>
              <a:rPr lang="pt-BR" b="1" dirty="0" smtClean="0"/>
              <a:t>Requisitos Funcionais</a:t>
            </a:r>
          </a:p>
          <a:p>
            <a:r>
              <a:rPr lang="pt-BR" b="1" dirty="0" smtClean="0"/>
              <a:t>Requisitos Não Funcionais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/>
              <a:t>Vantagens competitivas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Modelo de Dados Conceitual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4300" dirty="0" smtClean="0"/>
              <a:t>Modelo de Dados Conceitual</a:t>
            </a:r>
            <a:endParaRPr lang="pt-BR" sz="4300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24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87" y="1268759"/>
            <a:ext cx="6885250" cy="525586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emailAluno1</a:t>
            </a:r>
          </a:p>
          <a:p>
            <a:pPr algn="r"/>
            <a:r>
              <a:rPr lang="pt-BR" dirty="0" smtClean="0"/>
              <a:t>emailAluno2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25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Ideia Principal: Criação de um software que auxilie a administração e a deixe de maneira clara e confiável tanto para o síndico quanto para os condôminos e realizar um maior interação entre os moradores e o administrador do condimínio.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Finalidade: Gerenciamento do condomínio desde o controle de visitas até o gerenciamento das despesas do local.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Público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alvo: Condomínios, sejam eles conglomerados de casas ou prédios.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3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Proposta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Macro Fluxo do Negócio</a:t>
            </a:r>
          </a:p>
          <a:p>
            <a:r>
              <a:rPr lang="pt-BR" b="1" dirty="0" smtClean="0"/>
              <a:t>Requisitos Funcionais</a:t>
            </a:r>
          </a:p>
          <a:p>
            <a:r>
              <a:rPr lang="pt-BR" b="1" dirty="0" smtClean="0"/>
              <a:t>Requisitos Não Funcionais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/>
              <a:t>Vantagens competitivas</a:t>
            </a:r>
          </a:p>
          <a:p>
            <a:r>
              <a:rPr lang="pt-BR" b="1" dirty="0" smtClean="0"/>
              <a:t>Modelo de Dados Conceitual</a:t>
            </a:r>
            <a:endParaRPr lang="pt-BR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3" y="1196975"/>
            <a:ext cx="7554458" cy="532765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Macro Fluxo do Negócio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5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Proposta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Macro Fluxo do Negócio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Requisitos Funcionais</a:t>
            </a:r>
          </a:p>
          <a:p>
            <a:r>
              <a:rPr lang="pt-BR" b="1" dirty="0" smtClean="0"/>
              <a:t>Requisitos Não Funcionais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/>
              <a:t>Vantagens competitivas</a:t>
            </a:r>
          </a:p>
          <a:p>
            <a:r>
              <a:rPr lang="pt-BR" b="1" dirty="0" smtClean="0"/>
              <a:t>Modelo de Dados Conceitual</a:t>
            </a:r>
            <a:endParaRPr lang="pt-BR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RN02 - O Sistema deve emitir relatório de </a:t>
            </a:r>
            <a:r>
              <a:rPr lang="pt-BR" dirty="0" smtClean="0"/>
              <a:t>gastos.</a:t>
            </a:r>
          </a:p>
          <a:p>
            <a:pPr lvl="1"/>
            <a:r>
              <a:rPr lang="pt-BR" dirty="0" smtClean="0"/>
              <a:t>Esse relatório irá representar a ideia de administração transparente mencionada anteriormente, esse relatório irá mostrar o quanto o condôminio obteve de lucro e quanto gastou em determinado período e ele será aberto a todos os moradores.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8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RF03 </a:t>
            </a:r>
            <a:r>
              <a:rPr lang="pt-BR" dirty="0"/>
              <a:t>- </a:t>
            </a:r>
            <a:r>
              <a:rPr lang="pt-BR" dirty="0"/>
              <a:t>O sistema deve gerar regras para reservar de áreas </a:t>
            </a:r>
            <a:r>
              <a:rPr lang="pt-BR" dirty="0" smtClean="0"/>
              <a:t>comuns.</a:t>
            </a:r>
          </a:p>
          <a:p>
            <a:pPr lvl="1"/>
            <a:r>
              <a:rPr lang="pt-BR" dirty="0" smtClean="0"/>
              <a:t>Essa função irá determinar as politicas para reserva de áreas comuns, essas políticas apesar de serem definidas em convenção, poderão ser alteradas no programa pelo síndico.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</p:spTree>
    <p:extLst>
      <p:ext uri="{BB962C8B-B14F-4D97-AF65-F5344CB8AC3E}">
        <p14:creationId xmlns:p14="http://schemas.microsoft.com/office/powerpoint/2010/main" val="49596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RF07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- O sistema deve manter postagens no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mural</a:t>
            </a:r>
          </a:p>
          <a:p>
            <a:pPr lvl="1"/>
            <a:r>
              <a:rPr lang="pt-BR" sz="3200" dirty="0">
                <a:solidFill>
                  <a:schemeClr val="bg2">
                    <a:lumMod val="10000"/>
                  </a:schemeClr>
                </a:solidFill>
              </a:rPr>
              <a:t>Requisito se faz importante pois irá gerar a interação entre o morador e o síndico, que é um dos objetivos de nosso projeto.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9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4942</TotalTime>
  <Words>847</Words>
  <Application>Microsoft Office PowerPoint</Application>
  <PresentationFormat>On-screen Show (4:3)</PresentationFormat>
  <Paragraphs>127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Módulo</vt:lpstr>
      <vt:lpstr>PowerPoint Presentation</vt:lpstr>
      <vt:lpstr>Agenda</vt:lpstr>
      <vt:lpstr>Escopo do Projeto</vt:lpstr>
      <vt:lpstr>Agenda</vt:lpstr>
      <vt:lpstr>Macro Fluxo do Negócio</vt:lpstr>
      <vt:lpstr>Agenda</vt:lpstr>
      <vt:lpstr>Requisitos Funcionais</vt:lpstr>
      <vt:lpstr>Requisitos Funcionais</vt:lpstr>
      <vt:lpstr>Requisitos Funcionais</vt:lpstr>
      <vt:lpstr>Requisitos Funcionais</vt:lpstr>
      <vt:lpstr>Requisitos Funcionais</vt:lpstr>
      <vt:lpstr>Agenda</vt:lpstr>
      <vt:lpstr>Requisitos Não Funcionais</vt:lpstr>
      <vt:lpstr>Requisitos Não Funcionais</vt:lpstr>
      <vt:lpstr>Agenda</vt:lpstr>
      <vt:lpstr>Análise de Mercado</vt:lpstr>
      <vt:lpstr>Análise de Mercado</vt:lpstr>
      <vt:lpstr>Análise de Mercado</vt:lpstr>
      <vt:lpstr>Análise de Mercado</vt:lpstr>
      <vt:lpstr>Agenda</vt:lpstr>
      <vt:lpstr>Vantagens Competitivas</vt:lpstr>
      <vt:lpstr>Vantagens Competitivas</vt:lpstr>
      <vt:lpstr>Agenda</vt:lpstr>
      <vt:lpstr>Modelo de Dados Conceitual</vt:lpstr>
      <vt:lpstr>Obrigado!</vt:lpstr>
    </vt:vector>
  </TitlesOfParts>
  <Company>PUCPR-PPGIa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Slides</dc:title>
  <dc:creator>Everson Mauda</dc:creator>
  <cp:lastModifiedBy>Vinicius Souza</cp:lastModifiedBy>
  <cp:revision>471</cp:revision>
  <dcterms:created xsi:type="dcterms:W3CDTF">2009-05-26T19:45:14Z</dcterms:created>
  <dcterms:modified xsi:type="dcterms:W3CDTF">2014-08-14T19:26:26Z</dcterms:modified>
</cp:coreProperties>
</file>