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390" r:id="rId3"/>
    <p:sldId id="468" r:id="rId4"/>
    <p:sldId id="454" r:id="rId5"/>
    <p:sldId id="469" r:id="rId6"/>
    <p:sldId id="457" r:id="rId7"/>
    <p:sldId id="470" r:id="rId8"/>
    <p:sldId id="459" r:id="rId9"/>
    <p:sldId id="471" r:id="rId10"/>
    <p:sldId id="464" r:id="rId11"/>
    <p:sldId id="473" r:id="rId12"/>
    <p:sldId id="466" r:id="rId13"/>
    <p:sldId id="472" r:id="rId14"/>
    <p:sldId id="467" r:id="rId15"/>
    <p:sldId id="474" r:id="rId16"/>
    <p:sldId id="465" r:id="rId17"/>
    <p:sldId id="340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CC99"/>
    <a:srgbClr val="33CC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Estilo Escuro 1 - Ênfase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91" autoAdjust="0"/>
    <p:restoredTop sz="94746" autoAdjust="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6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C9F3D-2DF0-4ACE-8584-191C5A9DCBF1}" type="datetimeFigureOut">
              <a:rPr lang="pt-BR" smtClean="0"/>
              <a:pPr/>
              <a:t>12/08/2013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E88D0-3FBF-4C74-9D14-FB442DC6946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70966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7573B-FF26-45DB-8FF0-677769B769F6}" type="datetimeFigureOut">
              <a:rPr lang="pt-BR" smtClean="0"/>
              <a:pPr/>
              <a:t>12/08/2013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A861-C225-49C3-8765-DEAB6664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46386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sharon.bellani\Desktop\Templates das Escolas - PUCPR\Politecnica\ppt\Imagem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 userDrawn="1"/>
        </p:nvSpPr>
        <p:spPr>
          <a:xfrm>
            <a:off x="785786" y="3643314"/>
            <a:ext cx="7546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</a:rPr>
              <a:t>Apresentação Projeto Final I - Análise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Nome Aluno</a:t>
            </a:r>
            <a:r>
              <a:rPr lang="pt-BR" baseline="0" dirty="0" smtClean="0">
                <a:solidFill>
                  <a:schemeClr val="bg1"/>
                </a:solidFill>
              </a:rPr>
              <a:t> 1, Nome Aluno2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 userDrawn="1"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11560" y="1879104"/>
            <a:ext cx="8280920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dirty="0" smtClean="0"/>
              <a:t>Clique para editar os estilos do texto mestre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3"/>
          </p:nvPr>
        </p:nvSpPr>
        <p:spPr>
          <a:xfrm>
            <a:off x="611560" y="2708920"/>
            <a:ext cx="8280920" cy="3786187"/>
          </a:xfrm>
        </p:spPr>
        <p:txBody>
          <a:bodyPr/>
          <a:lstStyle>
            <a:lvl1pPr eaLnBrk="1" latinLnBrk="0" hangingPunct="1"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 eaLnBrk="1" latinLnBrk="0" hangingPunct="1"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 eaLnBrk="1" latinLnBrk="0" hangingPunct="1"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eaLnBrk="1" latinLnBrk="0" hangingPunct="1"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eaLnBrk="1" latinLnBrk="0" hangingPunct="1"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pt-BR" dirty="0" smtClean="0"/>
              <a:t>Clique para editar os estilos do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9" name="Título 18"/>
          <p:cNvSpPr>
            <a:spLocks noGrp="1"/>
          </p:cNvSpPr>
          <p:nvPr>
            <p:ph type="title"/>
          </p:nvPr>
        </p:nvSpPr>
        <p:spPr>
          <a:xfrm>
            <a:off x="611560" y="332656"/>
            <a:ext cx="6408712" cy="1512168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532859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dirty="0" smtClean="0"/>
              <a:t>Clique para editar os estilos do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031FACD5-5EC0-4CE0-9156-9F2704C0507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dirty="0" smtClean="0"/>
              <a:t>Clique para editar o estilo do</a:t>
            </a:r>
            <a:endParaRPr kumimoji="0"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23528" y="1124744"/>
            <a:ext cx="4104456" cy="5400600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dirty="0" smtClean="0"/>
              <a:t>Clique para editar os estilos do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499992" y="1124744"/>
            <a:ext cx="4359428" cy="54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dirty="0" smtClean="0"/>
              <a:t>Clique para editar os estilos do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sharon.bellani\Desktop\Templates das Escolas - PUCPR\Politecnica\ppt\Imagem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 bwMode="invGray">
          <a:xfrm>
            <a:off x="0" y="292494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3528" y="3284984"/>
            <a:ext cx="8208912" cy="685800"/>
          </a:xfrm>
        </p:spPr>
        <p:txBody>
          <a:bodyPr lIns="146304" tIns="0" rIns="45720" bIns="0" anchor="t"/>
          <a:lstStyle>
            <a:lvl1pPr marL="0" indent="0" algn="r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dirty="0" smtClean="0"/>
              <a:t>Clique para editar os estilos do texto mestre</a:t>
            </a:r>
          </a:p>
        </p:txBody>
      </p:sp>
      <p:sp>
        <p:nvSpPr>
          <p:cNvPr id="12" name="Título 18"/>
          <p:cNvSpPr>
            <a:spLocks noGrp="1"/>
          </p:cNvSpPr>
          <p:nvPr>
            <p:ph type="title"/>
          </p:nvPr>
        </p:nvSpPr>
        <p:spPr>
          <a:xfrm>
            <a:off x="2195736" y="1700808"/>
            <a:ext cx="6336704" cy="864096"/>
          </a:xfrm>
        </p:spPr>
        <p:txBody>
          <a:bodyPr/>
          <a:lstStyle>
            <a:lvl1pPr algn="r">
              <a:defRPr/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Documents and Settings\sharon.bellani\Desktop\Templates das Escolas - PUCPR\Politecnica\ppt\Imagem3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696744" cy="785794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dirty="0" smtClean="0"/>
              <a:t>Titulo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3528" y="1196752"/>
            <a:ext cx="8575980" cy="5283561"/>
          </a:xfrm>
          <a:prstGeom prst="rect">
            <a:avLst/>
          </a:prstGeom>
          <a:ln>
            <a:noFill/>
          </a:ln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dirty="0" smtClean="0"/>
              <a:t>Clique para editar os estilos do texto mestre</a:t>
            </a:r>
          </a:p>
          <a:p>
            <a:pPr lvl="1" eaLnBrk="1" latinLnBrk="0" hangingPunct="1"/>
            <a:r>
              <a:rPr kumimoji="0" lang="pt-BR" dirty="0" smtClean="0"/>
              <a:t>Segundo nível</a:t>
            </a:r>
          </a:p>
          <a:p>
            <a:pPr lvl="2" eaLnBrk="1" latinLnBrk="0" hangingPunct="1"/>
            <a:r>
              <a:rPr kumimoji="0" lang="pt-BR" dirty="0" smtClean="0"/>
              <a:t>Terceiro nível</a:t>
            </a:r>
          </a:p>
          <a:p>
            <a:pPr lvl="3" eaLnBrk="1" latinLnBrk="0" hangingPunct="1"/>
            <a:r>
              <a:rPr kumimoji="0" lang="pt-BR" dirty="0" smtClean="0"/>
              <a:t>Quarto nível</a:t>
            </a:r>
          </a:p>
          <a:p>
            <a:pPr lvl="4" eaLnBrk="1" latinLnBrk="0" hangingPunct="1"/>
            <a:r>
              <a:rPr kumimoji="0" lang="pt-BR" dirty="0" smtClean="0"/>
              <a:t>Quinto nível</a:t>
            </a:r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72400" y="6597352"/>
            <a:ext cx="796760" cy="179046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100" b="1">
                <a:solidFill>
                  <a:schemeClr val="bg1"/>
                </a:solidFill>
              </a:defRPr>
            </a:lvl1pPr>
            <a:extLst/>
          </a:lstStyle>
          <a:p>
            <a:fld id="{031FACD5-5EC0-4CE0-9156-9F2704C050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bg2">
              <a:lumMod val="25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bg2">
            <a:lumMod val="10000"/>
          </a:schemeClr>
        </a:buClr>
        <a:buSzPct val="80000"/>
        <a:buFont typeface="Wingdings 2"/>
        <a:buChar char=""/>
        <a:defRPr kumimoji="0" sz="32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bg2">
            <a:lumMod val="25000"/>
          </a:schemeClr>
        </a:buClr>
        <a:buSzPct val="90000"/>
        <a:buFont typeface="Wingdings"/>
        <a:buChar char=""/>
        <a:defRPr kumimoji="0"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▪"/>
        <a:defRPr kumimoji="0"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>
            <a:lumMod val="50000"/>
          </a:schemeClr>
        </a:buClr>
        <a:buFont typeface="Arial"/>
        <a:buChar char="▪"/>
        <a:defRPr kumimoji="0"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rgbClr val="FFC000"/>
        </a:buClr>
        <a:buFont typeface="Wingdings 3"/>
        <a:buChar char=""/>
        <a:defRPr kumimoji="0" lang="en-US" sz="2000" kern="1200" smtClean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Espaço Reservado para Conteúdo 10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Nesse tópico devem ser apresentados os 3 principais casos de uso da aplicação</a:t>
            </a:r>
          </a:p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Deve-se apresentar os itens na seguinte ordem:</a:t>
            </a:r>
          </a:p>
          <a:p>
            <a:pPr lvl="1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Descrição geral do caso de uso, com pré condições, descrição e atores principais</a:t>
            </a:r>
          </a:p>
          <a:p>
            <a:pPr lvl="1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Descrição do fluxo principal, se utilizando dos desenhos da interface com o usuário</a:t>
            </a:r>
          </a:p>
          <a:p>
            <a:pPr lvl="2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Utilizar animações do PowerPoint para descrever as ações, com setas e formas para as ações em tela</a:t>
            </a:r>
          </a:p>
          <a:p>
            <a:pPr lvl="1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Breve descrição de cada fluxo alternativo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820240" cy="78579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4450" dirty="0" smtClean="0"/>
              <a:t>Realização de Casos de Uso</a:t>
            </a:r>
            <a:endParaRPr lang="pt-BR" sz="4450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10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Apresentação Banca de Análise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571472" y="2643206"/>
            <a:ext cx="8280920" cy="4214818"/>
          </a:xfrm>
        </p:spPr>
        <p:txBody>
          <a:bodyPr>
            <a:normAutofit/>
          </a:bodyPr>
          <a:lstStyle/>
          <a:p>
            <a:r>
              <a:rPr lang="pt-BR" b="1" dirty="0" smtClean="0"/>
              <a:t>Escopo do Projeto</a:t>
            </a:r>
          </a:p>
          <a:p>
            <a:r>
              <a:rPr lang="pt-BR" b="1" dirty="0" smtClean="0"/>
              <a:t>Modelagem de Negócio BPM</a:t>
            </a:r>
          </a:p>
          <a:p>
            <a:r>
              <a:rPr lang="pt-BR" b="1" dirty="0" smtClean="0"/>
              <a:t>Diagrama de Casos de Uso Geral</a:t>
            </a:r>
          </a:p>
          <a:p>
            <a:r>
              <a:rPr lang="pt-BR" b="1" dirty="0" smtClean="0"/>
              <a:t>Realização dos Casos de Uso</a:t>
            </a:r>
          </a:p>
          <a:p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Diagrama de Classes Geral</a:t>
            </a:r>
          </a:p>
          <a:p>
            <a:r>
              <a:rPr lang="pt-BR" b="1" dirty="0" smtClean="0"/>
              <a:t>Modelo de Dados</a:t>
            </a:r>
          </a:p>
          <a:p>
            <a:r>
              <a:rPr lang="pt-BR" b="1" dirty="0" smtClean="0"/>
              <a:t>Análise de Mercado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Espaço Reservado para Conteúdo 10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Este tópico deve apresentar o diagrama de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classes geral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do sistema,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com seus atributos e métodos</a:t>
            </a:r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Diagrama de Classes Geral</a:t>
            </a:r>
            <a:endParaRPr lang="pt-BR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12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Apresentação Banca de Análise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571472" y="2643206"/>
            <a:ext cx="8280920" cy="4214818"/>
          </a:xfrm>
        </p:spPr>
        <p:txBody>
          <a:bodyPr>
            <a:normAutofit/>
          </a:bodyPr>
          <a:lstStyle/>
          <a:p>
            <a:r>
              <a:rPr lang="pt-BR" b="1" dirty="0" smtClean="0"/>
              <a:t>Escopo do Projeto</a:t>
            </a:r>
          </a:p>
          <a:p>
            <a:r>
              <a:rPr lang="pt-BR" b="1" dirty="0" smtClean="0"/>
              <a:t>Modelagem de Negócio BPM</a:t>
            </a:r>
          </a:p>
          <a:p>
            <a:r>
              <a:rPr lang="pt-BR" b="1" dirty="0" smtClean="0"/>
              <a:t>Diagrama de Casos de Uso Geral</a:t>
            </a:r>
          </a:p>
          <a:p>
            <a:r>
              <a:rPr lang="pt-BR" b="1" dirty="0" smtClean="0"/>
              <a:t>Realização dos Casos de Uso</a:t>
            </a:r>
          </a:p>
          <a:p>
            <a:r>
              <a:rPr lang="pt-BR" b="1" dirty="0" smtClean="0"/>
              <a:t>Diagrama de Classes Geral</a:t>
            </a:r>
          </a:p>
          <a:p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Modelo de Dados</a:t>
            </a:r>
          </a:p>
          <a:p>
            <a:r>
              <a:rPr lang="pt-BR" b="1" dirty="0" smtClean="0"/>
              <a:t>Análise de Mercado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Espaço Reservado para Conteúdo 10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Neste tópico apresentar um diagrama ER (Entidade-Relacionamento):</a:t>
            </a:r>
          </a:p>
          <a:p>
            <a:pPr lvl="1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Com as respectivas entidades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identificadas</a:t>
            </a:r>
          </a:p>
          <a:p>
            <a:pPr lvl="2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Devem possuir chaves naturais</a:t>
            </a:r>
          </a:p>
          <a:p>
            <a:pPr lvl="2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Estar normalizado até a 4ª forma normal</a:t>
            </a:r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Com os atributos principais destas entidades</a:t>
            </a:r>
          </a:p>
          <a:p>
            <a:pPr lvl="1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Com os relacionamentos entre as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entidades</a:t>
            </a:r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820240" cy="78579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dirty="0" smtClean="0"/>
              <a:t>Modelo de Dados</a:t>
            </a:r>
            <a:endParaRPr lang="pt-BR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14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Apresentação Banca de Análise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571472" y="2643206"/>
            <a:ext cx="8280920" cy="4214818"/>
          </a:xfrm>
        </p:spPr>
        <p:txBody>
          <a:bodyPr>
            <a:normAutofit/>
          </a:bodyPr>
          <a:lstStyle/>
          <a:p>
            <a:r>
              <a:rPr lang="pt-BR" b="1" dirty="0" smtClean="0"/>
              <a:t>Escopo do Projeto</a:t>
            </a:r>
          </a:p>
          <a:p>
            <a:r>
              <a:rPr lang="pt-BR" b="1" dirty="0" smtClean="0"/>
              <a:t>Modelagem de Negócio BPM</a:t>
            </a:r>
          </a:p>
          <a:p>
            <a:r>
              <a:rPr lang="pt-BR" b="1" dirty="0" smtClean="0"/>
              <a:t>Diagrama de Casos de Uso Geral</a:t>
            </a:r>
          </a:p>
          <a:p>
            <a:r>
              <a:rPr lang="pt-BR" b="1" dirty="0" smtClean="0"/>
              <a:t>Realização dos Casos de Uso</a:t>
            </a:r>
          </a:p>
          <a:p>
            <a:r>
              <a:rPr lang="pt-BR" b="1" dirty="0" smtClean="0"/>
              <a:t>Diagrama de Classes Geral</a:t>
            </a:r>
          </a:p>
          <a:p>
            <a:r>
              <a:rPr lang="pt-BR" b="1" dirty="0" smtClean="0"/>
              <a:t>Modelo de Dados</a:t>
            </a:r>
          </a:p>
          <a:p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Análise de Mercado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Espaço Reservado para Conteúdo 10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Apresentar os softwares que já existem no mercado relativos ao seu projeto</a:t>
            </a:r>
          </a:p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Cada software deve ser apresentado em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2 slides,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contendo as seguintes informações</a:t>
            </a:r>
          </a:p>
          <a:p>
            <a:pPr lvl="1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Nome</a:t>
            </a:r>
          </a:p>
          <a:p>
            <a:pPr lvl="1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Imagem</a:t>
            </a:r>
          </a:p>
          <a:p>
            <a:pPr lvl="1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Principais  Funcionalidades</a:t>
            </a:r>
          </a:p>
          <a:p>
            <a:pPr lvl="1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Pontos Fracos e Fortes</a:t>
            </a:r>
          </a:p>
          <a:p>
            <a:pPr lvl="1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Funcionalidades Únicas</a:t>
            </a:r>
            <a:endParaRPr lang="pt-BR" b="1" dirty="0" smtClean="0">
              <a:solidFill>
                <a:srgbClr val="FF00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Análise de Mercado</a:t>
            </a:r>
            <a:endParaRPr lang="pt-BR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16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 smtClean="0"/>
              <a:t>emailAluno1</a:t>
            </a:r>
          </a:p>
          <a:p>
            <a:pPr algn="r"/>
            <a:r>
              <a:rPr lang="pt-BR" dirty="0" smtClean="0"/>
              <a:t>emailAluno2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17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ROTEIRO – DEVE SER DELETADO DA APRESENTAÇÃO FINAL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571472" y="2643206"/>
            <a:ext cx="8572528" cy="4214818"/>
          </a:xfrm>
        </p:spPr>
        <p:txBody>
          <a:bodyPr>
            <a:normAutofit/>
          </a:bodyPr>
          <a:lstStyle/>
          <a:p>
            <a:r>
              <a:rPr lang="pt-BR" b="1" dirty="0" smtClean="0"/>
              <a:t>Escopo do Projeto 			1 Minuto</a:t>
            </a:r>
          </a:p>
          <a:p>
            <a:r>
              <a:rPr lang="pt-BR" b="1" dirty="0" smtClean="0"/>
              <a:t>Modelagem de Negócio BPM	5 Minutos</a:t>
            </a:r>
          </a:p>
          <a:p>
            <a:r>
              <a:rPr lang="pt-BR" b="1" dirty="0" smtClean="0"/>
              <a:t>Diagrama de Casos de Uso Geral	2 Minutos</a:t>
            </a:r>
          </a:p>
          <a:p>
            <a:r>
              <a:rPr lang="pt-BR" b="1" dirty="0" smtClean="0"/>
              <a:t>Realização dos Casos de Uso 		5 Minutos</a:t>
            </a:r>
          </a:p>
          <a:p>
            <a:r>
              <a:rPr lang="pt-BR" b="1" dirty="0" smtClean="0"/>
              <a:t>Diagrama de Classes Geral		5 Minutos</a:t>
            </a:r>
          </a:p>
          <a:p>
            <a:r>
              <a:rPr lang="pt-BR" b="1" dirty="0" smtClean="0"/>
              <a:t>Modelo de Dados		 		5 Minutos</a:t>
            </a:r>
          </a:p>
          <a:p>
            <a:r>
              <a:rPr lang="pt-BR" b="1" dirty="0" smtClean="0"/>
              <a:t>Análise de Mercado 			2 Minutos</a:t>
            </a:r>
            <a:endParaRPr lang="pt-BR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Apresentação Banca de Análise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571472" y="2643206"/>
            <a:ext cx="8280920" cy="4214818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Escopo do Projeto</a:t>
            </a:r>
          </a:p>
          <a:p>
            <a:r>
              <a:rPr lang="pt-BR" b="1" dirty="0" smtClean="0"/>
              <a:t>Modelagem de Negócio BPM</a:t>
            </a:r>
          </a:p>
          <a:p>
            <a:r>
              <a:rPr lang="pt-BR" b="1" dirty="0" smtClean="0"/>
              <a:t>Diagrama de Casos de Uso Geral</a:t>
            </a:r>
          </a:p>
          <a:p>
            <a:r>
              <a:rPr lang="pt-BR" b="1" dirty="0" smtClean="0"/>
              <a:t>Realização dos Casos de Uso</a:t>
            </a:r>
          </a:p>
          <a:p>
            <a:r>
              <a:rPr lang="pt-BR" b="1" dirty="0" smtClean="0"/>
              <a:t>Diagrama de Classes Geral</a:t>
            </a:r>
          </a:p>
          <a:p>
            <a:r>
              <a:rPr lang="pt-BR" b="1" dirty="0" smtClean="0"/>
              <a:t>Modelo de Dados</a:t>
            </a:r>
          </a:p>
          <a:p>
            <a:r>
              <a:rPr lang="pt-BR" b="1" dirty="0" smtClean="0"/>
              <a:t>Análise de Mercado</a:t>
            </a:r>
            <a:endParaRPr lang="pt-BR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Espaço Reservado para Conteúdo 10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Apresentar nesse tópico sobre o seu projeto:</a:t>
            </a:r>
          </a:p>
          <a:p>
            <a:pPr lvl="1"/>
            <a:r>
              <a:rPr lang="pt-BR" dirty="0" err="1" smtClean="0">
                <a:solidFill>
                  <a:schemeClr val="bg2">
                    <a:lumMod val="10000"/>
                  </a:schemeClr>
                </a:solidFill>
              </a:rPr>
              <a:t>Ideia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 principal</a:t>
            </a:r>
          </a:p>
          <a:p>
            <a:pPr lvl="1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Finalidade</a:t>
            </a:r>
          </a:p>
          <a:p>
            <a:pPr lvl="1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Público alvo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Escopo do Projeto</a:t>
            </a:r>
            <a:endParaRPr lang="pt-BR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4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Apresentação Banca de Análise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571472" y="2643206"/>
            <a:ext cx="8280920" cy="4214818"/>
          </a:xfrm>
        </p:spPr>
        <p:txBody>
          <a:bodyPr>
            <a:normAutofit/>
          </a:bodyPr>
          <a:lstStyle/>
          <a:p>
            <a:r>
              <a:rPr lang="pt-BR" b="1" dirty="0" smtClean="0"/>
              <a:t>Escopo do Projeto</a:t>
            </a:r>
          </a:p>
          <a:p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Modelagem de Negócio BPM</a:t>
            </a:r>
          </a:p>
          <a:p>
            <a:r>
              <a:rPr lang="pt-BR" b="1" dirty="0" smtClean="0"/>
              <a:t>Diagrama de Casos de Uso Geral</a:t>
            </a:r>
          </a:p>
          <a:p>
            <a:r>
              <a:rPr lang="pt-BR" b="1" dirty="0" smtClean="0"/>
              <a:t>Realização dos Casos de Uso</a:t>
            </a:r>
          </a:p>
          <a:p>
            <a:r>
              <a:rPr lang="pt-BR" b="1" dirty="0" smtClean="0"/>
              <a:t>Diagrama de Classes Geral</a:t>
            </a:r>
          </a:p>
          <a:p>
            <a:r>
              <a:rPr lang="pt-BR" b="1" dirty="0" smtClean="0"/>
              <a:t>Modelo de Dados</a:t>
            </a:r>
          </a:p>
          <a:p>
            <a:r>
              <a:rPr lang="pt-BR" b="1" dirty="0" smtClean="0"/>
              <a:t>Análise de Mercado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Espaço Reservado para Conteúdo 10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Apresentar nesse tópico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cada um dos diagramas criados para representar o negócio do cliente</a:t>
            </a:r>
          </a:p>
          <a:p>
            <a:pPr lvl="1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Cada diagrama deve estar 1 slide</a:t>
            </a:r>
          </a:p>
          <a:p>
            <a:pPr lvl="1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Apresentar conjuntos de dados e regras de negócio importantes ao diagrama</a:t>
            </a:r>
          </a:p>
          <a:p>
            <a:pPr lvl="1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Deve possuir conceitos da futura implementação do projeto sobre o ciclo de vida</a:t>
            </a:r>
            <a:endParaRPr lang="pt-BR" dirty="0" smtClean="0">
              <a:solidFill>
                <a:srgbClr val="FF00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820240" cy="78579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4200" dirty="0" smtClean="0"/>
              <a:t>Modelagem de Negócio BPM</a:t>
            </a:r>
            <a:endParaRPr lang="pt-BR" sz="4200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6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Apresentação Banca de Análise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571472" y="2643206"/>
            <a:ext cx="8280920" cy="4214818"/>
          </a:xfrm>
        </p:spPr>
        <p:txBody>
          <a:bodyPr>
            <a:normAutofit/>
          </a:bodyPr>
          <a:lstStyle/>
          <a:p>
            <a:r>
              <a:rPr lang="pt-BR" b="1" dirty="0" smtClean="0"/>
              <a:t>Escopo do Projeto</a:t>
            </a:r>
          </a:p>
          <a:p>
            <a:r>
              <a:rPr lang="pt-BR" b="1" dirty="0" smtClean="0"/>
              <a:t>Modelagem de Negócio BPM</a:t>
            </a:r>
          </a:p>
          <a:p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Diagrama de Casos de Uso Geral</a:t>
            </a:r>
          </a:p>
          <a:p>
            <a:r>
              <a:rPr lang="pt-BR" b="1" dirty="0" smtClean="0"/>
              <a:t>Realização dos Casos de Uso</a:t>
            </a:r>
          </a:p>
          <a:p>
            <a:r>
              <a:rPr lang="pt-BR" b="1" dirty="0" smtClean="0"/>
              <a:t>Diagrama de Classes Geral</a:t>
            </a:r>
          </a:p>
          <a:p>
            <a:r>
              <a:rPr lang="pt-BR" b="1" dirty="0" smtClean="0"/>
              <a:t>Modelo de Dados</a:t>
            </a:r>
          </a:p>
          <a:p>
            <a:r>
              <a:rPr lang="pt-BR" b="1" dirty="0" smtClean="0"/>
              <a:t>Análise de Mercado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Espaço Reservado para Conteúdo 10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Este tópico deve apresentar o diagrama de casos de uso geral do sistema, estabelecendo casos principais e atores</a:t>
            </a:r>
          </a:p>
          <a:p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O diagrama deve ser baseado no ciclo de vida dos diagramas BPM apresentados no tópico anterior</a:t>
            </a:r>
            <a:endParaRPr lang="pt-BR" dirty="0" smtClean="0">
              <a:solidFill>
                <a:srgbClr val="FF00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820240" cy="78579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3800" dirty="0" smtClean="0"/>
              <a:t>Diagrama de Casos de Uso Geral</a:t>
            </a:r>
            <a:endParaRPr lang="pt-BR" sz="3800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8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Apresentação Banca de Análise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571472" y="2643206"/>
            <a:ext cx="8280920" cy="4214818"/>
          </a:xfrm>
        </p:spPr>
        <p:txBody>
          <a:bodyPr>
            <a:normAutofit/>
          </a:bodyPr>
          <a:lstStyle/>
          <a:p>
            <a:r>
              <a:rPr lang="pt-BR" b="1" dirty="0" smtClean="0"/>
              <a:t>Escopo do Projeto</a:t>
            </a:r>
          </a:p>
          <a:p>
            <a:r>
              <a:rPr lang="pt-BR" b="1" dirty="0" smtClean="0"/>
              <a:t>Modelagem de Negócio BPM</a:t>
            </a:r>
          </a:p>
          <a:p>
            <a:r>
              <a:rPr lang="pt-BR" b="1" dirty="0" smtClean="0"/>
              <a:t>Diagrama de Casos de Uso Geral</a:t>
            </a:r>
          </a:p>
          <a:p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Realização dos Casos de Uso</a:t>
            </a:r>
          </a:p>
          <a:p>
            <a:r>
              <a:rPr lang="pt-BR" b="1" dirty="0" smtClean="0"/>
              <a:t>Diagrama de Classes Geral</a:t>
            </a:r>
          </a:p>
          <a:p>
            <a:r>
              <a:rPr lang="pt-BR" b="1" dirty="0" smtClean="0"/>
              <a:t>Modelo de Dados</a:t>
            </a:r>
          </a:p>
          <a:p>
            <a:r>
              <a:rPr lang="pt-BR" b="1" dirty="0" smtClean="0"/>
              <a:t>Análise de Mercado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4931</TotalTime>
  <Words>538</Words>
  <Application>Microsoft Office PowerPoint</Application>
  <PresentationFormat>Apresentação na tela (4:3)</PresentationFormat>
  <Paragraphs>121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Módulo</vt:lpstr>
      <vt:lpstr>Slide 1</vt:lpstr>
      <vt:lpstr>Agenda</vt:lpstr>
      <vt:lpstr>Agenda</vt:lpstr>
      <vt:lpstr>Escopo do Projeto</vt:lpstr>
      <vt:lpstr>Agenda</vt:lpstr>
      <vt:lpstr>Modelagem de Negócio BPM</vt:lpstr>
      <vt:lpstr>Agenda</vt:lpstr>
      <vt:lpstr>Diagrama de Casos de Uso Geral</vt:lpstr>
      <vt:lpstr>Agenda</vt:lpstr>
      <vt:lpstr>Realização de Casos de Uso</vt:lpstr>
      <vt:lpstr>Agenda</vt:lpstr>
      <vt:lpstr>Diagrama de Classes Geral</vt:lpstr>
      <vt:lpstr>Agenda</vt:lpstr>
      <vt:lpstr>Modelo de Dados</vt:lpstr>
      <vt:lpstr>Agenda</vt:lpstr>
      <vt:lpstr>Análise de Mercado</vt:lpstr>
      <vt:lpstr>Obrigado!</vt:lpstr>
    </vt:vector>
  </TitlesOfParts>
  <Company>PUCPR-PPGIa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Slides</dc:title>
  <dc:creator>Everson Mauda</dc:creator>
  <cp:lastModifiedBy>everson</cp:lastModifiedBy>
  <cp:revision>467</cp:revision>
  <dcterms:created xsi:type="dcterms:W3CDTF">2009-05-26T19:45:14Z</dcterms:created>
  <dcterms:modified xsi:type="dcterms:W3CDTF">2013-08-12T16:58:34Z</dcterms:modified>
</cp:coreProperties>
</file>