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0" r:id="rId3"/>
    <p:sldId id="468" r:id="rId4"/>
    <p:sldId id="454" r:id="rId5"/>
    <p:sldId id="455" r:id="rId6"/>
    <p:sldId id="457" r:id="rId7"/>
    <p:sldId id="458" r:id="rId8"/>
    <p:sldId id="459" r:id="rId9"/>
    <p:sldId id="460" r:id="rId10"/>
    <p:sldId id="464" r:id="rId11"/>
    <p:sldId id="461" r:id="rId12"/>
    <p:sldId id="465" r:id="rId13"/>
    <p:sldId id="462" r:id="rId14"/>
    <p:sldId id="466" r:id="rId15"/>
    <p:sldId id="463" r:id="rId16"/>
    <p:sldId id="467" r:id="rId17"/>
    <p:sldId id="34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46" autoAdjust="0"/>
  </p:normalViewPr>
  <p:slideViewPr>
    <p:cSldViewPr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1-10T12:36:38.402" idx="1">
    <p:pos x="2742" y="2830"/>
    <p:text>Para alterar o nome dos alunos vá no menu Exibição &gt; Slide Mestre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C9F3D-2DF0-4ACE-8584-191C5A9DCBF1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88D0-3FBF-4C74-9D14-FB442DC6946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96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573B-FF26-45DB-8FF0-677769B769F6}" type="datetimeFigureOut">
              <a:rPr lang="pt-BR" smtClean="0"/>
              <a:pPr/>
              <a:t>17/02/2014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A861-C225-49C3-8765-DEAB6664730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sharon.bellani\Desktop\Templates das Escolas - PUCPR\Politecnica\ppt\Imagem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 userDrawn="1"/>
        </p:nvSpPr>
        <p:spPr>
          <a:xfrm>
            <a:off x="785786" y="3643314"/>
            <a:ext cx="754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Apresentação Projeto Final I - Proposta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Nome Aluno</a:t>
            </a:r>
            <a:r>
              <a:rPr lang="pt-BR" baseline="0" dirty="0" smtClean="0">
                <a:solidFill>
                  <a:schemeClr val="bg1"/>
                </a:solidFill>
              </a:rPr>
              <a:t> 1, Nome Aluno2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879104"/>
            <a:ext cx="8280920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/>
          </p:nvPr>
        </p:nvSpPr>
        <p:spPr>
          <a:xfrm>
            <a:off x="611560" y="2708920"/>
            <a:ext cx="8280920" cy="3786187"/>
          </a:xfrm>
        </p:spPr>
        <p:txBody>
          <a:bodyPr/>
          <a:lstStyle>
            <a:lvl1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eaLnBrk="1" latinLnBrk="0" hangingPunct="1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611560" y="332656"/>
            <a:ext cx="6408712" cy="1512168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dirty="0" smtClean="0"/>
              <a:t>Clique para editar o estilo do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4104456" cy="5400600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9992" y="1124744"/>
            <a:ext cx="4359428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sharon.bellani\Desktop\Templates das Escolas - PUCPR\Politecnica\ppt\Imagem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 bwMode="invGray">
          <a:xfrm>
            <a:off x="0" y="292494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3284984"/>
            <a:ext cx="8208912" cy="685800"/>
          </a:xfrm>
        </p:spPr>
        <p:txBody>
          <a:bodyPr lIns="146304" tIns="0" rIns="45720" bIns="0" anchor="t"/>
          <a:lstStyle>
            <a:lvl1pPr marL="0" indent="0" algn="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</p:txBody>
      </p:sp>
      <p:sp>
        <p:nvSpPr>
          <p:cNvPr id="12" name="Título 18"/>
          <p:cNvSpPr>
            <a:spLocks noGrp="1"/>
          </p:cNvSpPr>
          <p:nvPr>
            <p:ph type="title"/>
          </p:nvPr>
        </p:nvSpPr>
        <p:spPr>
          <a:xfrm>
            <a:off x="2195736" y="1700808"/>
            <a:ext cx="6336704" cy="864096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Documents and Settings\sharon.bellani\Desktop\Templates das Escolas - PUCPR\Politecnica\ppt\Imagem3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96744" cy="785794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dirty="0" smtClean="0"/>
              <a:t>Titulo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575980" cy="5283561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72400" y="6597352"/>
            <a:ext cx="796760" cy="179046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100" b="1">
                <a:solidFill>
                  <a:schemeClr val="bg1"/>
                </a:solidFill>
              </a:defRPr>
            </a:lvl1pPr>
            <a:extLst/>
          </a:lstStyle>
          <a:p>
            <a:fld id="{031FACD5-5EC0-4CE0-9156-9F2704C0507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2">
              <a:lumMod val="25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2">
            <a:lumMod val="10000"/>
          </a:schemeClr>
        </a:buClr>
        <a:buSzPct val="80000"/>
        <a:buFont typeface="Wingdings 2"/>
        <a:buChar char=""/>
        <a:defRPr kumimoji="0"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2">
            <a:lumMod val="25000"/>
          </a:schemeClr>
        </a:buClr>
        <a:buSzPct val="90000"/>
        <a:buFont typeface="Wingdings"/>
        <a:buChar char=""/>
        <a:defRPr kumimoji="0"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▪"/>
        <a:defRPr kumimoji="0"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/>
        <a:buChar char="▪"/>
        <a:defRPr kumimoji="0"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rgbClr val="FFC000"/>
        </a:buClr>
        <a:buFont typeface="Wingdings 3"/>
        <a:buChar char=""/>
        <a:defRPr kumimoji="0" lang="en-US" sz="2000" kern="120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Apresentar os Requisitos Não Funcionais mais importantes para o cliente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Deve ser realizado pensando na visão de negócio que o projeto irá atuar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Mínimo de 2 requisitos, 1 requisito por slide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Deve ser apresentada uma breve explicação do requisito e o porquê da sua importância para o cliente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10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Não existe no mercado nenhum software que auxilie fisioterapeutas no acompanhamento e aplicação de exercicios em pacientes pós-AVC, sendo esse projeto pioneiro.</a:t>
            </a:r>
          </a:p>
          <a:p>
            <a:r>
              <a:rPr lang="pt-BR" dirty="0"/>
              <a:t>Hoje em dia, todo o cadastro é mantido de modo arcaico, ou seja, tudo acaba sendo feito a base de anotações, gerando uma base de dados confusa e de dificil busca de informações.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Análise de Mercado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12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Vantagens competitivas</a:t>
            </a:r>
          </a:p>
          <a:p>
            <a:r>
              <a:rPr lang="pt-BR" b="1" dirty="0" smtClean="0"/>
              <a:t>Modelo de Dados Conceitual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>
            <a:noAutofit/>
          </a:bodyPr>
          <a:lstStyle/>
          <a:p>
            <a:r>
              <a:rPr lang="pt-BR" sz="2800" dirty="0"/>
              <a:t>O que nós buscamos desenvolvendo esse software é fazer com que o profissional de Fisioterapia tenha um apoio preciso para tomadas de decisões, consulta a base de dados e, principalmente, acompanhamento da evolução dos pacientes.</a:t>
            </a:r>
          </a:p>
          <a:p>
            <a:r>
              <a:rPr lang="pt-BR" sz="2800" dirty="0"/>
              <a:t>Entendemos que o processo de acompanhamento de evolução dos pacientes já possui uma escala pré-definida que é seguida pelos prossiofionais, nossa intenção é ilustrar isso para mostrar aos Fisioterapeutas quais os pontos que eles devem se ater com maior dedicação, reduzindo assim sequelas e problemas futuros aos pacientes.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Vantagens Competitivas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14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Modelo de Dados Conceitual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Neste tópico apresentar um diagrama ER (Entidade-Relacionamento):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as respectivas entidades identificadas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os atributos principais destas entidades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os relacionamentos entre as entidades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820240" cy="7857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300" dirty="0" smtClean="0"/>
              <a:t>Modelo de Dados Conceitual</a:t>
            </a:r>
            <a:endParaRPr lang="pt-BR" sz="4300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16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emailAluno1</a:t>
            </a:r>
          </a:p>
          <a:p>
            <a:pPr algn="r"/>
            <a:r>
              <a:rPr lang="pt-BR" dirty="0" smtClean="0"/>
              <a:t>emailAluno2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17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ROTEIRO – DEVE SER DELETADO DA APRESENTAÇÃO FINAL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572528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 			1 Minuto</a:t>
            </a:r>
          </a:p>
          <a:p>
            <a:r>
              <a:rPr lang="pt-BR" b="1" dirty="0" smtClean="0"/>
              <a:t>Macro Fluxo do Negócio		3 Minutos</a:t>
            </a:r>
          </a:p>
          <a:p>
            <a:r>
              <a:rPr lang="pt-BR" b="1" dirty="0" smtClean="0"/>
              <a:t>Requisitos Funcionais			3 Minutos</a:t>
            </a:r>
          </a:p>
          <a:p>
            <a:r>
              <a:rPr lang="pt-BR" b="1" dirty="0" smtClean="0"/>
              <a:t>Requisitos Não Funcionais		1 Minuto</a:t>
            </a:r>
          </a:p>
          <a:p>
            <a:r>
              <a:rPr lang="pt-BR" b="1" dirty="0" smtClean="0"/>
              <a:t>Análise de Mercado			3 Minutos</a:t>
            </a:r>
          </a:p>
          <a:p>
            <a:r>
              <a:rPr lang="pt-BR" b="1" dirty="0" smtClean="0"/>
              <a:t>Vantagens competitivas		2 Minutos</a:t>
            </a:r>
          </a:p>
          <a:p>
            <a:r>
              <a:rPr lang="pt-BR" b="1" dirty="0" smtClean="0"/>
              <a:t>Modelo de Dados Conceitual		2 Minutos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206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Apresentar nesse tópico sobre o seu projeto: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Realizar o acompanhamento da evolução motora de paciente pós-AVC;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auxiliar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o fisioterapeuta na aplicação 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metódos/exercicios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para 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paciente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Profissionais da Fisioterapia</a:t>
            </a: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4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Apresentar nesse tópico sobre o negócio do seu cliente: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Os ciclos de vida do negócio de seu cliente que o projeto irá atingir, 1 ciclo por slide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Retratar dentro desses fluxos:</a:t>
            </a:r>
          </a:p>
          <a:p>
            <a:pPr lvl="2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Quais as interações do sistema com as entidades</a:t>
            </a:r>
          </a:p>
          <a:p>
            <a:pPr lvl="3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Pessoas, empresas, governo, etc.</a:t>
            </a:r>
          </a:p>
          <a:p>
            <a:pPr lvl="2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Aspectos importantes descritos pelo cliente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Dentro dos fluxos NÃO devem ser retratados aspectos que serão solucionados pelo projeto, mas sim o dia-a-dia atual do cliente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Macro Fluxo do Negócio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6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Requisitos Funcionais</a:t>
            </a:r>
          </a:p>
          <a:p>
            <a:r>
              <a:rPr lang="pt-BR" b="1" dirty="0" smtClean="0"/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  <a:endParaRPr lang="pt-BR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Apresentar os Requisitos Funcionais mais importantes para o cliente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Deve ser realizado pensando na visão de negócio que o projeto irá atuar</a:t>
            </a:r>
          </a:p>
          <a:p>
            <a:pPr lvl="1"/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Mínimo de 5 requisitos, 1 requisito por slide</a:t>
            </a:r>
          </a:p>
          <a:p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Deve ser apresentada uma breve explicação do requisito e o porquê da sua importância para o cliente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204200" y="6643688"/>
            <a:ext cx="79692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b"/>
          <a:lstStyle/>
          <a:p>
            <a:pPr algn="r"/>
            <a:fld id="{0C91674F-D3B1-4E28-AF80-6550D6D5E435}" type="slidenum">
              <a:rPr lang="pt-BR" sz="1200" b="1">
                <a:solidFill>
                  <a:schemeClr val="bg1"/>
                </a:solidFill>
                <a:latin typeface="Corbel" pitchFamily="34" charset="0"/>
              </a:rPr>
              <a:pPr algn="r"/>
              <a:t>8</a:t>
            </a:fld>
            <a:endParaRPr lang="pt-BR" sz="1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Banca de Proposta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571472" y="2643182"/>
            <a:ext cx="8280920" cy="4214818"/>
          </a:xfrm>
        </p:spPr>
        <p:txBody>
          <a:bodyPr>
            <a:normAutofit/>
          </a:bodyPr>
          <a:lstStyle/>
          <a:p>
            <a:r>
              <a:rPr lang="pt-BR" b="1" dirty="0" smtClean="0"/>
              <a:t>Escopo do Projeto</a:t>
            </a:r>
          </a:p>
          <a:p>
            <a:r>
              <a:rPr lang="pt-BR" b="1" dirty="0" smtClean="0"/>
              <a:t>Macro Fluxo do Negócio</a:t>
            </a:r>
          </a:p>
          <a:p>
            <a:r>
              <a:rPr lang="pt-BR" b="1" dirty="0" smtClean="0"/>
              <a:t>Requisitos Funcionais</a:t>
            </a:r>
          </a:p>
          <a:p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Requisitos Não Funcionais</a:t>
            </a:r>
          </a:p>
          <a:p>
            <a:r>
              <a:rPr lang="pt-BR" b="1" dirty="0" smtClean="0"/>
              <a:t>Análise de Mercado</a:t>
            </a:r>
          </a:p>
          <a:p>
            <a:r>
              <a:rPr lang="pt-BR" b="1" dirty="0" smtClean="0"/>
              <a:t>Vantagens competitivas</a:t>
            </a:r>
          </a:p>
          <a:p>
            <a:r>
              <a:rPr lang="pt-BR" b="1" dirty="0" smtClean="0"/>
              <a:t>Modelo de Dados Conceitual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4909</TotalTime>
  <Words>609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Módulo</vt:lpstr>
      <vt:lpstr>PowerPoint Presentation</vt:lpstr>
      <vt:lpstr>Agenda</vt:lpstr>
      <vt:lpstr>Agenda</vt:lpstr>
      <vt:lpstr>Escopo do Projeto</vt:lpstr>
      <vt:lpstr>Agenda</vt:lpstr>
      <vt:lpstr>Macro Fluxo do Negócio</vt:lpstr>
      <vt:lpstr>Agenda</vt:lpstr>
      <vt:lpstr>Requisitos Funcionais</vt:lpstr>
      <vt:lpstr>Agenda</vt:lpstr>
      <vt:lpstr>Requisitos Não Funcionais</vt:lpstr>
      <vt:lpstr>Agenda</vt:lpstr>
      <vt:lpstr>Análise de Mercado</vt:lpstr>
      <vt:lpstr>Agenda</vt:lpstr>
      <vt:lpstr>Vantagens Competitivas</vt:lpstr>
      <vt:lpstr>Agenda</vt:lpstr>
      <vt:lpstr>Modelo de Dados Conceitual</vt:lpstr>
      <vt:lpstr>Obrigado!</vt:lpstr>
    </vt:vector>
  </TitlesOfParts>
  <Company>PUCPR-PPGIa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Slides</dc:title>
  <dc:creator>Everson Mauda</dc:creator>
  <cp:lastModifiedBy>Vinicius Souza</cp:lastModifiedBy>
  <cp:revision>466</cp:revision>
  <dcterms:created xsi:type="dcterms:W3CDTF">2009-05-26T19:45:14Z</dcterms:created>
  <dcterms:modified xsi:type="dcterms:W3CDTF">2014-02-17T17:57:01Z</dcterms:modified>
</cp:coreProperties>
</file>