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ca4db17bd_0_2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0ca4db17bd_0_2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ca4db17bd_0_2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0ca4db17bd_0_2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ea0b4c37e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ea0b4c37e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108619130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108619130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10861913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10861913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086191307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086191307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1086191307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1086191307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1086191307_0_1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1086191307_0_1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1086191307_0_1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1086191307_0_1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0ca4db17bd_0_4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0ca4db17bd_0_4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f4c0a3fb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f4c0a3fb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0ca4db17bd_0_5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0ca4db17bd_0_5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0ca4db17bd_0_60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0ca4db17bd_0_6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a0b4c37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a0b4c37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ca4db17b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ca4db17b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a0b4c37e0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ea0b4c37e0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f4c0a3fb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f4c0a3fb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a0b4c37e0_0_7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a0b4c37e0_0_7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8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ca4db17bd_0_1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ca4db17bd_0_1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ca4db17bd_0_20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ca4db17bd_0_20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personalizado 1">
  <p:cSld name="AUTOLAYOUT_1">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txBox="1"/>
          <p:nvPr>
            <p:ph type="ctrTitle"/>
          </p:nvPr>
        </p:nvSpPr>
        <p:spPr>
          <a:xfrm>
            <a:off x="320625" y="2240300"/>
            <a:ext cx="5871300" cy="19212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rgbClr val="FFFFFF"/>
              </a:buClr>
              <a:buSzPts val="3600"/>
              <a:buNone/>
              <a:defRPr b="1" sz="3600">
                <a:solidFill>
                  <a:srgbClr val="FFFFFF"/>
                </a:solidFill>
              </a:defRPr>
            </a:lvl1pPr>
            <a:lvl2pPr lvl="1" algn="l">
              <a:lnSpc>
                <a:spcPct val="100000"/>
              </a:lnSpc>
              <a:spcBef>
                <a:spcPts val="0"/>
              </a:spcBef>
              <a:spcAft>
                <a:spcPts val="0"/>
              </a:spcAft>
              <a:buClr>
                <a:srgbClr val="FFFFFF"/>
              </a:buClr>
              <a:buSzPts val="3600"/>
              <a:buNone/>
              <a:defRPr b="1" sz="3600">
                <a:solidFill>
                  <a:srgbClr val="FFFFFF"/>
                </a:solidFill>
              </a:defRPr>
            </a:lvl2pPr>
            <a:lvl3pPr lvl="2" algn="l">
              <a:lnSpc>
                <a:spcPct val="100000"/>
              </a:lnSpc>
              <a:spcBef>
                <a:spcPts val="0"/>
              </a:spcBef>
              <a:spcAft>
                <a:spcPts val="0"/>
              </a:spcAft>
              <a:buClr>
                <a:srgbClr val="FFFFFF"/>
              </a:buClr>
              <a:buSzPts val="3600"/>
              <a:buNone/>
              <a:defRPr b="1" sz="3600">
                <a:solidFill>
                  <a:srgbClr val="FFFFFF"/>
                </a:solidFill>
              </a:defRPr>
            </a:lvl3pPr>
            <a:lvl4pPr lvl="3" algn="l">
              <a:lnSpc>
                <a:spcPct val="100000"/>
              </a:lnSpc>
              <a:spcBef>
                <a:spcPts val="0"/>
              </a:spcBef>
              <a:spcAft>
                <a:spcPts val="0"/>
              </a:spcAft>
              <a:buClr>
                <a:srgbClr val="FFFFFF"/>
              </a:buClr>
              <a:buSzPts val="3600"/>
              <a:buNone/>
              <a:defRPr b="1" sz="3600">
                <a:solidFill>
                  <a:srgbClr val="FFFFFF"/>
                </a:solidFill>
              </a:defRPr>
            </a:lvl4pPr>
            <a:lvl5pPr lvl="4" algn="l">
              <a:lnSpc>
                <a:spcPct val="100000"/>
              </a:lnSpc>
              <a:spcBef>
                <a:spcPts val="0"/>
              </a:spcBef>
              <a:spcAft>
                <a:spcPts val="0"/>
              </a:spcAft>
              <a:buClr>
                <a:srgbClr val="FFFFFF"/>
              </a:buClr>
              <a:buSzPts val="3600"/>
              <a:buNone/>
              <a:defRPr b="1" sz="3600">
                <a:solidFill>
                  <a:srgbClr val="FFFFFF"/>
                </a:solidFill>
              </a:defRPr>
            </a:lvl5pPr>
            <a:lvl6pPr lvl="5" algn="l">
              <a:lnSpc>
                <a:spcPct val="100000"/>
              </a:lnSpc>
              <a:spcBef>
                <a:spcPts val="0"/>
              </a:spcBef>
              <a:spcAft>
                <a:spcPts val="0"/>
              </a:spcAft>
              <a:buClr>
                <a:srgbClr val="FFFFFF"/>
              </a:buClr>
              <a:buSzPts val="3600"/>
              <a:buNone/>
              <a:defRPr b="1" sz="3600">
                <a:solidFill>
                  <a:srgbClr val="FFFFFF"/>
                </a:solidFill>
              </a:defRPr>
            </a:lvl6pPr>
            <a:lvl7pPr lvl="6" algn="l">
              <a:lnSpc>
                <a:spcPct val="100000"/>
              </a:lnSpc>
              <a:spcBef>
                <a:spcPts val="0"/>
              </a:spcBef>
              <a:spcAft>
                <a:spcPts val="0"/>
              </a:spcAft>
              <a:buClr>
                <a:srgbClr val="FFFFFF"/>
              </a:buClr>
              <a:buSzPts val="3600"/>
              <a:buNone/>
              <a:defRPr b="1" sz="3600">
                <a:solidFill>
                  <a:srgbClr val="FFFFFF"/>
                </a:solidFill>
              </a:defRPr>
            </a:lvl7pPr>
            <a:lvl8pPr lvl="7" algn="l">
              <a:lnSpc>
                <a:spcPct val="100000"/>
              </a:lnSpc>
              <a:spcBef>
                <a:spcPts val="0"/>
              </a:spcBef>
              <a:spcAft>
                <a:spcPts val="0"/>
              </a:spcAft>
              <a:buClr>
                <a:srgbClr val="FFFFFF"/>
              </a:buClr>
              <a:buSzPts val="3600"/>
              <a:buNone/>
              <a:defRPr b="1" sz="3600">
                <a:solidFill>
                  <a:srgbClr val="FFFFFF"/>
                </a:solidFill>
              </a:defRPr>
            </a:lvl8pPr>
            <a:lvl9pPr lvl="8" algn="l">
              <a:lnSpc>
                <a:spcPct val="100000"/>
              </a:lnSpc>
              <a:spcBef>
                <a:spcPts val="0"/>
              </a:spcBef>
              <a:spcAft>
                <a:spcPts val="0"/>
              </a:spcAft>
              <a:buClr>
                <a:srgbClr val="FFFFFF"/>
              </a:buClr>
              <a:buSzPts val="3600"/>
              <a:buNone/>
              <a:defRPr b="1" sz="3600">
                <a:solidFill>
                  <a:srgbClr val="FFFFFF"/>
                </a:solidFill>
              </a:defRPr>
            </a:lvl9pPr>
          </a:lstStyle>
          <a:p/>
        </p:txBody>
      </p:sp>
      <p:sp>
        <p:nvSpPr>
          <p:cNvPr id="53" name="Google Shape;53;p13"/>
          <p:cNvSpPr txBox="1"/>
          <p:nvPr>
            <p:ph idx="1" type="subTitle"/>
          </p:nvPr>
        </p:nvSpPr>
        <p:spPr>
          <a:xfrm>
            <a:off x="320625" y="4314000"/>
            <a:ext cx="5871300" cy="3621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1800"/>
              <a:buNone/>
              <a:defRPr sz="1800">
                <a:solidFill>
                  <a:srgbClr val="FFFFFF"/>
                </a:solidFill>
              </a:defRPr>
            </a:lvl1pPr>
            <a:lvl2pPr lvl="1" algn="l">
              <a:lnSpc>
                <a:spcPct val="100000"/>
              </a:lnSpc>
              <a:spcBef>
                <a:spcPts val="0"/>
              </a:spcBef>
              <a:spcAft>
                <a:spcPts val="0"/>
              </a:spcAft>
              <a:buClr>
                <a:srgbClr val="FFFFFF"/>
              </a:buClr>
              <a:buSzPts val="1800"/>
              <a:buNone/>
              <a:defRPr sz="1800">
                <a:solidFill>
                  <a:srgbClr val="FFFFFF"/>
                </a:solidFill>
              </a:defRPr>
            </a:lvl2pPr>
            <a:lvl3pPr lvl="2" algn="l">
              <a:lnSpc>
                <a:spcPct val="100000"/>
              </a:lnSpc>
              <a:spcBef>
                <a:spcPts val="0"/>
              </a:spcBef>
              <a:spcAft>
                <a:spcPts val="0"/>
              </a:spcAft>
              <a:buClr>
                <a:srgbClr val="FFFFFF"/>
              </a:buClr>
              <a:buSzPts val="1800"/>
              <a:buNone/>
              <a:defRPr sz="1800">
                <a:solidFill>
                  <a:srgbClr val="FFFFFF"/>
                </a:solidFill>
              </a:defRPr>
            </a:lvl3pPr>
            <a:lvl4pPr lvl="3" algn="l">
              <a:lnSpc>
                <a:spcPct val="100000"/>
              </a:lnSpc>
              <a:spcBef>
                <a:spcPts val="0"/>
              </a:spcBef>
              <a:spcAft>
                <a:spcPts val="0"/>
              </a:spcAft>
              <a:buClr>
                <a:srgbClr val="FFFFFF"/>
              </a:buClr>
              <a:buSzPts val="1800"/>
              <a:buNone/>
              <a:defRPr sz="1800">
                <a:solidFill>
                  <a:srgbClr val="FFFFFF"/>
                </a:solidFill>
              </a:defRPr>
            </a:lvl4pPr>
            <a:lvl5pPr lvl="4" algn="l">
              <a:lnSpc>
                <a:spcPct val="100000"/>
              </a:lnSpc>
              <a:spcBef>
                <a:spcPts val="0"/>
              </a:spcBef>
              <a:spcAft>
                <a:spcPts val="0"/>
              </a:spcAft>
              <a:buClr>
                <a:srgbClr val="FFFFFF"/>
              </a:buClr>
              <a:buSzPts val="1800"/>
              <a:buNone/>
              <a:defRPr sz="1800">
                <a:solidFill>
                  <a:srgbClr val="FFFFFF"/>
                </a:solidFill>
              </a:defRPr>
            </a:lvl5pPr>
            <a:lvl6pPr lvl="5" algn="l">
              <a:lnSpc>
                <a:spcPct val="100000"/>
              </a:lnSpc>
              <a:spcBef>
                <a:spcPts val="0"/>
              </a:spcBef>
              <a:spcAft>
                <a:spcPts val="0"/>
              </a:spcAft>
              <a:buClr>
                <a:srgbClr val="FFFFFF"/>
              </a:buClr>
              <a:buSzPts val="1800"/>
              <a:buNone/>
              <a:defRPr sz="1800">
                <a:solidFill>
                  <a:srgbClr val="FFFFFF"/>
                </a:solidFill>
              </a:defRPr>
            </a:lvl6pPr>
            <a:lvl7pPr lvl="6" algn="l">
              <a:lnSpc>
                <a:spcPct val="100000"/>
              </a:lnSpc>
              <a:spcBef>
                <a:spcPts val="0"/>
              </a:spcBef>
              <a:spcAft>
                <a:spcPts val="0"/>
              </a:spcAft>
              <a:buClr>
                <a:srgbClr val="FFFFFF"/>
              </a:buClr>
              <a:buSzPts val="1800"/>
              <a:buNone/>
              <a:defRPr sz="1800">
                <a:solidFill>
                  <a:srgbClr val="FFFFFF"/>
                </a:solidFill>
              </a:defRPr>
            </a:lvl7pPr>
            <a:lvl8pPr lvl="7" algn="l">
              <a:lnSpc>
                <a:spcPct val="100000"/>
              </a:lnSpc>
              <a:spcBef>
                <a:spcPts val="0"/>
              </a:spcBef>
              <a:spcAft>
                <a:spcPts val="0"/>
              </a:spcAft>
              <a:buClr>
                <a:srgbClr val="FFFFFF"/>
              </a:buClr>
              <a:buSzPts val="1800"/>
              <a:buNone/>
              <a:defRPr sz="1800">
                <a:solidFill>
                  <a:srgbClr val="FFFFFF"/>
                </a:solidFill>
              </a:defRPr>
            </a:lvl8pPr>
            <a:lvl9pPr lvl="8" algn="l">
              <a:lnSpc>
                <a:spcPct val="100000"/>
              </a:lnSpc>
              <a:spcBef>
                <a:spcPts val="0"/>
              </a:spcBef>
              <a:spcAft>
                <a:spcPts val="0"/>
              </a:spcAft>
              <a:buClr>
                <a:srgbClr val="FFFFFF"/>
              </a:buClr>
              <a:buSzPts val="1800"/>
              <a:buNone/>
              <a:defRPr sz="1800">
                <a:solidFill>
                  <a:srgbClr val="FFFFFF"/>
                </a:solidFill>
              </a:defRPr>
            </a:lvl9pPr>
          </a:lstStyle>
          <a:p/>
        </p:txBody>
      </p:sp>
      <p:sp>
        <p:nvSpPr>
          <p:cNvPr id="54" name="Google Shape;54;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personalizado">
  <p:cSld name="AUTOLAYOUT_2">
    <p:bg>
      <p:bgPr>
        <a:solidFill>
          <a:srgbClr val="FFFFFF"/>
        </a:solidFill>
      </p:bgPr>
    </p:bg>
    <p:spTree>
      <p:nvGrpSpPr>
        <p:cNvPr id="55" name="Shape 55"/>
        <p:cNvGrpSpPr/>
        <p:nvPr/>
      </p:nvGrpSpPr>
      <p:grpSpPr>
        <a:xfrm>
          <a:off x="0" y="0"/>
          <a:ext cx="0" cy="0"/>
          <a:chOff x="0" y="0"/>
          <a:chExt cx="0" cy="0"/>
        </a:xfrm>
      </p:grpSpPr>
      <p:sp>
        <p:nvSpPr>
          <p:cNvPr id="56" name="Google Shape;56;p14"/>
          <p:cNvSpPr/>
          <p:nvPr/>
        </p:nvSpPr>
        <p:spPr>
          <a:xfrm>
            <a:off x="0" y="0"/>
            <a:ext cx="9144000" cy="5143500"/>
          </a:xfrm>
          <a:prstGeom prst="rect">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a:off x="181125" y="181125"/>
            <a:ext cx="8795400" cy="4781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txBox="1"/>
          <p:nvPr>
            <p:ph type="title"/>
          </p:nvPr>
        </p:nvSpPr>
        <p:spPr>
          <a:xfrm>
            <a:off x="811650" y="799739"/>
            <a:ext cx="6458400" cy="14799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chemeClr val="dk1"/>
              </a:buClr>
              <a:buSzPts val="3600"/>
              <a:buNone/>
              <a:defRPr b="1" sz="3600">
                <a:solidFill>
                  <a:schemeClr val="dk1"/>
                </a:solidFill>
              </a:defRPr>
            </a:lvl1pPr>
            <a:lvl2pPr lvl="1" algn="l">
              <a:lnSpc>
                <a:spcPct val="100000"/>
              </a:lnSpc>
              <a:spcBef>
                <a:spcPts val="0"/>
              </a:spcBef>
              <a:spcAft>
                <a:spcPts val="0"/>
              </a:spcAft>
              <a:buClr>
                <a:schemeClr val="dk1"/>
              </a:buClr>
              <a:buSzPts val="3600"/>
              <a:buNone/>
              <a:defRPr b="1" sz="3600">
                <a:solidFill>
                  <a:schemeClr val="dk1"/>
                </a:solidFill>
              </a:defRPr>
            </a:lvl2pPr>
            <a:lvl3pPr lvl="2" algn="l">
              <a:lnSpc>
                <a:spcPct val="100000"/>
              </a:lnSpc>
              <a:spcBef>
                <a:spcPts val="0"/>
              </a:spcBef>
              <a:spcAft>
                <a:spcPts val="0"/>
              </a:spcAft>
              <a:buClr>
                <a:schemeClr val="dk1"/>
              </a:buClr>
              <a:buSzPts val="3600"/>
              <a:buNone/>
              <a:defRPr b="1" sz="3600">
                <a:solidFill>
                  <a:schemeClr val="dk1"/>
                </a:solidFill>
              </a:defRPr>
            </a:lvl3pPr>
            <a:lvl4pPr lvl="3" algn="l">
              <a:lnSpc>
                <a:spcPct val="100000"/>
              </a:lnSpc>
              <a:spcBef>
                <a:spcPts val="0"/>
              </a:spcBef>
              <a:spcAft>
                <a:spcPts val="0"/>
              </a:spcAft>
              <a:buClr>
                <a:schemeClr val="dk1"/>
              </a:buClr>
              <a:buSzPts val="3600"/>
              <a:buNone/>
              <a:defRPr b="1" sz="3600">
                <a:solidFill>
                  <a:schemeClr val="dk1"/>
                </a:solidFill>
              </a:defRPr>
            </a:lvl4pPr>
            <a:lvl5pPr lvl="4" algn="l">
              <a:lnSpc>
                <a:spcPct val="100000"/>
              </a:lnSpc>
              <a:spcBef>
                <a:spcPts val="0"/>
              </a:spcBef>
              <a:spcAft>
                <a:spcPts val="0"/>
              </a:spcAft>
              <a:buClr>
                <a:schemeClr val="dk1"/>
              </a:buClr>
              <a:buSzPts val="3600"/>
              <a:buNone/>
              <a:defRPr b="1" sz="3600">
                <a:solidFill>
                  <a:schemeClr val="dk1"/>
                </a:solidFill>
              </a:defRPr>
            </a:lvl5pPr>
            <a:lvl6pPr lvl="5" algn="l">
              <a:lnSpc>
                <a:spcPct val="100000"/>
              </a:lnSpc>
              <a:spcBef>
                <a:spcPts val="0"/>
              </a:spcBef>
              <a:spcAft>
                <a:spcPts val="0"/>
              </a:spcAft>
              <a:buClr>
                <a:schemeClr val="dk1"/>
              </a:buClr>
              <a:buSzPts val="3600"/>
              <a:buNone/>
              <a:defRPr b="1" sz="3600">
                <a:solidFill>
                  <a:schemeClr val="dk1"/>
                </a:solidFill>
              </a:defRPr>
            </a:lvl6pPr>
            <a:lvl7pPr lvl="6" algn="l">
              <a:lnSpc>
                <a:spcPct val="100000"/>
              </a:lnSpc>
              <a:spcBef>
                <a:spcPts val="0"/>
              </a:spcBef>
              <a:spcAft>
                <a:spcPts val="0"/>
              </a:spcAft>
              <a:buClr>
                <a:schemeClr val="dk1"/>
              </a:buClr>
              <a:buSzPts val="3600"/>
              <a:buNone/>
              <a:defRPr b="1" sz="3600">
                <a:solidFill>
                  <a:schemeClr val="dk1"/>
                </a:solidFill>
              </a:defRPr>
            </a:lvl7pPr>
            <a:lvl8pPr lvl="7" algn="l">
              <a:lnSpc>
                <a:spcPct val="100000"/>
              </a:lnSpc>
              <a:spcBef>
                <a:spcPts val="0"/>
              </a:spcBef>
              <a:spcAft>
                <a:spcPts val="0"/>
              </a:spcAft>
              <a:buClr>
                <a:schemeClr val="dk1"/>
              </a:buClr>
              <a:buSzPts val="3600"/>
              <a:buNone/>
              <a:defRPr b="1" sz="3600">
                <a:solidFill>
                  <a:schemeClr val="dk1"/>
                </a:solidFill>
              </a:defRPr>
            </a:lvl8pPr>
            <a:lvl9pPr lvl="8" algn="l">
              <a:lnSpc>
                <a:spcPct val="100000"/>
              </a:lnSpc>
              <a:spcBef>
                <a:spcPts val="0"/>
              </a:spcBef>
              <a:spcAft>
                <a:spcPts val="0"/>
              </a:spcAft>
              <a:buClr>
                <a:schemeClr val="dk1"/>
              </a:buClr>
              <a:buSzPts val="3600"/>
              <a:buNone/>
              <a:defRPr b="1" sz="3600">
                <a:solidFill>
                  <a:schemeClr val="dk1"/>
                </a:solidFill>
              </a:defRPr>
            </a:lvl9pPr>
          </a:lstStyle>
          <a:p/>
        </p:txBody>
      </p:sp>
      <p:sp>
        <p:nvSpPr>
          <p:cNvPr id="59" name="Google Shape;59;p14"/>
          <p:cNvSpPr txBox="1"/>
          <p:nvPr>
            <p:ph idx="1" type="body"/>
          </p:nvPr>
        </p:nvSpPr>
        <p:spPr>
          <a:xfrm>
            <a:off x="811650" y="2432039"/>
            <a:ext cx="6458400" cy="2037600"/>
          </a:xfrm>
          <a:prstGeom prst="rect">
            <a:avLst/>
          </a:prstGeom>
          <a:noFill/>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0"/>
              </a:spcBef>
              <a:spcAft>
                <a:spcPts val="0"/>
              </a:spcAft>
              <a:buClr>
                <a:schemeClr val="dk2"/>
              </a:buClr>
              <a:buSzPts val="1400"/>
              <a:buChar char="○"/>
              <a:defRPr sz="1400">
                <a:solidFill>
                  <a:schemeClr val="dk2"/>
                </a:solidFill>
              </a:defRPr>
            </a:lvl2pPr>
            <a:lvl3pPr indent="-317500" lvl="2" marL="1371600" algn="l">
              <a:lnSpc>
                <a:spcPct val="115000"/>
              </a:lnSpc>
              <a:spcBef>
                <a:spcPts val="0"/>
              </a:spcBef>
              <a:spcAft>
                <a:spcPts val="0"/>
              </a:spcAft>
              <a:buClr>
                <a:schemeClr val="dk2"/>
              </a:buClr>
              <a:buSzPts val="1400"/>
              <a:buChar char="■"/>
              <a:defRPr sz="1400">
                <a:solidFill>
                  <a:schemeClr val="dk2"/>
                </a:solidFill>
              </a:defRPr>
            </a:lvl3pPr>
            <a:lvl4pPr indent="-317500" lvl="3" marL="1828800" algn="l">
              <a:lnSpc>
                <a:spcPct val="115000"/>
              </a:lnSpc>
              <a:spcBef>
                <a:spcPts val="0"/>
              </a:spcBef>
              <a:spcAft>
                <a:spcPts val="0"/>
              </a:spcAft>
              <a:buClr>
                <a:schemeClr val="dk2"/>
              </a:buClr>
              <a:buSzPts val="1400"/>
              <a:buChar char="●"/>
              <a:defRPr sz="1400">
                <a:solidFill>
                  <a:schemeClr val="dk2"/>
                </a:solidFill>
              </a:defRPr>
            </a:lvl4pPr>
            <a:lvl5pPr indent="-317500" lvl="4" marL="2286000" algn="l">
              <a:lnSpc>
                <a:spcPct val="115000"/>
              </a:lnSpc>
              <a:spcBef>
                <a:spcPts val="0"/>
              </a:spcBef>
              <a:spcAft>
                <a:spcPts val="0"/>
              </a:spcAft>
              <a:buClr>
                <a:schemeClr val="dk2"/>
              </a:buClr>
              <a:buSzPts val="1400"/>
              <a:buChar char="○"/>
              <a:defRPr sz="1400">
                <a:solidFill>
                  <a:schemeClr val="dk2"/>
                </a:solidFill>
              </a:defRPr>
            </a:lvl5pPr>
            <a:lvl6pPr indent="-317500" lvl="5" marL="2743200" algn="l">
              <a:lnSpc>
                <a:spcPct val="115000"/>
              </a:lnSpc>
              <a:spcBef>
                <a:spcPts val="0"/>
              </a:spcBef>
              <a:spcAft>
                <a:spcPts val="0"/>
              </a:spcAft>
              <a:buClr>
                <a:schemeClr val="dk2"/>
              </a:buClr>
              <a:buSzPts val="1400"/>
              <a:buChar char="■"/>
              <a:defRPr sz="1400">
                <a:solidFill>
                  <a:schemeClr val="dk2"/>
                </a:solidFill>
              </a:defRPr>
            </a:lvl6pPr>
            <a:lvl7pPr indent="-317500" lvl="6" marL="3200400" algn="l">
              <a:lnSpc>
                <a:spcPct val="115000"/>
              </a:lnSpc>
              <a:spcBef>
                <a:spcPts val="0"/>
              </a:spcBef>
              <a:spcAft>
                <a:spcPts val="0"/>
              </a:spcAft>
              <a:buClr>
                <a:schemeClr val="dk2"/>
              </a:buClr>
              <a:buSzPts val="1400"/>
              <a:buChar char="●"/>
              <a:defRPr sz="1400">
                <a:solidFill>
                  <a:schemeClr val="dk2"/>
                </a:solidFill>
              </a:defRPr>
            </a:lvl7pPr>
            <a:lvl8pPr indent="-317500" lvl="7" marL="3657600" algn="l">
              <a:lnSpc>
                <a:spcPct val="115000"/>
              </a:lnSpc>
              <a:spcBef>
                <a:spcPts val="0"/>
              </a:spcBef>
              <a:spcAft>
                <a:spcPts val="0"/>
              </a:spcAft>
              <a:buClr>
                <a:schemeClr val="dk2"/>
              </a:buClr>
              <a:buSzPts val="1400"/>
              <a:buChar char="○"/>
              <a:defRPr sz="1400">
                <a:solidFill>
                  <a:schemeClr val="dk2"/>
                </a:solidFill>
              </a:defRPr>
            </a:lvl8pPr>
            <a:lvl9pPr indent="-317500" lvl="8" marL="4114800" algn="l">
              <a:lnSpc>
                <a:spcPct val="115000"/>
              </a:lnSpc>
              <a:spcBef>
                <a:spcPts val="0"/>
              </a:spcBef>
              <a:spcAft>
                <a:spcPts val="0"/>
              </a:spcAft>
              <a:buClr>
                <a:schemeClr val="dk2"/>
              </a:buClr>
              <a:buSzPts val="1400"/>
              <a:buChar char="■"/>
              <a:defRPr sz="1400">
                <a:solidFill>
                  <a:schemeClr val="dk2"/>
                </a:solidFill>
              </a:defRPr>
            </a:lvl9pPr>
          </a:lstStyle>
          <a:p/>
        </p:txBody>
      </p:sp>
      <p:sp>
        <p:nvSpPr>
          <p:cNvPr id="60" name="Google Shape;60;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personalizado 3">
  <p:cSld name="AUTOLAYOUT_4">
    <p:bg>
      <p:bgPr>
        <a:solidFill>
          <a:srgbClr val="FFFFFF"/>
        </a:solidFill>
      </p:bgPr>
    </p:bg>
    <p:spTree>
      <p:nvGrpSpPr>
        <p:cNvPr id="61" name="Shape 61"/>
        <p:cNvGrpSpPr/>
        <p:nvPr/>
      </p:nvGrpSpPr>
      <p:grpSpPr>
        <a:xfrm>
          <a:off x="0" y="0"/>
          <a:ext cx="0" cy="0"/>
          <a:chOff x="0" y="0"/>
          <a:chExt cx="0" cy="0"/>
        </a:xfrm>
      </p:grpSpPr>
      <p:sp>
        <p:nvSpPr>
          <p:cNvPr id="62" name="Google Shape;62;p15"/>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5"/>
          <p:cNvSpPr/>
          <p:nvPr/>
        </p:nvSpPr>
        <p:spPr>
          <a:xfrm>
            <a:off x="0" y="0"/>
            <a:ext cx="9144000" cy="3980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5"/>
          <p:cNvSpPr txBox="1"/>
          <p:nvPr>
            <p:ph type="title"/>
          </p:nvPr>
        </p:nvSpPr>
        <p:spPr>
          <a:xfrm>
            <a:off x="838350" y="4094725"/>
            <a:ext cx="7467300" cy="962100"/>
          </a:xfrm>
          <a:prstGeom prst="rect">
            <a:avLst/>
          </a:prstGeom>
          <a:noFill/>
        </p:spPr>
        <p:txBody>
          <a:bodyPr anchorCtr="0" anchor="ctr" bIns="91425" lIns="91425" spcFirstLastPara="1" rIns="91425" wrap="square" tIns="91425">
            <a:normAutofit/>
          </a:bodyPr>
          <a:lstStyle>
            <a:lvl1pPr lvl="0" algn="ctr">
              <a:lnSpc>
                <a:spcPct val="100000"/>
              </a:lnSpc>
              <a:spcBef>
                <a:spcPts val="0"/>
              </a:spcBef>
              <a:spcAft>
                <a:spcPts val="0"/>
              </a:spcAft>
              <a:buClr>
                <a:schemeClr val="dk1"/>
              </a:buClr>
              <a:buSzPts val="3200"/>
              <a:buNone/>
              <a:defRPr sz="3200">
                <a:solidFill>
                  <a:schemeClr val="dk1"/>
                </a:solidFill>
              </a:defRPr>
            </a:lvl1pPr>
            <a:lvl2pPr lvl="1" algn="ctr">
              <a:lnSpc>
                <a:spcPct val="100000"/>
              </a:lnSpc>
              <a:spcBef>
                <a:spcPts val="0"/>
              </a:spcBef>
              <a:spcAft>
                <a:spcPts val="0"/>
              </a:spcAft>
              <a:buClr>
                <a:schemeClr val="dk1"/>
              </a:buClr>
              <a:buSzPts val="3200"/>
              <a:buNone/>
              <a:defRPr sz="3200">
                <a:solidFill>
                  <a:schemeClr val="dk1"/>
                </a:solidFill>
              </a:defRPr>
            </a:lvl2pPr>
            <a:lvl3pPr lvl="2" algn="ctr">
              <a:lnSpc>
                <a:spcPct val="100000"/>
              </a:lnSpc>
              <a:spcBef>
                <a:spcPts val="0"/>
              </a:spcBef>
              <a:spcAft>
                <a:spcPts val="0"/>
              </a:spcAft>
              <a:buClr>
                <a:schemeClr val="dk1"/>
              </a:buClr>
              <a:buSzPts val="3200"/>
              <a:buNone/>
              <a:defRPr sz="3200">
                <a:solidFill>
                  <a:schemeClr val="dk1"/>
                </a:solidFill>
              </a:defRPr>
            </a:lvl3pPr>
            <a:lvl4pPr lvl="3" algn="ctr">
              <a:lnSpc>
                <a:spcPct val="100000"/>
              </a:lnSpc>
              <a:spcBef>
                <a:spcPts val="0"/>
              </a:spcBef>
              <a:spcAft>
                <a:spcPts val="0"/>
              </a:spcAft>
              <a:buClr>
                <a:schemeClr val="dk1"/>
              </a:buClr>
              <a:buSzPts val="3200"/>
              <a:buNone/>
              <a:defRPr sz="3200">
                <a:solidFill>
                  <a:schemeClr val="dk1"/>
                </a:solidFill>
              </a:defRPr>
            </a:lvl4pPr>
            <a:lvl5pPr lvl="4" algn="ctr">
              <a:lnSpc>
                <a:spcPct val="100000"/>
              </a:lnSpc>
              <a:spcBef>
                <a:spcPts val="0"/>
              </a:spcBef>
              <a:spcAft>
                <a:spcPts val="0"/>
              </a:spcAft>
              <a:buClr>
                <a:schemeClr val="dk1"/>
              </a:buClr>
              <a:buSzPts val="3200"/>
              <a:buNone/>
              <a:defRPr sz="3200">
                <a:solidFill>
                  <a:schemeClr val="dk1"/>
                </a:solidFill>
              </a:defRPr>
            </a:lvl5pPr>
            <a:lvl6pPr lvl="5" algn="ctr">
              <a:lnSpc>
                <a:spcPct val="100000"/>
              </a:lnSpc>
              <a:spcBef>
                <a:spcPts val="0"/>
              </a:spcBef>
              <a:spcAft>
                <a:spcPts val="0"/>
              </a:spcAft>
              <a:buClr>
                <a:schemeClr val="dk1"/>
              </a:buClr>
              <a:buSzPts val="3200"/>
              <a:buNone/>
              <a:defRPr sz="3200">
                <a:solidFill>
                  <a:schemeClr val="dk1"/>
                </a:solidFill>
              </a:defRPr>
            </a:lvl6pPr>
            <a:lvl7pPr lvl="6" algn="ctr">
              <a:lnSpc>
                <a:spcPct val="100000"/>
              </a:lnSpc>
              <a:spcBef>
                <a:spcPts val="0"/>
              </a:spcBef>
              <a:spcAft>
                <a:spcPts val="0"/>
              </a:spcAft>
              <a:buClr>
                <a:schemeClr val="dk1"/>
              </a:buClr>
              <a:buSzPts val="3200"/>
              <a:buNone/>
              <a:defRPr sz="3200">
                <a:solidFill>
                  <a:schemeClr val="dk1"/>
                </a:solidFill>
              </a:defRPr>
            </a:lvl7pPr>
            <a:lvl8pPr lvl="7" algn="ctr">
              <a:lnSpc>
                <a:spcPct val="100000"/>
              </a:lnSpc>
              <a:spcBef>
                <a:spcPts val="0"/>
              </a:spcBef>
              <a:spcAft>
                <a:spcPts val="0"/>
              </a:spcAft>
              <a:buClr>
                <a:schemeClr val="dk1"/>
              </a:buClr>
              <a:buSzPts val="3200"/>
              <a:buNone/>
              <a:defRPr sz="3200">
                <a:solidFill>
                  <a:schemeClr val="dk1"/>
                </a:solidFill>
              </a:defRPr>
            </a:lvl8pPr>
            <a:lvl9pPr lvl="8" algn="ctr">
              <a:lnSpc>
                <a:spcPct val="100000"/>
              </a:lnSpc>
              <a:spcBef>
                <a:spcPts val="0"/>
              </a:spcBef>
              <a:spcAft>
                <a:spcPts val="0"/>
              </a:spcAft>
              <a:buClr>
                <a:schemeClr val="dk1"/>
              </a:buClr>
              <a:buSzPts val="3200"/>
              <a:buNone/>
              <a:defRPr sz="3200">
                <a:solidFill>
                  <a:schemeClr val="dk1"/>
                </a:solidFill>
              </a:defRPr>
            </a:lvl9pPr>
          </a:lstStyle>
          <a:p/>
        </p:txBody>
      </p:sp>
      <p:sp>
        <p:nvSpPr>
          <p:cNvPr id="65" name="Google Shape;65;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1"/>
                </a:solidFill>
              </a:defRPr>
            </a:lvl1pPr>
            <a:lvl2pPr lvl="1" algn="r">
              <a:lnSpc>
                <a:spcPct val="100000"/>
              </a:lnSpc>
              <a:spcAft>
                <a:spcPts val="0"/>
              </a:spcAft>
              <a:buNone/>
              <a:defRPr sz="1000">
                <a:solidFill>
                  <a:schemeClr val="dk1"/>
                </a:solidFill>
              </a:defRPr>
            </a:lvl2pPr>
            <a:lvl3pPr lvl="2" algn="r">
              <a:lnSpc>
                <a:spcPct val="100000"/>
              </a:lnSpc>
              <a:spcAft>
                <a:spcPts val="0"/>
              </a:spcAft>
              <a:buNone/>
              <a:defRPr sz="1000">
                <a:solidFill>
                  <a:schemeClr val="dk1"/>
                </a:solidFill>
              </a:defRPr>
            </a:lvl3pPr>
            <a:lvl4pPr lvl="3" algn="r">
              <a:lnSpc>
                <a:spcPct val="100000"/>
              </a:lnSpc>
              <a:spcAft>
                <a:spcPts val="0"/>
              </a:spcAft>
              <a:buNone/>
              <a:defRPr sz="1000">
                <a:solidFill>
                  <a:schemeClr val="dk1"/>
                </a:solidFill>
              </a:defRPr>
            </a:lvl4pPr>
            <a:lvl5pPr lvl="4" algn="r">
              <a:lnSpc>
                <a:spcPct val="100000"/>
              </a:lnSpc>
              <a:spcAft>
                <a:spcPts val="0"/>
              </a:spcAft>
              <a:buNone/>
              <a:defRPr sz="1000">
                <a:solidFill>
                  <a:schemeClr val="dk1"/>
                </a:solidFill>
              </a:defRPr>
            </a:lvl5pPr>
            <a:lvl6pPr lvl="5" algn="r">
              <a:lnSpc>
                <a:spcPct val="100000"/>
              </a:lnSpc>
              <a:spcAft>
                <a:spcPts val="0"/>
              </a:spcAft>
              <a:buNone/>
              <a:defRPr sz="1000">
                <a:solidFill>
                  <a:schemeClr val="dk1"/>
                </a:solidFill>
              </a:defRPr>
            </a:lvl6pPr>
            <a:lvl7pPr lvl="6" algn="r">
              <a:lnSpc>
                <a:spcPct val="100000"/>
              </a:lnSpc>
              <a:spcAft>
                <a:spcPts val="0"/>
              </a:spcAft>
              <a:buNone/>
              <a:defRPr sz="1000">
                <a:solidFill>
                  <a:schemeClr val="dk1"/>
                </a:solidFill>
              </a:defRPr>
            </a:lvl7pPr>
            <a:lvl8pPr lvl="7" algn="r">
              <a:lnSpc>
                <a:spcPct val="100000"/>
              </a:lnSpc>
              <a:spcAft>
                <a:spcPts val="0"/>
              </a:spcAft>
              <a:buNone/>
              <a:defRPr sz="1000">
                <a:solidFill>
                  <a:schemeClr val="dk1"/>
                </a:solidFill>
              </a:defRPr>
            </a:lvl8pPr>
            <a:lvl9pPr lvl="8" algn="r">
              <a:lnSpc>
                <a:spcPct val="100000"/>
              </a:lnSpc>
              <a:spcAft>
                <a:spcPts val="0"/>
              </a:spcAft>
              <a:buNone/>
              <a:defRPr sz="1000">
                <a:solidFill>
                  <a:schemeClr val="dk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personalizado 4">
  <p:cSld name="AUTOLAYOUT_5">
    <p:bg>
      <p:bgPr>
        <a:solidFill>
          <a:srgbClr val="FFFFFF"/>
        </a:solidFill>
      </p:bgPr>
    </p:bg>
    <p:spTree>
      <p:nvGrpSpPr>
        <p:cNvPr id="66" name="Shape 66"/>
        <p:cNvGrpSpPr/>
        <p:nvPr/>
      </p:nvGrpSpPr>
      <p:grpSpPr>
        <a:xfrm>
          <a:off x="0" y="0"/>
          <a:ext cx="0" cy="0"/>
          <a:chOff x="0" y="0"/>
          <a:chExt cx="0" cy="0"/>
        </a:xfrm>
      </p:grpSpPr>
      <p:sp>
        <p:nvSpPr>
          <p:cNvPr id="67" name="Google Shape;67;p16"/>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6"/>
          <p:cNvSpPr/>
          <p:nvPr/>
        </p:nvSpPr>
        <p:spPr>
          <a:xfrm>
            <a:off x="2705800" y="0"/>
            <a:ext cx="6438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6"/>
          <p:cNvSpPr txBox="1"/>
          <p:nvPr>
            <p:ph type="title"/>
          </p:nvPr>
        </p:nvSpPr>
        <p:spPr>
          <a:xfrm>
            <a:off x="304800" y="710000"/>
            <a:ext cx="2089800" cy="7590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chemeClr val="dk1"/>
              </a:buClr>
              <a:buSzPts val="1800"/>
              <a:buNone/>
              <a:defRPr b="1" sz="1800">
                <a:solidFill>
                  <a:schemeClr val="dk1"/>
                </a:solidFill>
              </a:defRPr>
            </a:lvl1pPr>
            <a:lvl2pPr lvl="1" algn="l">
              <a:lnSpc>
                <a:spcPct val="100000"/>
              </a:lnSpc>
              <a:spcBef>
                <a:spcPts val="0"/>
              </a:spcBef>
              <a:spcAft>
                <a:spcPts val="0"/>
              </a:spcAft>
              <a:buClr>
                <a:schemeClr val="dk1"/>
              </a:buClr>
              <a:buSzPts val="1800"/>
              <a:buNone/>
              <a:defRPr b="1" sz="1800">
                <a:solidFill>
                  <a:schemeClr val="dk1"/>
                </a:solidFill>
              </a:defRPr>
            </a:lvl2pPr>
            <a:lvl3pPr lvl="2" algn="l">
              <a:lnSpc>
                <a:spcPct val="100000"/>
              </a:lnSpc>
              <a:spcBef>
                <a:spcPts val="0"/>
              </a:spcBef>
              <a:spcAft>
                <a:spcPts val="0"/>
              </a:spcAft>
              <a:buClr>
                <a:schemeClr val="dk1"/>
              </a:buClr>
              <a:buSzPts val="1800"/>
              <a:buNone/>
              <a:defRPr b="1" sz="1800">
                <a:solidFill>
                  <a:schemeClr val="dk1"/>
                </a:solidFill>
              </a:defRPr>
            </a:lvl3pPr>
            <a:lvl4pPr lvl="3" algn="l">
              <a:lnSpc>
                <a:spcPct val="100000"/>
              </a:lnSpc>
              <a:spcBef>
                <a:spcPts val="0"/>
              </a:spcBef>
              <a:spcAft>
                <a:spcPts val="0"/>
              </a:spcAft>
              <a:buClr>
                <a:schemeClr val="dk1"/>
              </a:buClr>
              <a:buSzPts val="1800"/>
              <a:buNone/>
              <a:defRPr b="1" sz="1800">
                <a:solidFill>
                  <a:schemeClr val="dk1"/>
                </a:solidFill>
              </a:defRPr>
            </a:lvl4pPr>
            <a:lvl5pPr lvl="4" algn="l">
              <a:lnSpc>
                <a:spcPct val="100000"/>
              </a:lnSpc>
              <a:spcBef>
                <a:spcPts val="0"/>
              </a:spcBef>
              <a:spcAft>
                <a:spcPts val="0"/>
              </a:spcAft>
              <a:buClr>
                <a:schemeClr val="dk1"/>
              </a:buClr>
              <a:buSzPts val="1800"/>
              <a:buNone/>
              <a:defRPr b="1" sz="1800">
                <a:solidFill>
                  <a:schemeClr val="dk1"/>
                </a:solidFill>
              </a:defRPr>
            </a:lvl5pPr>
            <a:lvl6pPr lvl="5" algn="l">
              <a:lnSpc>
                <a:spcPct val="100000"/>
              </a:lnSpc>
              <a:spcBef>
                <a:spcPts val="0"/>
              </a:spcBef>
              <a:spcAft>
                <a:spcPts val="0"/>
              </a:spcAft>
              <a:buClr>
                <a:schemeClr val="dk1"/>
              </a:buClr>
              <a:buSzPts val="1800"/>
              <a:buNone/>
              <a:defRPr b="1" sz="1800">
                <a:solidFill>
                  <a:schemeClr val="dk1"/>
                </a:solidFill>
              </a:defRPr>
            </a:lvl6pPr>
            <a:lvl7pPr lvl="6" algn="l">
              <a:lnSpc>
                <a:spcPct val="100000"/>
              </a:lnSpc>
              <a:spcBef>
                <a:spcPts val="0"/>
              </a:spcBef>
              <a:spcAft>
                <a:spcPts val="0"/>
              </a:spcAft>
              <a:buClr>
                <a:schemeClr val="dk1"/>
              </a:buClr>
              <a:buSzPts val="1800"/>
              <a:buNone/>
              <a:defRPr b="1" sz="1800">
                <a:solidFill>
                  <a:schemeClr val="dk1"/>
                </a:solidFill>
              </a:defRPr>
            </a:lvl7pPr>
            <a:lvl8pPr lvl="7" algn="l">
              <a:lnSpc>
                <a:spcPct val="100000"/>
              </a:lnSpc>
              <a:spcBef>
                <a:spcPts val="0"/>
              </a:spcBef>
              <a:spcAft>
                <a:spcPts val="0"/>
              </a:spcAft>
              <a:buClr>
                <a:schemeClr val="dk1"/>
              </a:buClr>
              <a:buSzPts val="1800"/>
              <a:buNone/>
              <a:defRPr b="1" sz="1800">
                <a:solidFill>
                  <a:schemeClr val="dk1"/>
                </a:solidFill>
              </a:defRPr>
            </a:lvl8pPr>
            <a:lvl9pPr lvl="8" algn="l">
              <a:lnSpc>
                <a:spcPct val="100000"/>
              </a:lnSpc>
              <a:spcBef>
                <a:spcPts val="0"/>
              </a:spcBef>
              <a:spcAft>
                <a:spcPts val="0"/>
              </a:spcAft>
              <a:buClr>
                <a:schemeClr val="dk1"/>
              </a:buClr>
              <a:buSzPts val="1800"/>
              <a:buNone/>
              <a:defRPr b="1" sz="1800">
                <a:solidFill>
                  <a:schemeClr val="dk1"/>
                </a:solidFill>
              </a:defRPr>
            </a:lvl9pPr>
          </a:lstStyle>
          <a:p/>
        </p:txBody>
      </p:sp>
      <p:sp>
        <p:nvSpPr>
          <p:cNvPr id="70" name="Google Shape;70;p16"/>
          <p:cNvSpPr txBox="1"/>
          <p:nvPr>
            <p:ph idx="1" type="body"/>
          </p:nvPr>
        </p:nvSpPr>
        <p:spPr>
          <a:xfrm>
            <a:off x="304800" y="1554150"/>
            <a:ext cx="2089800" cy="33105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chemeClr val="dk2"/>
              </a:buClr>
              <a:buSzPts val="1400"/>
              <a:buChar char="●"/>
              <a:defRPr sz="1400">
                <a:solidFill>
                  <a:schemeClr val="dk2"/>
                </a:solidFill>
              </a:defRPr>
            </a:lvl1pPr>
            <a:lvl2pPr indent="-304800" lvl="1" marL="914400" algn="l">
              <a:lnSpc>
                <a:spcPct val="115000"/>
              </a:lnSpc>
              <a:spcBef>
                <a:spcPts val="0"/>
              </a:spcBef>
              <a:spcAft>
                <a:spcPts val="0"/>
              </a:spcAft>
              <a:buClr>
                <a:schemeClr val="dk2"/>
              </a:buClr>
              <a:buSzPts val="1200"/>
              <a:buChar char="○"/>
              <a:defRPr sz="1200">
                <a:solidFill>
                  <a:schemeClr val="dk2"/>
                </a:solidFill>
              </a:defRPr>
            </a:lvl2pPr>
            <a:lvl3pPr indent="-304800" lvl="2" marL="1371600" algn="l">
              <a:lnSpc>
                <a:spcPct val="115000"/>
              </a:lnSpc>
              <a:spcBef>
                <a:spcPts val="0"/>
              </a:spcBef>
              <a:spcAft>
                <a:spcPts val="0"/>
              </a:spcAft>
              <a:buClr>
                <a:schemeClr val="dk2"/>
              </a:buClr>
              <a:buSzPts val="1200"/>
              <a:buChar char="■"/>
              <a:defRPr sz="1200">
                <a:solidFill>
                  <a:schemeClr val="dk2"/>
                </a:solidFill>
              </a:defRPr>
            </a:lvl3pPr>
            <a:lvl4pPr indent="-304800" lvl="3" marL="1828800" algn="l">
              <a:lnSpc>
                <a:spcPct val="115000"/>
              </a:lnSpc>
              <a:spcBef>
                <a:spcPts val="0"/>
              </a:spcBef>
              <a:spcAft>
                <a:spcPts val="0"/>
              </a:spcAft>
              <a:buClr>
                <a:schemeClr val="dk2"/>
              </a:buClr>
              <a:buSzPts val="1200"/>
              <a:buChar char="●"/>
              <a:defRPr sz="1200">
                <a:solidFill>
                  <a:schemeClr val="dk2"/>
                </a:solidFill>
              </a:defRPr>
            </a:lvl4pPr>
            <a:lvl5pPr indent="-304800" lvl="4" marL="2286000" algn="l">
              <a:lnSpc>
                <a:spcPct val="115000"/>
              </a:lnSpc>
              <a:spcBef>
                <a:spcPts val="0"/>
              </a:spcBef>
              <a:spcAft>
                <a:spcPts val="0"/>
              </a:spcAft>
              <a:buClr>
                <a:schemeClr val="dk2"/>
              </a:buClr>
              <a:buSzPts val="1200"/>
              <a:buChar char="○"/>
              <a:defRPr sz="1200">
                <a:solidFill>
                  <a:schemeClr val="dk2"/>
                </a:solidFill>
              </a:defRPr>
            </a:lvl5pPr>
            <a:lvl6pPr indent="-304800" lvl="5" marL="2743200" algn="l">
              <a:lnSpc>
                <a:spcPct val="115000"/>
              </a:lnSpc>
              <a:spcBef>
                <a:spcPts val="0"/>
              </a:spcBef>
              <a:spcAft>
                <a:spcPts val="0"/>
              </a:spcAft>
              <a:buClr>
                <a:schemeClr val="dk2"/>
              </a:buClr>
              <a:buSzPts val="1200"/>
              <a:buChar char="■"/>
              <a:defRPr sz="1200">
                <a:solidFill>
                  <a:schemeClr val="dk2"/>
                </a:solidFill>
              </a:defRPr>
            </a:lvl6pPr>
            <a:lvl7pPr indent="-304800" lvl="6" marL="3200400" algn="l">
              <a:lnSpc>
                <a:spcPct val="115000"/>
              </a:lnSpc>
              <a:spcBef>
                <a:spcPts val="0"/>
              </a:spcBef>
              <a:spcAft>
                <a:spcPts val="0"/>
              </a:spcAft>
              <a:buClr>
                <a:schemeClr val="dk2"/>
              </a:buClr>
              <a:buSzPts val="1200"/>
              <a:buChar char="●"/>
              <a:defRPr sz="1200">
                <a:solidFill>
                  <a:schemeClr val="dk2"/>
                </a:solidFill>
              </a:defRPr>
            </a:lvl7pPr>
            <a:lvl8pPr indent="-304800" lvl="7" marL="3657600" algn="l">
              <a:lnSpc>
                <a:spcPct val="115000"/>
              </a:lnSpc>
              <a:spcBef>
                <a:spcPts val="0"/>
              </a:spcBef>
              <a:spcAft>
                <a:spcPts val="0"/>
              </a:spcAft>
              <a:buClr>
                <a:schemeClr val="dk2"/>
              </a:buClr>
              <a:buSzPts val="1200"/>
              <a:buChar char="○"/>
              <a:defRPr sz="1200">
                <a:solidFill>
                  <a:schemeClr val="dk2"/>
                </a:solidFill>
              </a:defRPr>
            </a:lvl8pPr>
            <a:lvl9pPr indent="-304800" lvl="8" marL="4114800" algn="l">
              <a:lnSpc>
                <a:spcPct val="115000"/>
              </a:lnSpc>
              <a:spcBef>
                <a:spcPts val="0"/>
              </a:spcBef>
              <a:spcAft>
                <a:spcPts val="0"/>
              </a:spcAft>
              <a:buClr>
                <a:schemeClr val="dk2"/>
              </a:buClr>
              <a:buSzPts val="1200"/>
              <a:buChar char="■"/>
              <a:defRPr sz="1200">
                <a:solidFill>
                  <a:schemeClr val="dk2"/>
                </a:solidFill>
              </a:defRPr>
            </a:lvl9pPr>
          </a:lstStyle>
          <a:p/>
        </p:txBody>
      </p:sp>
      <p:sp>
        <p:nvSpPr>
          <p:cNvPr id="71" name="Google Shape;71;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personalizado 7">
  <p:cSld name="AUTOLAYOUT_11">
    <p:bg>
      <p:bgPr>
        <a:solidFill>
          <a:srgbClr val="FFFFFF"/>
        </a:solidFill>
      </p:bgPr>
    </p:bg>
    <p:spTree>
      <p:nvGrpSpPr>
        <p:cNvPr id="72" name="Shape 72"/>
        <p:cNvGrpSpPr/>
        <p:nvPr/>
      </p:nvGrpSpPr>
      <p:grpSpPr>
        <a:xfrm>
          <a:off x="0" y="0"/>
          <a:ext cx="0" cy="0"/>
          <a:chOff x="0" y="0"/>
          <a:chExt cx="0" cy="0"/>
        </a:xfrm>
      </p:grpSpPr>
      <p:sp>
        <p:nvSpPr>
          <p:cNvPr id="73" name="Google Shape;73;p17"/>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7"/>
          <p:cNvSpPr/>
          <p:nvPr/>
        </p:nvSpPr>
        <p:spPr>
          <a:xfrm>
            <a:off x="4364850" y="1330442"/>
            <a:ext cx="414300" cy="57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7"/>
          <p:cNvSpPr txBox="1"/>
          <p:nvPr>
            <p:ph idx="1" type="body"/>
          </p:nvPr>
        </p:nvSpPr>
        <p:spPr>
          <a:xfrm>
            <a:off x="814025" y="1524300"/>
            <a:ext cx="7515900" cy="2247300"/>
          </a:xfrm>
          <a:prstGeom prst="rect">
            <a:avLst/>
          </a:prstGeom>
          <a:noFill/>
        </p:spPr>
        <p:txBody>
          <a:bodyPr anchorCtr="0" anchor="t" bIns="91425" lIns="91425" spcFirstLastPara="1" rIns="91425" wrap="square" tIns="91425">
            <a:normAutofit/>
          </a:bodyPr>
          <a:lstStyle>
            <a:lvl1pPr indent="-381000" lvl="0" marL="457200" algn="ctr">
              <a:lnSpc>
                <a:spcPct val="115000"/>
              </a:lnSpc>
              <a:spcBef>
                <a:spcPts val="0"/>
              </a:spcBef>
              <a:spcAft>
                <a:spcPts val="0"/>
              </a:spcAft>
              <a:buClr>
                <a:schemeClr val="dk1"/>
              </a:buClr>
              <a:buSzPts val="2400"/>
              <a:buChar char="●"/>
              <a:defRPr sz="2400">
                <a:solidFill>
                  <a:schemeClr val="dk2"/>
                </a:solidFill>
              </a:defRPr>
            </a:lvl1pPr>
            <a:lvl2pPr indent="-355600" lvl="1" marL="914400" algn="ctr">
              <a:lnSpc>
                <a:spcPct val="115000"/>
              </a:lnSpc>
              <a:spcBef>
                <a:spcPts val="0"/>
              </a:spcBef>
              <a:spcAft>
                <a:spcPts val="0"/>
              </a:spcAft>
              <a:buClr>
                <a:schemeClr val="dk1"/>
              </a:buClr>
              <a:buSzPts val="2000"/>
              <a:buChar char="○"/>
              <a:defRPr sz="2000">
                <a:solidFill>
                  <a:schemeClr val="dk2"/>
                </a:solidFill>
              </a:defRPr>
            </a:lvl2pPr>
            <a:lvl3pPr indent="-355600" lvl="2" marL="1371600" algn="ctr">
              <a:lnSpc>
                <a:spcPct val="115000"/>
              </a:lnSpc>
              <a:spcBef>
                <a:spcPts val="0"/>
              </a:spcBef>
              <a:spcAft>
                <a:spcPts val="0"/>
              </a:spcAft>
              <a:buClr>
                <a:schemeClr val="dk1"/>
              </a:buClr>
              <a:buSzPts val="2000"/>
              <a:buChar char="■"/>
              <a:defRPr sz="2000">
                <a:solidFill>
                  <a:schemeClr val="dk2"/>
                </a:solidFill>
              </a:defRPr>
            </a:lvl3pPr>
            <a:lvl4pPr indent="-355600" lvl="3" marL="1828800" algn="ctr">
              <a:lnSpc>
                <a:spcPct val="115000"/>
              </a:lnSpc>
              <a:spcBef>
                <a:spcPts val="0"/>
              </a:spcBef>
              <a:spcAft>
                <a:spcPts val="0"/>
              </a:spcAft>
              <a:buClr>
                <a:schemeClr val="dk1"/>
              </a:buClr>
              <a:buSzPts val="2000"/>
              <a:buChar char="●"/>
              <a:defRPr sz="2000">
                <a:solidFill>
                  <a:schemeClr val="dk2"/>
                </a:solidFill>
              </a:defRPr>
            </a:lvl4pPr>
            <a:lvl5pPr indent="-355600" lvl="4" marL="2286000" algn="ctr">
              <a:lnSpc>
                <a:spcPct val="115000"/>
              </a:lnSpc>
              <a:spcBef>
                <a:spcPts val="0"/>
              </a:spcBef>
              <a:spcAft>
                <a:spcPts val="0"/>
              </a:spcAft>
              <a:buClr>
                <a:schemeClr val="dk1"/>
              </a:buClr>
              <a:buSzPts val="2000"/>
              <a:buChar char="○"/>
              <a:defRPr sz="2000">
                <a:solidFill>
                  <a:schemeClr val="dk2"/>
                </a:solidFill>
              </a:defRPr>
            </a:lvl5pPr>
            <a:lvl6pPr indent="-355600" lvl="5" marL="2743200" algn="ctr">
              <a:lnSpc>
                <a:spcPct val="115000"/>
              </a:lnSpc>
              <a:spcBef>
                <a:spcPts val="0"/>
              </a:spcBef>
              <a:spcAft>
                <a:spcPts val="0"/>
              </a:spcAft>
              <a:buClr>
                <a:schemeClr val="dk1"/>
              </a:buClr>
              <a:buSzPts val="2000"/>
              <a:buChar char="■"/>
              <a:defRPr sz="2000">
                <a:solidFill>
                  <a:schemeClr val="dk2"/>
                </a:solidFill>
              </a:defRPr>
            </a:lvl6pPr>
            <a:lvl7pPr indent="-355600" lvl="6" marL="3200400" algn="ctr">
              <a:lnSpc>
                <a:spcPct val="115000"/>
              </a:lnSpc>
              <a:spcBef>
                <a:spcPts val="0"/>
              </a:spcBef>
              <a:spcAft>
                <a:spcPts val="0"/>
              </a:spcAft>
              <a:buClr>
                <a:schemeClr val="dk1"/>
              </a:buClr>
              <a:buSzPts val="2000"/>
              <a:buChar char="●"/>
              <a:defRPr sz="2000">
                <a:solidFill>
                  <a:schemeClr val="dk2"/>
                </a:solidFill>
              </a:defRPr>
            </a:lvl7pPr>
            <a:lvl8pPr indent="-355600" lvl="7" marL="3657600" algn="ctr">
              <a:lnSpc>
                <a:spcPct val="115000"/>
              </a:lnSpc>
              <a:spcBef>
                <a:spcPts val="0"/>
              </a:spcBef>
              <a:spcAft>
                <a:spcPts val="0"/>
              </a:spcAft>
              <a:buClr>
                <a:schemeClr val="dk1"/>
              </a:buClr>
              <a:buSzPts val="2000"/>
              <a:buChar char="○"/>
              <a:defRPr sz="2000">
                <a:solidFill>
                  <a:schemeClr val="dk2"/>
                </a:solidFill>
              </a:defRPr>
            </a:lvl8pPr>
            <a:lvl9pPr indent="-355600" lvl="8" marL="4114800" algn="ctr">
              <a:lnSpc>
                <a:spcPct val="115000"/>
              </a:lnSpc>
              <a:spcBef>
                <a:spcPts val="0"/>
              </a:spcBef>
              <a:spcAft>
                <a:spcPts val="0"/>
              </a:spcAft>
              <a:buClr>
                <a:schemeClr val="dk1"/>
              </a:buClr>
              <a:buSzPts val="2000"/>
              <a:buChar char="■"/>
              <a:defRPr sz="2000">
                <a:solidFill>
                  <a:schemeClr val="dk2"/>
                </a:solidFill>
              </a:defRPr>
            </a:lvl9pPr>
          </a:lstStyle>
          <a:p/>
        </p:txBody>
      </p:sp>
      <p:sp>
        <p:nvSpPr>
          <p:cNvPr id="76" name="Google Shape;76;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personalizado 5">
  <p:cSld name="AUTOLAYOUT_12">
    <p:bg>
      <p:bgPr>
        <a:solidFill>
          <a:srgbClr val="FFFFFF"/>
        </a:solidFill>
      </p:bgPr>
    </p:bg>
    <p:spTree>
      <p:nvGrpSpPr>
        <p:cNvPr id="77" name="Shape 77"/>
        <p:cNvGrpSpPr/>
        <p:nvPr/>
      </p:nvGrpSpPr>
      <p:grpSpPr>
        <a:xfrm>
          <a:off x="0" y="0"/>
          <a:ext cx="0" cy="0"/>
          <a:chOff x="0" y="0"/>
          <a:chExt cx="0" cy="0"/>
        </a:xfrm>
      </p:grpSpPr>
      <p:sp>
        <p:nvSpPr>
          <p:cNvPr id="78" name="Google Shape;78;p18"/>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 name="Google Shape;79;p18"/>
          <p:cNvGrpSpPr/>
          <p:nvPr/>
        </p:nvGrpSpPr>
        <p:grpSpPr>
          <a:xfrm>
            <a:off x="809650" y="887725"/>
            <a:ext cx="7524600" cy="3641441"/>
            <a:chOff x="809650" y="887725"/>
            <a:chExt cx="7524600" cy="3641441"/>
          </a:xfrm>
        </p:grpSpPr>
        <p:sp>
          <p:nvSpPr>
            <p:cNvPr id="80" name="Google Shape;80;p18"/>
            <p:cNvSpPr/>
            <p:nvPr/>
          </p:nvSpPr>
          <p:spPr>
            <a:xfrm>
              <a:off x="809650" y="887725"/>
              <a:ext cx="7524600" cy="3456650"/>
            </a:xfrm>
            <a:prstGeom prst="flowChartProcess">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8"/>
            <p:cNvSpPr/>
            <p:nvPr/>
          </p:nvSpPr>
          <p:spPr>
            <a:xfrm rot="10800000">
              <a:off x="1076300" y="4212066"/>
              <a:ext cx="548700" cy="317100"/>
            </a:xfrm>
            <a:prstGeom prst="triangle">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18"/>
          <p:cNvSpPr txBox="1"/>
          <p:nvPr>
            <p:ph idx="1" type="body"/>
          </p:nvPr>
        </p:nvSpPr>
        <p:spPr>
          <a:xfrm>
            <a:off x="1219225" y="1373750"/>
            <a:ext cx="6705300" cy="2484600"/>
          </a:xfrm>
          <a:prstGeom prst="rect">
            <a:avLst/>
          </a:prstGeom>
          <a:noFill/>
        </p:spPr>
        <p:txBody>
          <a:bodyPr anchorCtr="0" anchor="t" bIns="91425" lIns="91425" spcFirstLastPara="1" rIns="91425" wrap="square" tIns="91425">
            <a:normAutofit/>
          </a:bodyPr>
          <a:lstStyle>
            <a:lvl1pPr indent="-355600" lvl="0" marL="457200" algn="l">
              <a:lnSpc>
                <a:spcPct val="115000"/>
              </a:lnSpc>
              <a:spcBef>
                <a:spcPts val="0"/>
              </a:spcBef>
              <a:spcAft>
                <a:spcPts val="0"/>
              </a:spcAft>
              <a:buClr>
                <a:schemeClr val="lt1"/>
              </a:buClr>
              <a:buSzPts val="2000"/>
              <a:buChar char="●"/>
              <a:defRPr sz="2000">
                <a:solidFill>
                  <a:schemeClr val="lt1"/>
                </a:solidFill>
              </a:defRPr>
            </a:lvl1pPr>
            <a:lvl2pPr indent="-330200" lvl="1" marL="914400" algn="l">
              <a:lnSpc>
                <a:spcPct val="115000"/>
              </a:lnSpc>
              <a:spcBef>
                <a:spcPts val="0"/>
              </a:spcBef>
              <a:spcAft>
                <a:spcPts val="0"/>
              </a:spcAft>
              <a:buClr>
                <a:schemeClr val="lt1"/>
              </a:buClr>
              <a:buSzPts val="1600"/>
              <a:buChar char="○"/>
              <a:defRPr sz="1600">
                <a:solidFill>
                  <a:schemeClr val="lt1"/>
                </a:solidFill>
              </a:defRPr>
            </a:lvl2pPr>
            <a:lvl3pPr indent="-330200" lvl="2" marL="1371600" algn="l">
              <a:lnSpc>
                <a:spcPct val="115000"/>
              </a:lnSpc>
              <a:spcBef>
                <a:spcPts val="0"/>
              </a:spcBef>
              <a:spcAft>
                <a:spcPts val="0"/>
              </a:spcAft>
              <a:buClr>
                <a:schemeClr val="lt1"/>
              </a:buClr>
              <a:buSzPts val="1600"/>
              <a:buChar char="■"/>
              <a:defRPr sz="1600">
                <a:solidFill>
                  <a:schemeClr val="lt1"/>
                </a:solidFill>
              </a:defRPr>
            </a:lvl3pPr>
            <a:lvl4pPr indent="-330200" lvl="3" marL="1828800" algn="l">
              <a:lnSpc>
                <a:spcPct val="115000"/>
              </a:lnSpc>
              <a:spcBef>
                <a:spcPts val="0"/>
              </a:spcBef>
              <a:spcAft>
                <a:spcPts val="0"/>
              </a:spcAft>
              <a:buClr>
                <a:schemeClr val="lt1"/>
              </a:buClr>
              <a:buSzPts val="1600"/>
              <a:buChar char="●"/>
              <a:defRPr sz="1600">
                <a:solidFill>
                  <a:schemeClr val="lt1"/>
                </a:solidFill>
              </a:defRPr>
            </a:lvl4pPr>
            <a:lvl5pPr indent="-330200" lvl="4" marL="2286000" algn="l">
              <a:lnSpc>
                <a:spcPct val="115000"/>
              </a:lnSpc>
              <a:spcBef>
                <a:spcPts val="0"/>
              </a:spcBef>
              <a:spcAft>
                <a:spcPts val="0"/>
              </a:spcAft>
              <a:buClr>
                <a:schemeClr val="lt1"/>
              </a:buClr>
              <a:buSzPts val="1600"/>
              <a:buChar char="○"/>
              <a:defRPr sz="1600">
                <a:solidFill>
                  <a:schemeClr val="lt1"/>
                </a:solidFill>
              </a:defRPr>
            </a:lvl5pPr>
            <a:lvl6pPr indent="-330200" lvl="5" marL="2743200" algn="l">
              <a:lnSpc>
                <a:spcPct val="115000"/>
              </a:lnSpc>
              <a:spcBef>
                <a:spcPts val="0"/>
              </a:spcBef>
              <a:spcAft>
                <a:spcPts val="0"/>
              </a:spcAft>
              <a:buClr>
                <a:schemeClr val="lt1"/>
              </a:buClr>
              <a:buSzPts val="1600"/>
              <a:buChar char="■"/>
              <a:defRPr sz="1600">
                <a:solidFill>
                  <a:schemeClr val="lt1"/>
                </a:solidFill>
              </a:defRPr>
            </a:lvl6pPr>
            <a:lvl7pPr indent="-330200" lvl="6" marL="3200400" algn="l">
              <a:lnSpc>
                <a:spcPct val="115000"/>
              </a:lnSpc>
              <a:spcBef>
                <a:spcPts val="0"/>
              </a:spcBef>
              <a:spcAft>
                <a:spcPts val="0"/>
              </a:spcAft>
              <a:buClr>
                <a:schemeClr val="lt1"/>
              </a:buClr>
              <a:buSzPts val="1600"/>
              <a:buChar char="●"/>
              <a:defRPr sz="1600">
                <a:solidFill>
                  <a:schemeClr val="lt1"/>
                </a:solidFill>
              </a:defRPr>
            </a:lvl7pPr>
            <a:lvl8pPr indent="-330200" lvl="7" marL="3657600" algn="l">
              <a:lnSpc>
                <a:spcPct val="115000"/>
              </a:lnSpc>
              <a:spcBef>
                <a:spcPts val="0"/>
              </a:spcBef>
              <a:spcAft>
                <a:spcPts val="0"/>
              </a:spcAft>
              <a:buClr>
                <a:schemeClr val="lt1"/>
              </a:buClr>
              <a:buSzPts val="1600"/>
              <a:buChar char="○"/>
              <a:defRPr sz="1600">
                <a:solidFill>
                  <a:schemeClr val="lt1"/>
                </a:solidFill>
              </a:defRPr>
            </a:lvl8pPr>
            <a:lvl9pPr indent="-330200" lvl="8" marL="4114800" algn="l">
              <a:lnSpc>
                <a:spcPct val="115000"/>
              </a:lnSpc>
              <a:spcBef>
                <a:spcPts val="0"/>
              </a:spcBef>
              <a:spcAft>
                <a:spcPts val="0"/>
              </a:spcAft>
              <a:buClr>
                <a:schemeClr val="lt1"/>
              </a:buClr>
              <a:buSzPts val="1600"/>
              <a:buChar char="■"/>
              <a:defRPr sz="1600">
                <a:solidFill>
                  <a:schemeClr val="lt1"/>
                </a:solidFill>
              </a:defRPr>
            </a:lvl9pPr>
          </a:lstStyle>
          <a:p/>
        </p:txBody>
      </p:sp>
      <p:sp>
        <p:nvSpPr>
          <p:cNvPr id="83" name="Google Shape;83;p18"/>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personalizado 10">
  <p:cSld name="AUTOLAYOUT_17">
    <p:bg>
      <p:bgPr>
        <a:solidFill>
          <a:srgbClr val="FFFFFF"/>
        </a:solidFill>
      </p:bgPr>
    </p:bg>
    <p:spTree>
      <p:nvGrpSpPr>
        <p:cNvPr id="84" name="Shape 84"/>
        <p:cNvGrpSpPr/>
        <p:nvPr/>
      </p:nvGrpSpPr>
      <p:grpSpPr>
        <a:xfrm>
          <a:off x="0" y="0"/>
          <a:ext cx="0" cy="0"/>
          <a:chOff x="0" y="0"/>
          <a:chExt cx="0" cy="0"/>
        </a:xfrm>
      </p:grpSpPr>
      <p:sp>
        <p:nvSpPr>
          <p:cNvPr id="85" name="Google Shape;85;p19"/>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9"/>
          <p:cNvSpPr/>
          <p:nvPr/>
        </p:nvSpPr>
        <p:spPr>
          <a:xfrm>
            <a:off x="188400" y="188400"/>
            <a:ext cx="8767200" cy="476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9"/>
          <p:cNvSpPr/>
          <p:nvPr/>
        </p:nvSpPr>
        <p:spPr>
          <a:xfrm>
            <a:off x="282600" y="282600"/>
            <a:ext cx="8578800" cy="4578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19"/>
          <p:cNvCxnSpPr/>
          <p:nvPr/>
        </p:nvCxnSpPr>
        <p:spPr>
          <a:xfrm>
            <a:off x="282600" y="4607275"/>
            <a:ext cx="423000" cy="0"/>
          </a:xfrm>
          <a:prstGeom prst="straightConnector1">
            <a:avLst/>
          </a:prstGeom>
          <a:noFill/>
          <a:ln cap="flat" cmpd="sng" w="19050">
            <a:solidFill>
              <a:schemeClr val="dk1"/>
            </a:solidFill>
            <a:prstDash val="solid"/>
            <a:round/>
            <a:headEnd len="sm" w="sm" type="none"/>
            <a:tailEnd len="sm" w="sm" type="none"/>
          </a:ln>
        </p:spPr>
      </p:cxnSp>
      <p:cxnSp>
        <p:nvCxnSpPr>
          <p:cNvPr id="89" name="Google Shape;89;p19"/>
          <p:cNvCxnSpPr/>
          <p:nvPr/>
        </p:nvCxnSpPr>
        <p:spPr>
          <a:xfrm>
            <a:off x="8438400" y="536225"/>
            <a:ext cx="423000" cy="0"/>
          </a:xfrm>
          <a:prstGeom prst="straightConnector1">
            <a:avLst/>
          </a:prstGeom>
          <a:noFill/>
          <a:ln cap="flat" cmpd="sng" w="19050">
            <a:solidFill>
              <a:schemeClr val="dk1"/>
            </a:solidFill>
            <a:prstDash val="solid"/>
            <a:round/>
            <a:headEnd len="sm" w="sm" type="none"/>
            <a:tailEnd len="sm" w="sm" type="none"/>
          </a:ln>
        </p:spPr>
      </p:cxnSp>
      <p:sp>
        <p:nvSpPr>
          <p:cNvPr id="90" name="Google Shape;90;p19"/>
          <p:cNvSpPr txBox="1"/>
          <p:nvPr>
            <p:ph type="title"/>
          </p:nvPr>
        </p:nvSpPr>
        <p:spPr>
          <a:xfrm>
            <a:off x="705600" y="1415400"/>
            <a:ext cx="3394200" cy="2249700"/>
          </a:xfrm>
          <a:prstGeom prst="rect">
            <a:avLst/>
          </a:prstGeom>
          <a:noFill/>
        </p:spPr>
        <p:txBody>
          <a:bodyPr anchorCtr="0" anchor="ctr" bIns="91425" lIns="91425" spcFirstLastPara="1" rIns="91425" wrap="square" tIns="91425">
            <a:normAutofit/>
          </a:bodyPr>
          <a:lstStyle>
            <a:lvl1pPr lvl="0" algn="r">
              <a:lnSpc>
                <a:spcPct val="100000"/>
              </a:lnSpc>
              <a:spcBef>
                <a:spcPts val="0"/>
              </a:spcBef>
              <a:spcAft>
                <a:spcPts val="0"/>
              </a:spcAft>
              <a:buNone/>
              <a:defRPr b="1" sz="2400">
                <a:solidFill>
                  <a:schemeClr val="dk1"/>
                </a:solidFill>
              </a:defRPr>
            </a:lvl1pPr>
            <a:lvl2pPr lvl="1" algn="r">
              <a:lnSpc>
                <a:spcPct val="100000"/>
              </a:lnSpc>
              <a:spcBef>
                <a:spcPts val="0"/>
              </a:spcBef>
              <a:spcAft>
                <a:spcPts val="0"/>
              </a:spcAft>
              <a:buNone/>
              <a:defRPr b="1" sz="2400">
                <a:solidFill>
                  <a:schemeClr val="dk1"/>
                </a:solidFill>
              </a:defRPr>
            </a:lvl2pPr>
            <a:lvl3pPr lvl="2" algn="r">
              <a:lnSpc>
                <a:spcPct val="100000"/>
              </a:lnSpc>
              <a:spcBef>
                <a:spcPts val="0"/>
              </a:spcBef>
              <a:spcAft>
                <a:spcPts val="0"/>
              </a:spcAft>
              <a:buNone/>
              <a:defRPr b="1" sz="2400">
                <a:solidFill>
                  <a:schemeClr val="dk1"/>
                </a:solidFill>
              </a:defRPr>
            </a:lvl3pPr>
            <a:lvl4pPr lvl="3" algn="r">
              <a:lnSpc>
                <a:spcPct val="100000"/>
              </a:lnSpc>
              <a:spcBef>
                <a:spcPts val="0"/>
              </a:spcBef>
              <a:spcAft>
                <a:spcPts val="0"/>
              </a:spcAft>
              <a:buNone/>
              <a:defRPr b="1" sz="2400">
                <a:solidFill>
                  <a:schemeClr val="dk1"/>
                </a:solidFill>
              </a:defRPr>
            </a:lvl4pPr>
            <a:lvl5pPr lvl="4" algn="r">
              <a:lnSpc>
                <a:spcPct val="100000"/>
              </a:lnSpc>
              <a:spcBef>
                <a:spcPts val="0"/>
              </a:spcBef>
              <a:spcAft>
                <a:spcPts val="0"/>
              </a:spcAft>
              <a:buNone/>
              <a:defRPr b="1" sz="2400">
                <a:solidFill>
                  <a:schemeClr val="dk1"/>
                </a:solidFill>
              </a:defRPr>
            </a:lvl5pPr>
            <a:lvl6pPr lvl="5" algn="r">
              <a:lnSpc>
                <a:spcPct val="100000"/>
              </a:lnSpc>
              <a:spcBef>
                <a:spcPts val="0"/>
              </a:spcBef>
              <a:spcAft>
                <a:spcPts val="0"/>
              </a:spcAft>
              <a:buNone/>
              <a:defRPr b="1" sz="2400">
                <a:solidFill>
                  <a:schemeClr val="dk1"/>
                </a:solidFill>
              </a:defRPr>
            </a:lvl6pPr>
            <a:lvl7pPr lvl="6" algn="r">
              <a:lnSpc>
                <a:spcPct val="100000"/>
              </a:lnSpc>
              <a:spcBef>
                <a:spcPts val="0"/>
              </a:spcBef>
              <a:spcAft>
                <a:spcPts val="0"/>
              </a:spcAft>
              <a:buNone/>
              <a:defRPr b="1" sz="2400">
                <a:solidFill>
                  <a:schemeClr val="dk1"/>
                </a:solidFill>
              </a:defRPr>
            </a:lvl7pPr>
            <a:lvl8pPr lvl="7" algn="r">
              <a:lnSpc>
                <a:spcPct val="100000"/>
              </a:lnSpc>
              <a:spcBef>
                <a:spcPts val="0"/>
              </a:spcBef>
              <a:spcAft>
                <a:spcPts val="0"/>
              </a:spcAft>
              <a:buNone/>
              <a:defRPr b="1" sz="2400">
                <a:solidFill>
                  <a:schemeClr val="dk1"/>
                </a:solidFill>
              </a:defRPr>
            </a:lvl8pPr>
            <a:lvl9pPr lvl="8" algn="r">
              <a:lnSpc>
                <a:spcPct val="100000"/>
              </a:lnSpc>
              <a:spcBef>
                <a:spcPts val="0"/>
              </a:spcBef>
              <a:spcAft>
                <a:spcPts val="0"/>
              </a:spcAft>
              <a:buNone/>
              <a:defRPr b="1" sz="2400">
                <a:solidFill>
                  <a:schemeClr val="dk1"/>
                </a:solidFill>
              </a:defRPr>
            </a:lvl9pPr>
          </a:lstStyle>
          <a:p/>
        </p:txBody>
      </p:sp>
      <p:sp>
        <p:nvSpPr>
          <p:cNvPr id="91" name="Google Shape;91;p19"/>
          <p:cNvSpPr txBox="1"/>
          <p:nvPr>
            <p:ph idx="1" type="body"/>
          </p:nvPr>
        </p:nvSpPr>
        <p:spPr>
          <a:xfrm>
            <a:off x="4252525" y="836250"/>
            <a:ext cx="4185900" cy="3408000"/>
          </a:xfrm>
          <a:prstGeom prst="rect">
            <a:avLst/>
          </a:prstGeom>
          <a:noFill/>
        </p:spPr>
        <p:txBody>
          <a:bodyPr anchorCtr="0" anchor="ctr" bIns="91425" lIns="91425" spcFirstLastPara="1" rIns="91425" wrap="square" tIns="91425">
            <a:normAutofit/>
          </a:bodyPr>
          <a:lstStyle>
            <a:lvl1pPr indent="-317500" lvl="0" marL="457200" algn="l">
              <a:lnSpc>
                <a:spcPct val="115000"/>
              </a:lnSpc>
              <a:spcBef>
                <a:spcPts val="0"/>
              </a:spcBef>
              <a:spcAft>
                <a:spcPts val="0"/>
              </a:spcAft>
              <a:buClr>
                <a:schemeClr val="dk2"/>
              </a:buClr>
              <a:buSzPts val="1400"/>
              <a:buChar char="●"/>
              <a:defRPr sz="1400">
                <a:solidFill>
                  <a:schemeClr val="dk2"/>
                </a:solidFill>
              </a:defRPr>
            </a:lvl1pPr>
            <a:lvl2pPr indent="-304800" lvl="1" marL="914400" algn="l">
              <a:lnSpc>
                <a:spcPct val="115000"/>
              </a:lnSpc>
              <a:spcBef>
                <a:spcPts val="0"/>
              </a:spcBef>
              <a:spcAft>
                <a:spcPts val="0"/>
              </a:spcAft>
              <a:buClr>
                <a:schemeClr val="dk2"/>
              </a:buClr>
              <a:buSzPts val="1200"/>
              <a:buChar char="○"/>
              <a:defRPr sz="1200">
                <a:solidFill>
                  <a:schemeClr val="dk2"/>
                </a:solidFill>
              </a:defRPr>
            </a:lvl2pPr>
            <a:lvl3pPr indent="-304800" lvl="2" marL="1371600" algn="l">
              <a:lnSpc>
                <a:spcPct val="115000"/>
              </a:lnSpc>
              <a:spcBef>
                <a:spcPts val="0"/>
              </a:spcBef>
              <a:spcAft>
                <a:spcPts val="0"/>
              </a:spcAft>
              <a:buClr>
                <a:schemeClr val="dk2"/>
              </a:buClr>
              <a:buSzPts val="1200"/>
              <a:buChar char="■"/>
              <a:defRPr sz="1200">
                <a:solidFill>
                  <a:schemeClr val="dk2"/>
                </a:solidFill>
              </a:defRPr>
            </a:lvl3pPr>
            <a:lvl4pPr indent="-304800" lvl="3" marL="1828800" algn="l">
              <a:lnSpc>
                <a:spcPct val="115000"/>
              </a:lnSpc>
              <a:spcBef>
                <a:spcPts val="0"/>
              </a:spcBef>
              <a:spcAft>
                <a:spcPts val="0"/>
              </a:spcAft>
              <a:buClr>
                <a:schemeClr val="dk2"/>
              </a:buClr>
              <a:buSzPts val="1200"/>
              <a:buChar char="●"/>
              <a:defRPr sz="1200">
                <a:solidFill>
                  <a:schemeClr val="dk2"/>
                </a:solidFill>
              </a:defRPr>
            </a:lvl4pPr>
            <a:lvl5pPr indent="-304800" lvl="4" marL="2286000" algn="l">
              <a:lnSpc>
                <a:spcPct val="115000"/>
              </a:lnSpc>
              <a:spcBef>
                <a:spcPts val="0"/>
              </a:spcBef>
              <a:spcAft>
                <a:spcPts val="0"/>
              </a:spcAft>
              <a:buClr>
                <a:schemeClr val="dk2"/>
              </a:buClr>
              <a:buSzPts val="1200"/>
              <a:buChar char="○"/>
              <a:defRPr sz="1200">
                <a:solidFill>
                  <a:schemeClr val="dk2"/>
                </a:solidFill>
              </a:defRPr>
            </a:lvl5pPr>
            <a:lvl6pPr indent="-304800" lvl="5" marL="2743200" algn="l">
              <a:lnSpc>
                <a:spcPct val="115000"/>
              </a:lnSpc>
              <a:spcBef>
                <a:spcPts val="0"/>
              </a:spcBef>
              <a:spcAft>
                <a:spcPts val="0"/>
              </a:spcAft>
              <a:buClr>
                <a:schemeClr val="dk2"/>
              </a:buClr>
              <a:buSzPts val="1200"/>
              <a:buChar char="■"/>
              <a:defRPr sz="1200">
                <a:solidFill>
                  <a:schemeClr val="dk2"/>
                </a:solidFill>
              </a:defRPr>
            </a:lvl6pPr>
            <a:lvl7pPr indent="-304800" lvl="6" marL="3200400" algn="l">
              <a:lnSpc>
                <a:spcPct val="115000"/>
              </a:lnSpc>
              <a:spcBef>
                <a:spcPts val="0"/>
              </a:spcBef>
              <a:spcAft>
                <a:spcPts val="0"/>
              </a:spcAft>
              <a:buClr>
                <a:schemeClr val="dk2"/>
              </a:buClr>
              <a:buSzPts val="1200"/>
              <a:buChar char="●"/>
              <a:defRPr sz="1200">
                <a:solidFill>
                  <a:schemeClr val="dk2"/>
                </a:solidFill>
              </a:defRPr>
            </a:lvl7pPr>
            <a:lvl8pPr indent="-304800" lvl="7" marL="3657600" algn="l">
              <a:lnSpc>
                <a:spcPct val="115000"/>
              </a:lnSpc>
              <a:spcBef>
                <a:spcPts val="0"/>
              </a:spcBef>
              <a:spcAft>
                <a:spcPts val="0"/>
              </a:spcAft>
              <a:buClr>
                <a:schemeClr val="dk2"/>
              </a:buClr>
              <a:buSzPts val="1200"/>
              <a:buChar char="○"/>
              <a:defRPr sz="1200">
                <a:solidFill>
                  <a:schemeClr val="dk2"/>
                </a:solidFill>
              </a:defRPr>
            </a:lvl8pPr>
            <a:lvl9pPr indent="-304800" lvl="8" marL="4114800" algn="l">
              <a:lnSpc>
                <a:spcPct val="115000"/>
              </a:lnSpc>
              <a:spcBef>
                <a:spcPts val="0"/>
              </a:spcBef>
              <a:spcAft>
                <a:spcPts val="0"/>
              </a:spcAft>
              <a:buClr>
                <a:schemeClr val="dk2"/>
              </a:buClr>
              <a:buSzPts val="1200"/>
              <a:buChar char="■"/>
              <a:defRPr sz="1200">
                <a:solidFill>
                  <a:schemeClr val="dk2"/>
                </a:solidFill>
              </a:defRPr>
            </a:lvl9pPr>
          </a:lstStyle>
          <a:p/>
        </p:txBody>
      </p:sp>
      <p:sp>
        <p:nvSpPr>
          <p:cNvPr id="92" name="Google Shape;92;p19"/>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personalizado 9">
  <p:cSld name="AUTOLAYOUT_29">
    <p:bg>
      <p:bgPr>
        <a:solidFill>
          <a:srgbClr val="FFFFFF"/>
        </a:solidFill>
      </p:bgPr>
    </p:bg>
    <p:spTree>
      <p:nvGrpSpPr>
        <p:cNvPr id="93" name="Shape 93"/>
        <p:cNvGrpSpPr/>
        <p:nvPr/>
      </p:nvGrpSpPr>
      <p:grpSpPr>
        <a:xfrm>
          <a:off x="0" y="0"/>
          <a:ext cx="0" cy="0"/>
          <a:chOff x="0" y="0"/>
          <a:chExt cx="0" cy="0"/>
        </a:xfrm>
      </p:grpSpPr>
      <p:sp>
        <p:nvSpPr>
          <p:cNvPr id="94" name="Google Shape;94;p20"/>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0"/>
          <p:cNvSpPr/>
          <p:nvPr/>
        </p:nvSpPr>
        <p:spPr>
          <a:xfrm>
            <a:off x="0" y="0"/>
            <a:ext cx="9144000" cy="2161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0"/>
          <p:cNvSpPr txBox="1"/>
          <p:nvPr>
            <p:ph type="title"/>
          </p:nvPr>
        </p:nvSpPr>
        <p:spPr>
          <a:xfrm>
            <a:off x="317700" y="369325"/>
            <a:ext cx="6934800" cy="15792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3600"/>
              <a:buNone/>
              <a:defRPr b="1" sz="3600">
                <a:solidFill>
                  <a:schemeClr val="lt1"/>
                </a:solidFill>
              </a:defRPr>
            </a:lvl1pPr>
            <a:lvl2pPr lvl="1" algn="l">
              <a:lnSpc>
                <a:spcPct val="100000"/>
              </a:lnSpc>
              <a:spcBef>
                <a:spcPts val="0"/>
              </a:spcBef>
              <a:spcAft>
                <a:spcPts val="0"/>
              </a:spcAft>
              <a:buClr>
                <a:schemeClr val="lt1"/>
              </a:buClr>
              <a:buSzPts val="3600"/>
              <a:buNone/>
              <a:defRPr b="1" sz="3600">
                <a:solidFill>
                  <a:schemeClr val="lt1"/>
                </a:solidFill>
              </a:defRPr>
            </a:lvl2pPr>
            <a:lvl3pPr lvl="2" algn="l">
              <a:lnSpc>
                <a:spcPct val="100000"/>
              </a:lnSpc>
              <a:spcBef>
                <a:spcPts val="0"/>
              </a:spcBef>
              <a:spcAft>
                <a:spcPts val="0"/>
              </a:spcAft>
              <a:buClr>
                <a:schemeClr val="lt1"/>
              </a:buClr>
              <a:buSzPts val="3600"/>
              <a:buNone/>
              <a:defRPr b="1" sz="3600">
                <a:solidFill>
                  <a:schemeClr val="lt1"/>
                </a:solidFill>
              </a:defRPr>
            </a:lvl3pPr>
            <a:lvl4pPr lvl="3" algn="l">
              <a:lnSpc>
                <a:spcPct val="100000"/>
              </a:lnSpc>
              <a:spcBef>
                <a:spcPts val="0"/>
              </a:spcBef>
              <a:spcAft>
                <a:spcPts val="0"/>
              </a:spcAft>
              <a:buClr>
                <a:schemeClr val="lt1"/>
              </a:buClr>
              <a:buSzPts val="3600"/>
              <a:buNone/>
              <a:defRPr b="1" sz="3600">
                <a:solidFill>
                  <a:schemeClr val="lt1"/>
                </a:solidFill>
              </a:defRPr>
            </a:lvl4pPr>
            <a:lvl5pPr lvl="4" algn="l">
              <a:lnSpc>
                <a:spcPct val="100000"/>
              </a:lnSpc>
              <a:spcBef>
                <a:spcPts val="0"/>
              </a:spcBef>
              <a:spcAft>
                <a:spcPts val="0"/>
              </a:spcAft>
              <a:buClr>
                <a:schemeClr val="lt1"/>
              </a:buClr>
              <a:buSzPts val="3600"/>
              <a:buNone/>
              <a:defRPr b="1" sz="3600">
                <a:solidFill>
                  <a:schemeClr val="lt1"/>
                </a:solidFill>
              </a:defRPr>
            </a:lvl5pPr>
            <a:lvl6pPr lvl="5" algn="l">
              <a:lnSpc>
                <a:spcPct val="100000"/>
              </a:lnSpc>
              <a:spcBef>
                <a:spcPts val="0"/>
              </a:spcBef>
              <a:spcAft>
                <a:spcPts val="0"/>
              </a:spcAft>
              <a:buClr>
                <a:schemeClr val="lt1"/>
              </a:buClr>
              <a:buSzPts val="3600"/>
              <a:buNone/>
              <a:defRPr b="1" sz="3600">
                <a:solidFill>
                  <a:schemeClr val="lt1"/>
                </a:solidFill>
              </a:defRPr>
            </a:lvl6pPr>
            <a:lvl7pPr lvl="6" algn="l">
              <a:lnSpc>
                <a:spcPct val="100000"/>
              </a:lnSpc>
              <a:spcBef>
                <a:spcPts val="0"/>
              </a:spcBef>
              <a:spcAft>
                <a:spcPts val="0"/>
              </a:spcAft>
              <a:buClr>
                <a:schemeClr val="lt1"/>
              </a:buClr>
              <a:buSzPts val="3600"/>
              <a:buNone/>
              <a:defRPr b="1" sz="3600">
                <a:solidFill>
                  <a:schemeClr val="lt1"/>
                </a:solidFill>
              </a:defRPr>
            </a:lvl7pPr>
            <a:lvl8pPr lvl="7" algn="l">
              <a:lnSpc>
                <a:spcPct val="100000"/>
              </a:lnSpc>
              <a:spcBef>
                <a:spcPts val="0"/>
              </a:spcBef>
              <a:spcAft>
                <a:spcPts val="0"/>
              </a:spcAft>
              <a:buClr>
                <a:schemeClr val="lt1"/>
              </a:buClr>
              <a:buSzPts val="3600"/>
              <a:buNone/>
              <a:defRPr b="1" sz="3600">
                <a:solidFill>
                  <a:schemeClr val="lt1"/>
                </a:solidFill>
              </a:defRPr>
            </a:lvl8pPr>
            <a:lvl9pPr lvl="8" algn="l">
              <a:lnSpc>
                <a:spcPct val="100000"/>
              </a:lnSpc>
              <a:spcBef>
                <a:spcPts val="0"/>
              </a:spcBef>
              <a:spcAft>
                <a:spcPts val="0"/>
              </a:spcAft>
              <a:buClr>
                <a:schemeClr val="lt1"/>
              </a:buClr>
              <a:buSzPts val="3600"/>
              <a:buNone/>
              <a:defRPr b="1" sz="3600">
                <a:solidFill>
                  <a:schemeClr val="lt1"/>
                </a:solidFill>
              </a:defRPr>
            </a:lvl9pPr>
          </a:lstStyle>
          <a:p/>
        </p:txBody>
      </p:sp>
      <p:sp>
        <p:nvSpPr>
          <p:cNvPr id="97" name="Google Shape;97;p20"/>
          <p:cNvSpPr txBox="1"/>
          <p:nvPr>
            <p:ph idx="1" type="body"/>
          </p:nvPr>
        </p:nvSpPr>
        <p:spPr>
          <a:xfrm>
            <a:off x="317700" y="2432075"/>
            <a:ext cx="6397800" cy="2329800"/>
          </a:xfrm>
          <a:prstGeom prst="rect">
            <a:avLst/>
          </a:prstGeom>
          <a:noFill/>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0"/>
              </a:spcBef>
              <a:spcAft>
                <a:spcPts val="0"/>
              </a:spcAft>
              <a:buClr>
                <a:schemeClr val="dk2"/>
              </a:buClr>
              <a:buSzPts val="1400"/>
              <a:buChar char="○"/>
              <a:defRPr sz="1400">
                <a:solidFill>
                  <a:schemeClr val="dk2"/>
                </a:solidFill>
              </a:defRPr>
            </a:lvl2pPr>
            <a:lvl3pPr indent="-317500" lvl="2" marL="1371600" algn="l">
              <a:lnSpc>
                <a:spcPct val="115000"/>
              </a:lnSpc>
              <a:spcBef>
                <a:spcPts val="0"/>
              </a:spcBef>
              <a:spcAft>
                <a:spcPts val="0"/>
              </a:spcAft>
              <a:buClr>
                <a:schemeClr val="dk2"/>
              </a:buClr>
              <a:buSzPts val="1400"/>
              <a:buChar char="■"/>
              <a:defRPr sz="1400">
                <a:solidFill>
                  <a:schemeClr val="dk2"/>
                </a:solidFill>
              </a:defRPr>
            </a:lvl3pPr>
            <a:lvl4pPr indent="-317500" lvl="3" marL="1828800" algn="l">
              <a:lnSpc>
                <a:spcPct val="115000"/>
              </a:lnSpc>
              <a:spcBef>
                <a:spcPts val="0"/>
              </a:spcBef>
              <a:spcAft>
                <a:spcPts val="0"/>
              </a:spcAft>
              <a:buClr>
                <a:schemeClr val="dk2"/>
              </a:buClr>
              <a:buSzPts val="1400"/>
              <a:buChar char="●"/>
              <a:defRPr sz="1400">
                <a:solidFill>
                  <a:schemeClr val="dk2"/>
                </a:solidFill>
              </a:defRPr>
            </a:lvl4pPr>
            <a:lvl5pPr indent="-317500" lvl="4" marL="2286000" algn="l">
              <a:lnSpc>
                <a:spcPct val="115000"/>
              </a:lnSpc>
              <a:spcBef>
                <a:spcPts val="0"/>
              </a:spcBef>
              <a:spcAft>
                <a:spcPts val="0"/>
              </a:spcAft>
              <a:buClr>
                <a:schemeClr val="dk2"/>
              </a:buClr>
              <a:buSzPts val="1400"/>
              <a:buChar char="○"/>
              <a:defRPr sz="1400">
                <a:solidFill>
                  <a:schemeClr val="dk2"/>
                </a:solidFill>
              </a:defRPr>
            </a:lvl5pPr>
            <a:lvl6pPr indent="-317500" lvl="5" marL="2743200" algn="l">
              <a:lnSpc>
                <a:spcPct val="115000"/>
              </a:lnSpc>
              <a:spcBef>
                <a:spcPts val="0"/>
              </a:spcBef>
              <a:spcAft>
                <a:spcPts val="0"/>
              </a:spcAft>
              <a:buClr>
                <a:schemeClr val="dk2"/>
              </a:buClr>
              <a:buSzPts val="1400"/>
              <a:buChar char="■"/>
              <a:defRPr sz="1400">
                <a:solidFill>
                  <a:schemeClr val="dk2"/>
                </a:solidFill>
              </a:defRPr>
            </a:lvl6pPr>
            <a:lvl7pPr indent="-317500" lvl="6" marL="3200400" algn="l">
              <a:lnSpc>
                <a:spcPct val="115000"/>
              </a:lnSpc>
              <a:spcBef>
                <a:spcPts val="0"/>
              </a:spcBef>
              <a:spcAft>
                <a:spcPts val="0"/>
              </a:spcAft>
              <a:buClr>
                <a:schemeClr val="dk2"/>
              </a:buClr>
              <a:buSzPts val="1400"/>
              <a:buChar char="●"/>
              <a:defRPr sz="1400">
                <a:solidFill>
                  <a:schemeClr val="dk2"/>
                </a:solidFill>
              </a:defRPr>
            </a:lvl7pPr>
            <a:lvl8pPr indent="-317500" lvl="7" marL="3657600" algn="l">
              <a:lnSpc>
                <a:spcPct val="115000"/>
              </a:lnSpc>
              <a:spcBef>
                <a:spcPts val="0"/>
              </a:spcBef>
              <a:spcAft>
                <a:spcPts val="0"/>
              </a:spcAft>
              <a:buClr>
                <a:schemeClr val="dk2"/>
              </a:buClr>
              <a:buSzPts val="1400"/>
              <a:buChar char="○"/>
              <a:defRPr sz="1400">
                <a:solidFill>
                  <a:schemeClr val="dk2"/>
                </a:solidFill>
              </a:defRPr>
            </a:lvl8pPr>
            <a:lvl9pPr indent="-317500" lvl="8" marL="4114800" algn="l">
              <a:lnSpc>
                <a:spcPct val="115000"/>
              </a:lnSpc>
              <a:spcBef>
                <a:spcPts val="0"/>
              </a:spcBef>
              <a:spcAft>
                <a:spcPts val="0"/>
              </a:spcAft>
              <a:buClr>
                <a:schemeClr val="dk2"/>
              </a:buClr>
              <a:buSzPts val="1400"/>
              <a:buChar char="■"/>
              <a:defRPr sz="1400">
                <a:solidFill>
                  <a:schemeClr val="dk2"/>
                </a:solidFill>
              </a:defRPr>
            </a:lvl9pPr>
          </a:lstStyle>
          <a:p/>
        </p:txBody>
      </p:sp>
      <p:sp>
        <p:nvSpPr>
          <p:cNvPr id="98" name="Google Shape;98;p20"/>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personalizado 6">
  <p:cSld name="AUTOLAYOUT_30">
    <p:bg>
      <p:bgPr>
        <a:solidFill>
          <a:srgbClr val="FFFFFF"/>
        </a:solidFill>
      </p:bgPr>
    </p:bg>
    <p:spTree>
      <p:nvGrpSpPr>
        <p:cNvPr id="99" name="Shape 99"/>
        <p:cNvGrpSpPr/>
        <p:nvPr/>
      </p:nvGrpSpPr>
      <p:grpSpPr>
        <a:xfrm>
          <a:off x="0" y="0"/>
          <a:ext cx="0" cy="0"/>
          <a:chOff x="0" y="0"/>
          <a:chExt cx="0" cy="0"/>
        </a:xfrm>
      </p:grpSpPr>
      <p:sp>
        <p:nvSpPr>
          <p:cNvPr id="100" name="Google Shape;100;p21"/>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1"/>
          <p:cNvSpPr txBox="1"/>
          <p:nvPr>
            <p:ph idx="1" type="body"/>
          </p:nvPr>
        </p:nvSpPr>
        <p:spPr>
          <a:xfrm>
            <a:off x="3433225" y="2540500"/>
            <a:ext cx="5391300" cy="20364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chemeClr val="dk2"/>
              </a:buClr>
              <a:buSzPts val="1400"/>
              <a:buChar char="●"/>
              <a:defRPr sz="1400">
                <a:solidFill>
                  <a:schemeClr val="dk2"/>
                </a:solidFill>
              </a:defRPr>
            </a:lvl1pPr>
            <a:lvl2pPr indent="-304800" lvl="1" marL="914400" algn="l">
              <a:lnSpc>
                <a:spcPct val="115000"/>
              </a:lnSpc>
              <a:spcBef>
                <a:spcPts val="0"/>
              </a:spcBef>
              <a:spcAft>
                <a:spcPts val="0"/>
              </a:spcAft>
              <a:buClr>
                <a:schemeClr val="dk2"/>
              </a:buClr>
              <a:buSzPts val="1200"/>
              <a:buChar char="○"/>
              <a:defRPr sz="1200">
                <a:solidFill>
                  <a:schemeClr val="dk2"/>
                </a:solidFill>
              </a:defRPr>
            </a:lvl2pPr>
            <a:lvl3pPr indent="-304800" lvl="2" marL="1371600" algn="l">
              <a:lnSpc>
                <a:spcPct val="115000"/>
              </a:lnSpc>
              <a:spcBef>
                <a:spcPts val="0"/>
              </a:spcBef>
              <a:spcAft>
                <a:spcPts val="0"/>
              </a:spcAft>
              <a:buClr>
                <a:schemeClr val="dk2"/>
              </a:buClr>
              <a:buSzPts val="1200"/>
              <a:buChar char="■"/>
              <a:defRPr sz="1200">
                <a:solidFill>
                  <a:schemeClr val="dk2"/>
                </a:solidFill>
              </a:defRPr>
            </a:lvl3pPr>
            <a:lvl4pPr indent="-304800" lvl="3" marL="1828800" algn="l">
              <a:lnSpc>
                <a:spcPct val="115000"/>
              </a:lnSpc>
              <a:spcBef>
                <a:spcPts val="0"/>
              </a:spcBef>
              <a:spcAft>
                <a:spcPts val="0"/>
              </a:spcAft>
              <a:buClr>
                <a:schemeClr val="dk2"/>
              </a:buClr>
              <a:buSzPts val="1200"/>
              <a:buChar char="●"/>
              <a:defRPr sz="1200">
                <a:solidFill>
                  <a:schemeClr val="dk2"/>
                </a:solidFill>
              </a:defRPr>
            </a:lvl4pPr>
            <a:lvl5pPr indent="-304800" lvl="4" marL="2286000" algn="l">
              <a:lnSpc>
                <a:spcPct val="115000"/>
              </a:lnSpc>
              <a:spcBef>
                <a:spcPts val="0"/>
              </a:spcBef>
              <a:spcAft>
                <a:spcPts val="0"/>
              </a:spcAft>
              <a:buClr>
                <a:schemeClr val="dk2"/>
              </a:buClr>
              <a:buSzPts val="1200"/>
              <a:buChar char="○"/>
              <a:defRPr sz="1200">
                <a:solidFill>
                  <a:schemeClr val="dk2"/>
                </a:solidFill>
              </a:defRPr>
            </a:lvl5pPr>
            <a:lvl6pPr indent="-304800" lvl="5" marL="2743200" algn="l">
              <a:lnSpc>
                <a:spcPct val="115000"/>
              </a:lnSpc>
              <a:spcBef>
                <a:spcPts val="0"/>
              </a:spcBef>
              <a:spcAft>
                <a:spcPts val="0"/>
              </a:spcAft>
              <a:buClr>
                <a:schemeClr val="dk2"/>
              </a:buClr>
              <a:buSzPts val="1200"/>
              <a:buChar char="■"/>
              <a:defRPr sz="1200">
                <a:solidFill>
                  <a:schemeClr val="dk2"/>
                </a:solidFill>
              </a:defRPr>
            </a:lvl6pPr>
            <a:lvl7pPr indent="-304800" lvl="6" marL="3200400" algn="l">
              <a:lnSpc>
                <a:spcPct val="115000"/>
              </a:lnSpc>
              <a:spcBef>
                <a:spcPts val="0"/>
              </a:spcBef>
              <a:spcAft>
                <a:spcPts val="0"/>
              </a:spcAft>
              <a:buClr>
                <a:schemeClr val="dk2"/>
              </a:buClr>
              <a:buSzPts val="1200"/>
              <a:buChar char="●"/>
              <a:defRPr sz="1200">
                <a:solidFill>
                  <a:schemeClr val="dk2"/>
                </a:solidFill>
              </a:defRPr>
            </a:lvl7pPr>
            <a:lvl8pPr indent="-304800" lvl="7" marL="3657600" algn="l">
              <a:lnSpc>
                <a:spcPct val="115000"/>
              </a:lnSpc>
              <a:spcBef>
                <a:spcPts val="0"/>
              </a:spcBef>
              <a:spcAft>
                <a:spcPts val="0"/>
              </a:spcAft>
              <a:buClr>
                <a:schemeClr val="dk2"/>
              </a:buClr>
              <a:buSzPts val="1200"/>
              <a:buChar char="○"/>
              <a:defRPr sz="1200">
                <a:solidFill>
                  <a:schemeClr val="dk2"/>
                </a:solidFill>
              </a:defRPr>
            </a:lvl8pPr>
            <a:lvl9pPr indent="-304800" lvl="8" marL="4114800" algn="l">
              <a:lnSpc>
                <a:spcPct val="115000"/>
              </a:lnSpc>
              <a:spcBef>
                <a:spcPts val="0"/>
              </a:spcBef>
              <a:spcAft>
                <a:spcPts val="0"/>
              </a:spcAft>
              <a:buClr>
                <a:schemeClr val="dk2"/>
              </a:buClr>
              <a:buSzPts val="1200"/>
              <a:buChar char="■"/>
              <a:defRPr sz="1200">
                <a:solidFill>
                  <a:schemeClr val="dk2"/>
                </a:solidFill>
              </a:defRPr>
            </a:lvl9pPr>
          </a:lstStyle>
          <a:p/>
        </p:txBody>
      </p:sp>
      <p:sp>
        <p:nvSpPr>
          <p:cNvPr id="102" name="Google Shape;102;p21"/>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personalizado 11">
  <p:cSld name="AUTOLAYOUT_33">
    <p:bg>
      <p:bgPr>
        <a:solidFill>
          <a:srgbClr val="FFFFFF"/>
        </a:solidFill>
      </p:bgPr>
    </p:bg>
    <p:spTree>
      <p:nvGrpSpPr>
        <p:cNvPr id="103" name="Shape 103"/>
        <p:cNvGrpSpPr/>
        <p:nvPr/>
      </p:nvGrpSpPr>
      <p:grpSpPr>
        <a:xfrm>
          <a:off x="0" y="0"/>
          <a:ext cx="0" cy="0"/>
          <a:chOff x="0" y="0"/>
          <a:chExt cx="0" cy="0"/>
        </a:xfrm>
      </p:grpSpPr>
      <p:sp>
        <p:nvSpPr>
          <p:cNvPr id="104" name="Google Shape;104;p22"/>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2"/>
          <p:cNvSpPr/>
          <p:nvPr/>
        </p:nvSpPr>
        <p:spPr>
          <a:xfrm>
            <a:off x="0" y="2074950"/>
            <a:ext cx="4372500" cy="993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2"/>
          <p:cNvSpPr txBox="1"/>
          <p:nvPr>
            <p:ph type="title"/>
          </p:nvPr>
        </p:nvSpPr>
        <p:spPr>
          <a:xfrm>
            <a:off x="4448700" y="2074900"/>
            <a:ext cx="4341900" cy="993600"/>
          </a:xfrm>
          <a:prstGeom prst="rect">
            <a:avLst/>
          </a:prstGeom>
          <a:noFill/>
        </p:spPr>
        <p:txBody>
          <a:bodyPr anchorCtr="0" anchor="ctr" bIns="91425" lIns="91425" spcFirstLastPara="1" rIns="91425" wrap="square" tIns="91425">
            <a:normAutofit/>
          </a:bodyPr>
          <a:lstStyle>
            <a:lvl1pPr lvl="0" algn="l">
              <a:lnSpc>
                <a:spcPct val="100000"/>
              </a:lnSpc>
              <a:spcBef>
                <a:spcPts val="0"/>
              </a:spcBef>
              <a:spcAft>
                <a:spcPts val="0"/>
              </a:spcAft>
              <a:buClr>
                <a:srgbClr val="434343"/>
              </a:buClr>
              <a:buSzPts val="2400"/>
              <a:buNone/>
              <a:defRPr b="1" sz="2400">
                <a:solidFill>
                  <a:srgbClr val="434343"/>
                </a:solidFill>
              </a:defRPr>
            </a:lvl1pPr>
            <a:lvl2pPr lvl="1" algn="l">
              <a:lnSpc>
                <a:spcPct val="100000"/>
              </a:lnSpc>
              <a:spcBef>
                <a:spcPts val="0"/>
              </a:spcBef>
              <a:spcAft>
                <a:spcPts val="0"/>
              </a:spcAft>
              <a:buClr>
                <a:srgbClr val="434343"/>
              </a:buClr>
              <a:buSzPts val="2400"/>
              <a:buNone/>
              <a:defRPr b="1" sz="2400">
                <a:solidFill>
                  <a:srgbClr val="434343"/>
                </a:solidFill>
              </a:defRPr>
            </a:lvl2pPr>
            <a:lvl3pPr lvl="2" algn="l">
              <a:lnSpc>
                <a:spcPct val="100000"/>
              </a:lnSpc>
              <a:spcBef>
                <a:spcPts val="0"/>
              </a:spcBef>
              <a:spcAft>
                <a:spcPts val="0"/>
              </a:spcAft>
              <a:buClr>
                <a:srgbClr val="434343"/>
              </a:buClr>
              <a:buSzPts val="2400"/>
              <a:buNone/>
              <a:defRPr b="1" sz="2400">
                <a:solidFill>
                  <a:srgbClr val="434343"/>
                </a:solidFill>
              </a:defRPr>
            </a:lvl3pPr>
            <a:lvl4pPr lvl="3" algn="l">
              <a:lnSpc>
                <a:spcPct val="100000"/>
              </a:lnSpc>
              <a:spcBef>
                <a:spcPts val="0"/>
              </a:spcBef>
              <a:spcAft>
                <a:spcPts val="0"/>
              </a:spcAft>
              <a:buClr>
                <a:srgbClr val="434343"/>
              </a:buClr>
              <a:buSzPts val="2400"/>
              <a:buNone/>
              <a:defRPr b="1" sz="2400">
                <a:solidFill>
                  <a:srgbClr val="434343"/>
                </a:solidFill>
              </a:defRPr>
            </a:lvl4pPr>
            <a:lvl5pPr lvl="4" algn="l">
              <a:lnSpc>
                <a:spcPct val="100000"/>
              </a:lnSpc>
              <a:spcBef>
                <a:spcPts val="0"/>
              </a:spcBef>
              <a:spcAft>
                <a:spcPts val="0"/>
              </a:spcAft>
              <a:buClr>
                <a:srgbClr val="434343"/>
              </a:buClr>
              <a:buSzPts val="2400"/>
              <a:buNone/>
              <a:defRPr b="1" sz="2400">
                <a:solidFill>
                  <a:srgbClr val="434343"/>
                </a:solidFill>
              </a:defRPr>
            </a:lvl5pPr>
            <a:lvl6pPr lvl="5" algn="l">
              <a:lnSpc>
                <a:spcPct val="100000"/>
              </a:lnSpc>
              <a:spcBef>
                <a:spcPts val="0"/>
              </a:spcBef>
              <a:spcAft>
                <a:spcPts val="0"/>
              </a:spcAft>
              <a:buClr>
                <a:srgbClr val="434343"/>
              </a:buClr>
              <a:buSzPts val="2400"/>
              <a:buNone/>
              <a:defRPr b="1" sz="2400">
                <a:solidFill>
                  <a:srgbClr val="434343"/>
                </a:solidFill>
              </a:defRPr>
            </a:lvl6pPr>
            <a:lvl7pPr lvl="6" algn="l">
              <a:lnSpc>
                <a:spcPct val="100000"/>
              </a:lnSpc>
              <a:spcBef>
                <a:spcPts val="0"/>
              </a:spcBef>
              <a:spcAft>
                <a:spcPts val="0"/>
              </a:spcAft>
              <a:buClr>
                <a:srgbClr val="434343"/>
              </a:buClr>
              <a:buSzPts val="2400"/>
              <a:buNone/>
              <a:defRPr b="1" sz="2400">
                <a:solidFill>
                  <a:srgbClr val="434343"/>
                </a:solidFill>
              </a:defRPr>
            </a:lvl7pPr>
            <a:lvl8pPr lvl="7" algn="l">
              <a:lnSpc>
                <a:spcPct val="100000"/>
              </a:lnSpc>
              <a:spcBef>
                <a:spcPts val="0"/>
              </a:spcBef>
              <a:spcAft>
                <a:spcPts val="0"/>
              </a:spcAft>
              <a:buClr>
                <a:srgbClr val="434343"/>
              </a:buClr>
              <a:buSzPts val="2400"/>
              <a:buNone/>
              <a:defRPr b="1" sz="2400">
                <a:solidFill>
                  <a:srgbClr val="434343"/>
                </a:solidFill>
              </a:defRPr>
            </a:lvl8pPr>
            <a:lvl9pPr lvl="8" algn="l">
              <a:lnSpc>
                <a:spcPct val="100000"/>
              </a:lnSpc>
              <a:spcBef>
                <a:spcPts val="0"/>
              </a:spcBef>
              <a:spcAft>
                <a:spcPts val="0"/>
              </a:spcAft>
              <a:buClr>
                <a:srgbClr val="434343"/>
              </a:buClr>
              <a:buSzPts val="2400"/>
              <a:buNone/>
              <a:defRPr b="1" sz="2400">
                <a:solidFill>
                  <a:srgbClr val="434343"/>
                </a:solidFill>
              </a:defRPr>
            </a:lvl9pPr>
          </a:lstStyle>
          <a:p/>
        </p:txBody>
      </p:sp>
      <p:sp>
        <p:nvSpPr>
          <p:cNvPr id="107" name="Google Shape;107;p22"/>
          <p:cNvSpPr txBox="1"/>
          <p:nvPr>
            <p:ph idx="12" type="sldNum"/>
          </p:nvPr>
        </p:nvSpPr>
        <p:spPr>
          <a:xfrm>
            <a:off x="8497999" y="4688759"/>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434343"/>
                </a:solidFill>
              </a:defRPr>
            </a:lvl1pPr>
            <a:lvl2pPr lvl="1" algn="r">
              <a:lnSpc>
                <a:spcPct val="100000"/>
              </a:lnSpc>
              <a:spcAft>
                <a:spcPts val="0"/>
              </a:spcAft>
              <a:buNone/>
              <a:defRPr sz="1000">
                <a:solidFill>
                  <a:srgbClr val="434343"/>
                </a:solidFill>
              </a:defRPr>
            </a:lvl2pPr>
            <a:lvl3pPr lvl="2" algn="r">
              <a:lnSpc>
                <a:spcPct val="100000"/>
              </a:lnSpc>
              <a:spcAft>
                <a:spcPts val="0"/>
              </a:spcAft>
              <a:buNone/>
              <a:defRPr sz="1000">
                <a:solidFill>
                  <a:srgbClr val="434343"/>
                </a:solidFill>
              </a:defRPr>
            </a:lvl3pPr>
            <a:lvl4pPr lvl="3" algn="r">
              <a:lnSpc>
                <a:spcPct val="100000"/>
              </a:lnSpc>
              <a:spcAft>
                <a:spcPts val="0"/>
              </a:spcAft>
              <a:buNone/>
              <a:defRPr sz="1000">
                <a:solidFill>
                  <a:srgbClr val="434343"/>
                </a:solidFill>
              </a:defRPr>
            </a:lvl4pPr>
            <a:lvl5pPr lvl="4" algn="r">
              <a:lnSpc>
                <a:spcPct val="100000"/>
              </a:lnSpc>
              <a:spcAft>
                <a:spcPts val="0"/>
              </a:spcAft>
              <a:buNone/>
              <a:defRPr sz="1000">
                <a:solidFill>
                  <a:srgbClr val="434343"/>
                </a:solidFill>
              </a:defRPr>
            </a:lvl5pPr>
            <a:lvl6pPr lvl="5" algn="r">
              <a:lnSpc>
                <a:spcPct val="100000"/>
              </a:lnSpc>
              <a:spcAft>
                <a:spcPts val="0"/>
              </a:spcAft>
              <a:buNone/>
              <a:defRPr sz="1000">
                <a:solidFill>
                  <a:srgbClr val="434343"/>
                </a:solidFill>
              </a:defRPr>
            </a:lvl6pPr>
            <a:lvl7pPr lvl="6" algn="r">
              <a:lnSpc>
                <a:spcPct val="100000"/>
              </a:lnSpc>
              <a:spcAft>
                <a:spcPts val="0"/>
              </a:spcAft>
              <a:buNone/>
              <a:defRPr sz="1000">
                <a:solidFill>
                  <a:srgbClr val="434343"/>
                </a:solidFill>
              </a:defRPr>
            </a:lvl7pPr>
            <a:lvl8pPr lvl="7" algn="r">
              <a:lnSpc>
                <a:spcPct val="100000"/>
              </a:lnSpc>
              <a:spcAft>
                <a:spcPts val="0"/>
              </a:spcAft>
              <a:buNone/>
              <a:defRPr sz="1000">
                <a:solidFill>
                  <a:srgbClr val="434343"/>
                </a:solidFill>
              </a:defRPr>
            </a:lvl8pPr>
            <a:lvl9pPr lvl="8" algn="r">
              <a:lnSpc>
                <a:spcPct val="100000"/>
              </a:lnSpc>
              <a:spcAft>
                <a:spcPts val="0"/>
              </a:spcAft>
              <a:buNone/>
              <a:defRPr sz="1000">
                <a:solidFill>
                  <a:srgbClr val="434343"/>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personalizado 12">
  <p:cSld name="AUTOLAYOUT_34">
    <p:bg>
      <p:bgPr>
        <a:solidFill>
          <a:srgbClr val="FFFFFF"/>
        </a:solidFill>
      </p:bgPr>
    </p:bg>
    <p:spTree>
      <p:nvGrpSpPr>
        <p:cNvPr id="108" name="Shape 108"/>
        <p:cNvGrpSpPr/>
        <p:nvPr/>
      </p:nvGrpSpPr>
      <p:grpSpPr>
        <a:xfrm>
          <a:off x="0" y="0"/>
          <a:ext cx="0" cy="0"/>
          <a:chOff x="0" y="0"/>
          <a:chExt cx="0" cy="0"/>
        </a:xfrm>
      </p:grpSpPr>
      <p:sp>
        <p:nvSpPr>
          <p:cNvPr id="109" name="Google Shape;109;p2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0" name="Google Shape;110;p23"/>
          <p:cNvCxnSpPr/>
          <p:nvPr/>
        </p:nvCxnSpPr>
        <p:spPr>
          <a:xfrm>
            <a:off x="3107950" y="901750"/>
            <a:ext cx="4200" cy="3329700"/>
          </a:xfrm>
          <a:prstGeom prst="straightConnector1">
            <a:avLst/>
          </a:prstGeom>
          <a:noFill/>
          <a:ln cap="flat" cmpd="sng" w="9525">
            <a:solidFill>
              <a:srgbClr val="D9D9D9"/>
            </a:solidFill>
            <a:prstDash val="solid"/>
            <a:round/>
            <a:headEnd len="sm" w="sm" type="none"/>
            <a:tailEnd len="sm" w="sm" type="none"/>
          </a:ln>
        </p:spPr>
      </p:cxnSp>
      <p:cxnSp>
        <p:nvCxnSpPr>
          <p:cNvPr id="111" name="Google Shape;111;p23"/>
          <p:cNvCxnSpPr/>
          <p:nvPr/>
        </p:nvCxnSpPr>
        <p:spPr>
          <a:xfrm>
            <a:off x="6040888" y="901750"/>
            <a:ext cx="4200" cy="3329700"/>
          </a:xfrm>
          <a:prstGeom prst="straightConnector1">
            <a:avLst/>
          </a:prstGeom>
          <a:noFill/>
          <a:ln cap="flat" cmpd="sng" w="9525">
            <a:solidFill>
              <a:srgbClr val="D9D9D9"/>
            </a:solidFill>
            <a:prstDash val="solid"/>
            <a:round/>
            <a:headEnd len="sm" w="sm" type="none"/>
            <a:tailEnd len="sm" w="sm" type="none"/>
          </a:ln>
        </p:spPr>
      </p:cxnSp>
      <p:sp>
        <p:nvSpPr>
          <p:cNvPr id="112" name="Google Shape;112;p23"/>
          <p:cNvSpPr txBox="1"/>
          <p:nvPr>
            <p:ph idx="1" type="body"/>
          </p:nvPr>
        </p:nvSpPr>
        <p:spPr>
          <a:xfrm>
            <a:off x="317500" y="2525525"/>
            <a:ext cx="2639700" cy="1744200"/>
          </a:xfrm>
          <a:prstGeom prst="rect">
            <a:avLst/>
          </a:prstGeom>
          <a:noFill/>
        </p:spPr>
        <p:txBody>
          <a:bodyPr anchorCtr="0" anchor="t" bIns="91425" lIns="91425" spcFirstLastPara="1" rIns="91425" wrap="square" tIns="91425">
            <a:normAutofit/>
          </a:bodyPr>
          <a:lstStyle>
            <a:lvl1pPr indent="-317500" lvl="0" marL="457200" algn="ctr">
              <a:lnSpc>
                <a:spcPct val="115000"/>
              </a:lnSpc>
              <a:spcBef>
                <a:spcPts val="0"/>
              </a:spcBef>
              <a:spcAft>
                <a:spcPts val="0"/>
              </a:spcAft>
              <a:buClr>
                <a:schemeClr val="dk2"/>
              </a:buClr>
              <a:buSzPts val="1400"/>
              <a:buChar char="●"/>
              <a:defRPr sz="1400">
                <a:solidFill>
                  <a:schemeClr val="dk2"/>
                </a:solidFill>
              </a:defRPr>
            </a:lvl1pPr>
            <a:lvl2pPr indent="-304800" lvl="1" marL="914400" algn="ctr">
              <a:lnSpc>
                <a:spcPct val="115000"/>
              </a:lnSpc>
              <a:spcBef>
                <a:spcPts val="0"/>
              </a:spcBef>
              <a:spcAft>
                <a:spcPts val="0"/>
              </a:spcAft>
              <a:buClr>
                <a:schemeClr val="dk2"/>
              </a:buClr>
              <a:buSzPts val="1200"/>
              <a:buChar char="○"/>
              <a:defRPr sz="1200">
                <a:solidFill>
                  <a:schemeClr val="dk2"/>
                </a:solidFill>
              </a:defRPr>
            </a:lvl2pPr>
            <a:lvl3pPr indent="-304800" lvl="2" marL="1371600" algn="ctr">
              <a:lnSpc>
                <a:spcPct val="115000"/>
              </a:lnSpc>
              <a:spcBef>
                <a:spcPts val="0"/>
              </a:spcBef>
              <a:spcAft>
                <a:spcPts val="0"/>
              </a:spcAft>
              <a:buClr>
                <a:schemeClr val="dk2"/>
              </a:buClr>
              <a:buSzPts val="1200"/>
              <a:buChar char="■"/>
              <a:defRPr sz="1200">
                <a:solidFill>
                  <a:schemeClr val="dk2"/>
                </a:solidFill>
              </a:defRPr>
            </a:lvl3pPr>
            <a:lvl4pPr indent="-304800" lvl="3" marL="1828800" algn="ctr">
              <a:lnSpc>
                <a:spcPct val="115000"/>
              </a:lnSpc>
              <a:spcBef>
                <a:spcPts val="0"/>
              </a:spcBef>
              <a:spcAft>
                <a:spcPts val="0"/>
              </a:spcAft>
              <a:buClr>
                <a:schemeClr val="dk2"/>
              </a:buClr>
              <a:buSzPts val="1200"/>
              <a:buChar char="●"/>
              <a:defRPr sz="1200">
                <a:solidFill>
                  <a:schemeClr val="dk2"/>
                </a:solidFill>
              </a:defRPr>
            </a:lvl4pPr>
            <a:lvl5pPr indent="-304800" lvl="4" marL="2286000" algn="ctr">
              <a:lnSpc>
                <a:spcPct val="115000"/>
              </a:lnSpc>
              <a:spcBef>
                <a:spcPts val="0"/>
              </a:spcBef>
              <a:spcAft>
                <a:spcPts val="0"/>
              </a:spcAft>
              <a:buClr>
                <a:schemeClr val="dk2"/>
              </a:buClr>
              <a:buSzPts val="1200"/>
              <a:buChar char="○"/>
              <a:defRPr sz="1200">
                <a:solidFill>
                  <a:schemeClr val="dk2"/>
                </a:solidFill>
              </a:defRPr>
            </a:lvl5pPr>
            <a:lvl6pPr indent="-304800" lvl="5" marL="2743200" algn="ctr">
              <a:lnSpc>
                <a:spcPct val="115000"/>
              </a:lnSpc>
              <a:spcBef>
                <a:spcPts val="0"/>
              </a:spcBef>
              <a:spcAft>
                <a:spcPts val="0"/>
              </a:spcAft>
              <a:buClr>
                <a:schemeClr val="dk2"/>
              </a:buClr>
              <a:buSzPts val="1200"/>
              <a:buChar char="■"/>
              <a:defRPr sz="1200">
                <a:solidFill>
                  <a:schemeClr val="dk2"/>
                </a:solidFill>
              </a:defRPr>
            </a:lvl6pPr>
            <a:lvl7pPr indent="-304800" lvl="6" marL="3200400" algn="ctr">
              <a:lnSpc>
                <a:spcPct val="115000"/>
              </a:lnSpc>
              <a:spcBef>
                <a:spcPts val="0"/>
              </a:spcBef>
              <a:spcAft>
                <a:spcPts val="0"/>
              </a:spcAft>
              <a:buClr>
                <a:schemeClr val="dk2"/>
              </a:buClr>
              <a:buSzPts val="1200"/>
              <a:buChar char="●"/>
              <a:defRPr sz="1200">
                <a:solidFill>
                  <a:schemeClr val="dk2"/>
                </a:solidFill>
              </a:defRPr>
            </a:lvl7pPr>
            <a:lvl8pPr indent="-304800" lvl="7" marL="3657600" algn="ctr">
              <a:lnSpc>
                <a:spcPct val="115000"/>
              </a:lnSpc>
              <a:spcBef>
                <a:spcPts val="0"/>
              </a:spcBef>
              <a:spcAft>
                <a:spcPts val="0"/>
              </a:spcAft>
              <a:buClr>
                <a:schemeClr val="dk2"/>
              </a:buClr>
              <a:buSzPts val="1200"/>
              <a:buChar char="○"/>
              <a:defRPr sz="1200">
                <a:solidFill>
                  <a:schemeClr val="dk2"/>
                </a:solidFill>
              </a:defRPr>
            </a:lvl8pPr>
            <a:lvl9pPr indent="-304800" lvl="8" marL="4114800" algn="ctr">
              <a:lnSpc>
                <a:spcPct val="115000"/>
              </a:lnSpc>
              <a:spcBef>
                <a:spcPts val="0"/>
              </a:spcBef>
              <a:spcAft>
                <a:spcPts val="0"/>
              </a:spcAft>
              <a:buClr>
                <a:schemeClr val="dk2"/>
              </a:buClr>
              <a:buSzPts val="1200"/>
              <a:buChar char="■"/>
              <a:defRPr sz="1200">
                <a:solidFill>
                  <a:schemeClr val="dk2"/>
                </a:solidFill>
              </a:defRPr>
            </a:lvl9pPr>
          </a:lstStyle>
          <a:p/>
        </p:txBody>
      </p:sp>
      <p:sp>
        <p:nvSpPr>
          <p:cNvPr id="113" name="Google Shape;113;p23"/>
          <p:cNvSpPr txBox="1"/>
          <p:nvPr>
            <p:ph idx="2" type="body"/>
          </p:nvPr>
        </p:nvSpPr>
        <p:spPr>
          <a:xfrm>
            <a:off x="3277500" y="2525525"/>
            <a:ext cx="2652300" cy="1744200"/>
          </a:xfrm>
          <a:prstGeom prst="rect">
            <a:avLst/>
          </a:prstGeom>
          <a:noFill/>
        </p:spPr>
        <p:txBody>
          <a:bodyPr anchorCtr="0" anchor="t" bIns="91425" lIns="91425" spcFirstLastPara="1" rIns="91425" wrap="square" tIns="91425">
            <a:normAutofit/>
          </a:bodyPr>
          <a:lstStyle>
            <a:lvl1pPr indent="-317500" lvl="0" marL="457200" algn="ctr">
              <a:lnSpc>
                <a:spcPct val="115000"/>
              </a:lnSpc>
              <a:spcBef>
                <a:spcPts val="0"/>
              </a:spcBef>
              <a:spcAft>
                <a:spcPts val="0"/>
              </a:spcAft>
              <a:buClr>
                <a:schemeClr val="dk2"/>
              </a:buClr>
              <a:buSzPts val="1400"/>
              <a:buChar char="●"/>
              <a:defRPr sz="1400">
                <a:solidFill>
                  <a:schemeClr val="dk2"/>
                </a:solidFill>
              </a:defRPr>
            </a:lvl1pPr>
            <a:lvl2pPr indent="-304800" lvl="1" marL="914400" algn="ctr">
              <a:lnSpc>
                <a:spcPct val="115000"/>
              </a:lnSpc>
              <a:spcBef>
                <a:spcPts val="0"/>
              </a:spcBef>
              <a:spcAft>
                <a:spcPts val="0"/>
              </a:spcAft>
              <a:buClr>
                <a:schemeClr val="dk2"/>
              </a:buClr>
              <a:buSzPts val="1200"/>
              <a:buChar char="○"/>
              <a:defRPr sz="1200">
                <a:solidFill>
                  <a:schemeClr val="dk2"/>
                </a:solidFill>
              </a:defRPr>
            </a:lvl2pPr>
            <a:lvl3pPr indent="-304800" lvl="2" marL="1371600" algn="ctr">
              <a:lnSpc>
                <a:spcPct val="115000"/>
              </a:lnSpc>
              <a:spcBef>
                <a:spcPts val="0"/>
              </a:spcBef>
              <a:spcAft>
                <a:spcPts val="0"/>
              </a:spcAft>
              <a:buClr>
                <a:schemeClr val="dk2"/>
              </a:buClr>
              <a:buSzPts val="1200"/>
              <a:buChar char="■"/>
              <a:defRPr sz="1200">
                <a:solidFill>
                  <a:schemeClr val="dk2"/>
                </a:solidFill>
              </a:defRPr>
            </a:lvl3pPr>
            <a:lvl4pPr indent="-304800" lvl="3" marL="1828800" algn="ctr">
              <a:lnSpc>
                <a:spcPct val="115000"/>
              </a:lnSpc>
              <a:spcBef>
                <a:spcPts val="0"/>
              </a:spcBef>
              <a:spcAft>
                <a:spcPts val="0"/>
              </a:spcAft>
              <a:buClr>
                <a:schemeClr val="dk2"/>
              </a:buClr>
              <a:buSzPts val="1200"/>
              <a:buChar char="●"/>
              <a:defRPr sz="1200">
                <a:solidFill>
                  <a:schemeClr val="dk2"/>
                </a:solidFill>
              </a:defRPr>
            </a:lvl4pPr>
            <a:lvl5pPr indent="-304800" lvl="4" marL="2286000" algn="ctr">
              <a:lnSpc>
                <a:spcPct val="115000"/>
              </a:lnSpc>
              <a:spcBef>
                <a:spcPts val="0"/>
              </a:spcBef>
              <a:spcAft>
                <a:spcPts val="0"/>
              </a:spcAft>
              <a:buClr>
                <a:schemeClr val="dk2"/>
              </a:buClr>
              <a:buSzPts val="1200"/>
              <a:buChar char="○"/>
              <a:defRPr sz="1200">
                <a:solidFill>
                  <a:schemeClr val="dk2"/>
                </a:solidFill>
              </a:defRPr>
            </a:lvl5pPr>
            <a:lvl6pPr indent="-304800" lvl="5" marL="2743200" algn="ctr">
              <a:lnSpc>
                <a:spcPct val="115000"/>
              </a:lnSpc>
              <a:spcBef>
                <a:spcPts val="0"/>
              </a:spcBef>
              <a:spcAft>
                <a:spcPts val="0"/>
              </a:spcAft>
              <a:buClr>
                <a:schemeClr val="dk2"/>
              </a:buClr>
              <a:buSzPts val="1200"/>
              <a:buChar char="■"/>
              <a:defRPr sz="1200">
                <a:solidFill>
                  <a:schemeClr val="dk2"/>
                </a:solidFill>
              </a:defRPr>
            </a:lvl6pPr>
            <a:lvl7pPr indent="-304800" lvl="6" marL="3200400" algn="ctr">
              <a:lnSpc>
                <a:spcPct val="115000"/>
              </a:lnSpc>
              <a:spcBef>
                <a:spcPts val="0"/>
              </a:spcBef>
              <a:spcAft>
                <a:spcPts val="0"/>
              </a:spcAft>
              <a:buClr>
                <a:schemeClr val="dk2"/>
              </a:buClr>
              <a:buSzPts val="1200"/>
              <a:buChar char="●"/>
              <a:defRPr sz="1200">
                <a:solidFill>
                  <a:schemeClr val="dk2"/>
                </a:solidFill>
              </a:defRPr>
            </a:lvl7pPr>
            <a:lvl8pPr indent="-304800" lvl="7" marL="3657600" algn="ctr">
              <a:lnSpc>
                <a:spcPct val="115000"/>
              </a:lnSpc>
              <a:spcBef>
                <a:spcPts val="0"/>
              </a:spcBef>
              <a:spcAft>
                <a:spcPts val="0"/>
              </a:spcAft>
              <a:buClr>
                <a:schemeClr val="dk2"/>
              </a:buClr>
              <a:buSzPts val="1200"/>
              <a:buChar char="○"/>
              <a:defRPr sz="1200">
                <a:solidFill>
                  <a:schemeClr val="dk2"/>
                </a:solidFill>
              </a:defRPr>
            </a:lvl8pPr>
            <a:lvl9pPr indent="-304800" lvl="8" marL="4114800" algn="ctr">
              <a:lnSpc>
                <a:spcPct val="115000"/>
              </a:lnSpc>
              <a:spcBef>
                <a:spcPts val="0"/>
              </a:spcBef>
              <a:spcAft>
                <a:spcPts val="0"/>
              </a:spcAft>
              <a:buClr>
                <a:schemeClr val="dk2"/>
              </a:buClr>
              <a:buSzPts val="1200"/>
              <a:buChar char="■"/>
              <a:defRPr sz="1200">
                <a:solidFill>
                  <a:schemeClr val="dk2"/>
                </a:solidFill>
              </a:defRPr>
            </a:lvl9pPr>
          </a:lstStyle>
          <a:p/>
        </p:txBody>
      </p:sp>
      <p:sp>
        <p:nvSpPr>
          <p:cNvPr id="114" name="Google Shape;114;p23"/>
          <p:cNvSpPr txBox="1"/>
          <p:nvPr>
            <p:ph idx="3" type="body"/>
          </p:nvPr>
        </p:nvSpPr>
        <p:spPr>
          <a:xfrm>
            <a:off x="6175725" y="2525525"/>
            <a:ext cx="2652300" cy="1744200"/>
          </a:xfrm>
          <a:prstGeom prst="rect">
            <a:avLst/>
          </a:prstGeom>
          <a:noFill/>
        </p:spPr>
        <p:txBody>
          <a:bodyPr anchorCtr="0" anchor="t" bIns="91425" lIns="91425" spcFirstLastPara="1" rIns="91425" wrap="square" tIns="91425">
            <a:normAutofit/>
          </a:bodyPr>
          <a:lstStyle>
            <a:lvl1pPr indent="-317500" lvl="0" marL="457200" algn="ctr">
              <a:lnSpc>
                <a:spcPct val="115000"/>
              </a:lnSpc>
              <a:spcBef>
                <a:spcPts val="0"/>
              </a:spcBef>
              <a:spcAft>
                <a:spcPts val="0"/>
              </a:spcAft>
              <a:buClr>
                <a:schemeClr val="dk2"/>
              </a:buClr>
              <a:buSzPts val="1400"/>
              <a:buChar char="●"/>
              <a:defRPr sz="1400">
                <a:solidFill>
                  <a:schemeClr val="dk2"/>
                </a:solidFill>
              </a:defRPr>
            </a:lvl1pPr>
            <a:lvl2pPr indent="-304800" lvl="1" marL="914400" algn="ctr">
              <a:lnSpc>
                <a:spcPct val="115000"/>
              </a:lnSpc>
              <a:spcBef>
                <a:spcPts val="0"/>
              </a:spcBef>
              <a:spcAft>
                <a:spcPts val="0"/>
              </a:spcAft>
              <a:buClr>
                <a:schemeClr val="dk2"/>
              </a:buClr>
              <a:buSzPts val="1200"/>
              <a:buChar char="○"/>
              <a:defRPr sz="1200">
                <a:solidFill>
                  <a:schemeClr val="dk2"/>
                </a:solidFill>
              </a:defRPr>
            </a:lvl2pPr>
            <a:lvl3pPr indent="-304800" lvl="2" marL="1371600" algn="ctr">
              <a:lnSpc>
                <a:spcPct val="115000"/>
              </a:lnSpc>
              <a:spcBef>
                <a:spcPts val="0"/>
              </a:spcBef>
              <a:spcAft>
                <a:spcPts val="0"/>
              </a:spcAft>
              <a:buClr>
                <a:schemeClr val="dk2"/>
              </a:buClr>
              <a:buSzPts val="1200"/>
              <a:buChar char="■"/>
              <a:defRPr sz="1200">
                <a:solidFill>
                  <a:schemeClr val="dk2"/>
                </a:solidFill>
              </a:defRPr>
            </a:lvl3pPr>
            <a:lvl4pPr indent="-304800" lvl="3" marL="1828800" algn="ctr">
              <a:lnSpc>
                <a:spcPct val="115000"/>
              </a:lnSpc>
              <a:spcBef>
                <a:spcPts val="0"/>
              </a:spcBef>
              <a:spcAft>
                <a:spcPts val="0"/>
              </a:spcAft>
              <a:buClr>
                <a:schemeClr val="dk2"/>
              </a:buClr>
              <a:buSzPts val="1200"/>
              <a:buChar char="●"/>
              <a:defRPr sz="1200">
                <a:solidFill>
                  <a:schemeClr val="dk2"/>
                </a:solidFill>
              </a:defRPr>
            </a:lvl4pPr>
            <a:lvl5pPr indent="-304800" lvl="4" marL="2286000" algn="ctr">
              <a:lnSpc>
                <a:spcPct val="115000"/>
              </a:lnSpc>
              <a:spcBef>
                <a:spcPts val="0"/>
              </a:spcBef>
              <a:spcAft>
                <a:spcPts val="0"/>
              </a:spcAft>
              <a:buClr>
                <a:schemeClr val="dk2"/>
              </a:buClr>
              <a:buSzPts val="1200"/>
              <a:buChar char="○"/>
              <a:defRPr sz="1200">
                <a:solidFill>
                  <a:schemeClr val="dk2"/>
                </a:solidFill>
              </a:defRPr>
            </a:lvl5pPr>
            <a:lvl6pPr indent="-304800" lvl="5" marL="2743200" algn="ctr">
              <a:lnSpc>
                <a:spcPct val="115000"/>
              </a:lnSpc>
              <a:spcBef>
                <a:spcPts val="0"/>
              </a:spcBef>
              <a:spcAft>
                <a:spcPts val="0"/>
              </a:spcAft>
              <a:buClr>
                <a:schemeClr val="dk2"/>
              </a:buClr>
              <a:buSzPts val="1200"/>
              <a:buChar char="■"/>
              <a:defRPr sz="1200">
                <a:solidFill>
                  <a:schemeClr val="dk2"/>
                </a:solidFill>
              </a:defRPr>
            </a:lvl6pPr>
            <a:lvl7pPr indent="-304800" lvl="6" marL="3200400" algn="ctr">
              <a:lnSpc>
                <a:spcPct val="115000"/>
              </a:lnSpc>
              <a:spcBef>
                <a:spcPts val="0"/>
              </a:spcBef>
              <a:spcAft>
                <a:spcPts val="0"/>
              </a:spcAft>
              <a:buClr>
                <a:schemeClr val="dk2"/>
              </a:buClr>
              <a:buSzPts val="1200"/>
              <a:buChar char="●"/>
              <a:defRPr sz="1200">
                <a:solidFill>
                  <a:schemeClr val="dk2"/>
                </a:solidFill>
              </a:defRPr>
            </a:lvl7pPr>
            <a:lvl8pPr indent="-304800" lvl="7" marL="3657600" algn="ctr">
              <a:lnSpc>
                <a:spcPct val="115000"/>
              </a:lnSpc>
              <a:spcBef>
                <a:spcPts val="0"/>
              </a:spcBef>
              <a:spcAft>
                <a:spcPts val="0"/>
              </a:spcAft>
              <a:buClr>
                <a:schemeClr val="dk2"/>
              </a:buClr>
              <a:buSzPts val="1200"/>
              <a:buChar char="○"/>
              <a:defRPr sz="1200">
                <a:solidFill>
                  <a:schemeClr val="dk2"/>
                </a:solidFill>
              </a:defRPr>
            </a:lvl8pPr>
            <a:lvl9pPr indent="-304800" lvl="8" marL="4114800" algn="ctr">
              <a:lnSpc>
                <a:spcPct val="115000"/>
              </a:lnSpc>
              <a:spcBef>
                <a:spcPts val="0"/>
              </a:spcBef>
              <a:spcAft>
                <a:spcPts val="0"/>
              </a:spcAft>
              <a:buClr>
                <a:schemeClr val="dk2"/>
              </a:buClr>
              <a:buSzPts val="1200"/>
              <a:buChar char="■"/>
              <a:defRPr sz="1200">
                <a:solidFill>
                  <a:schemeClr val="dk2"/>
                </a:solidFill>
              </a:defRPr>
            </a:lvl9pPr>
          </a:lstStyle>
          <a:p/>
        </p:txBody>
      </p:sp>
      <p:sp>
        <p:nvSpPr>
          <p:cNvPr id="115" name="Google Shape;115;p2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personalizado 2">
  <p:cSld name="AUTOLAYOUT_35">
    <p:bg>
      <p:bgPr>
        <a:solidFill>
          <a:srgbClr val="FFFFFF"/>
        </a:solidFill>
      </p:bgPr>
    </p:bg>
    <p:spTree>
      <p:nvGrpSpPr>
        <p:cNvPr id="116" name="Shape 116"/>
        <p:cNvGrpSpPr/>
        <p:nvPr/>
      </p:nvGrpSpPr>
      <p:grpSpPr>
        <a:xfrm>
          <a:off x="0" y="0"/>
          <a:ext cx="0" cy="0"/>
          <a:chOff x="0" y="0"/>
          <a:chExt cx="0" cy="0"/>
        </a:xfrm>
      </p:grpSpPr>
      <p:sp>
        <p:nvSpPr>
          <p:cNvPr id="117" name="Google Shape;117;p2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4"/>
          <p:cNvSpPr/>
          <p:nvPr/>
        </p:nvSpPr>
        <p:spPr>
          <a:xfrm>
            <a:off x="0" y="4665575"/>
            <a:ext cx="91440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9" name="Google Shape;119;p24"/>
          <p:cNvCxnSpPr/>
          <p:nvPr/>
        </p:nvCxnSpPr>
        <p:spPr>
          <a:xfrm>
            <a:off x="1128750" y="1995025"/>
            <a:ext cx="6886500" cy="0"/>
          </a:xfrm>
          <a:prstGeom prst="straightConnector1">
            <a:avLst/>
          </a:prstGeom>
          <a:noFill/>
          <a:ln cap="flat" cmpd="sng" w="9525">
            <a:solidFill>
              <a:schemeClr val="dk1"/>
            </a:solidFill>
            <a:prstDash val="dot"/>
            <a:round/>
            <a:headEnd len="sm" w="sm" type="none"/>
            <a:tailEnd len="sm" w="sm" type="none"/>
          </a:ln>
        </p:spPr>
      </p:cxnSp>
      <p:sp>
        <p:nvSpPr>
          <p:cNvPr id="120" name="Google Shape;120;p24"/>
          <p:cNvSpPr txBox="1"/>
          <p:nvPr>
            <p:ph type="title"/>
          </p:nvPr>
        </p:nvSpPr>
        <p:spPr>
          <a:xfrm>
            <a:off x="1128750" y="394200"/>
            <a:ext cx="6886500" cy="1412100"/>
          </a:xfrm>
          <a:prstGeom prst="rect">
            <a:avLst/>
          </a:prstGeom>
          <a:noFill/>
        </p:spPr>
        <p:txBody>
          <a:bodyPr anchorCtr="0" anchor="b" bIns="91425" lIns="91425" spcFirstLastPara="1" rIns="91425" wrap="square" tIns="91425">
            <a:normAutofit/>
          </a:bodyPr>
          <a:lstStyle>
            <a:lvl1pPr lvl="0" algn="ctr">
              <a:lnSpc>
                <a:spcPct val="100000"/>
              </a:lnSpc>
              <a:spcBef>
                <a:spcPts val="0"/>
              </a:spcBef>
              <a:spcAft>
                <a:spcPts val="0"/>
              </a:spcAft>
              <a:buClr>
                <a:schemeClr val="dk1"/>
              </a:buClr>
              <a:buSzPts val="3600"/>
              <a:buNone/>
              <a:defRPr b="1" sz="3600">
                <a:solidFill>
                  <a:schemeClr val="dk1"/>
                </a:solidFill>
              </a:defRPr>
            </a:lvl1pPr>
            <a:lvl2pPr lvl="1" algn="ctr">
              <a:lnSpc>
                <a:spcPct val="100000"/>
              </a:lnSpc>
              <a:spcBef>
                <a:spcPts val="0"/>
              </a:spcBef>
              <a:spcAft>
                <a:spcPts val="0"/>
              </a:spcAft>
              <a:buClr>
                <a:schemeClr val="dk1"/>
              </a:buClr>
              <a:buSzPts val="3600"/>
              <a:buNone/>
              <a:defRPr b="1" sz="3600">
                <a:solidFill>
                  <a:schemeClr val="dk1"/>
                </a:solidFill>
              </a:defRPr>
            </a:lvl2pPr>
            <a:lvl3pPr lvl="2" algn="ctr">
              <a:lnSpc>
                <a:spcPct val="100000"/>
              </a:lnSpc>
              <a:spcBef>
                <a:spcPts val="0"/>
              </a:spcBef>
              <a:spcAft>
                <a:spcPts val="0"/>
              </a:spcAft>
              <a:buClr>
                <a:schemeClr val="dk1"/>
              </a:buClr>
              <a:buSzPts val="3600"/>
              <a:buNone/>
              <a:defRPr b="1" sz="3600">
                <a:solidFill>
                  <a:schemeClr val="dk1"/>
                </a:solidFill>
              </a:defRPr>
            </a:lvl3pPr>
            <a:lvl4pPr lvl="3" algn="ctr">
              <a:lnSpc>
                <a:spcPct val="100000"/>
              </a:lnSpc>
              <a:spcBef>
                <a:spcPts val="0"/>
              </a:spcBef>
              <a:spcAft>
                <a:spcPts val="0"/>
              </a:spcAft>
              <a:buClr>
                <a:schemeClr val="dk1"/>
              </a:buClr>
              <a:buSzPts val="3600"/>
              <a:buNone/>
              <a:defRPr b="1" sz="3600">
                <a:solidFill>
                  <a:schemeClr val="dk1"/>
                </a:solidFill>
              </a:defRPr>
            </a:lvl4pPr>
            <a:lvl5pPr lvl="4" algn="ctr">
              <a:lnSpc>
                <a:spcPct val="100000"/>
              </a:lnSpc>
              <a:spcBef>
                <a:spcPts val="0"/>
              </a:spcBef>
              <a:spcAft>
                <a:spcPts val="0"/>
              </a:spcAft>
              <a:buClr>
                <a:schemeClr val="dk1"/>
              </a:buClr>
              <a:buSzPts val="3600"/>
              <a:buNone/>
              <a:defRPr b="1" sz="3600">
                <a:solidFill>
                  <a:schemeClr val="dk1"/>
                </a:solidFill>
              </a:defRPr>
            </a:lvl5pPr>
            <a:lvl6pPr lvl="5" algn="ctr">
              <a:lnSpc>
                <a:spcPct val="100000"/>
              </a:lnSpc>
              <a:spcBef>
                <a:spcPts val="0"/>
              </a:spcBef>
              <a:spcAft>
                <a:spcPts val="0"/>
              </a:spcAft>
              <a:buClr>
                <a:schemeClr val="dk1"/>
              </a:buClr>
              <a:buSzPts val="3600"/>
              <a:buNone/>
              <a:defRPr b="1" sz="3600">
                <a:solidFill>
                  <a:schemeClr val="dk1"/>
                </a:solidFill>
              </a:defRPr>
            </a:lvl6pPr>
            <a:lvl7pPr lvl="6" algn="ctr">
              <a:lnSpc>
                <a:spcPct val="100000"/>
              </a:lnSpc>
              <a:spcBef>
                <a:spcPts val="0"/>
              </a:spcBef>
              <a:spcAft>
                <a:spcPts val="0"/>
              </a:spcAft>
              <a:buClr>
                <a:schemeClr val="dk1"/>
              </a:buClr>
              <a:buSzPts val="3600"/>
              <a:buNone/>
              <a:defRPr b="1" sz="3600">
                <a:solidFill>
                  <a:schemeClr val="dk1"/>
                </a:solidFill>
              </a:defRPr>
            </a:lvl7pPr>
            <a:lvl8pPr lvl="7" algn="ctr">
              <a:lnSpc>
                <a:spcPct val="100000"/>
              </a:lnSpc>
              <a:spcBef>
                <a:spcPts val="0"/>
              </a:spcBef>
              <a:spcAft>
                <a:spcPts val="0"/>
              </a:spcAft>
              <a:buClr>
                <a:schemeClr val="dk1"/>
              </a:buClr>
              <a:buSzPts val="3600"/>
              <a:buNone/>
              <a:defRPr b="1" sz="3600">
                <a:solidFill>
                  <a:schemeClr val="dk1"/>
                </a:solidFill>
              </a:defRPr>
            </a:lvl8pPr>
            <a:lvl9pPr lvl="8" algn="ctr">
              <a:lnSpc>
                <a:spcPct val="100000"/>
              </a:lnSpc>
              <a:spcBef>
                <a:spcPts val="0"/>
              </a:spcBef>
              <a:spcAft>
                <a:spcPts val="0"/>
              </a:spcAft>
              <a:buClr>
                <a:schemeClr val="dk1"/>
              </a:buClr>
              <a:buSzPts val="3600"/>
              <a:buNone/>
              <a:defRPr b="1" sz="3600">
                <a:solidFill>
                  <a:schemeClr val="dk1"/>
                </a:solidFill>
              </a:defRPr>
            </a:lvl9pPr>
          </a:lstStyle>
          <a:p/>
        </p:txBody>
      </p:sp>
      <p:sp>
        <p:nvSpPr>
          <p:cNvPr id="121" name="Google Shape;121;p24"/>
          <p:cNvSpPr txBox="1"/>
          <p:nvPr>
            <p:ph idx="1" type="body"/>
          </p:nvPr>
        </p:nvSpPr>
        <p:spPr>
          <a:xfrm>
            <a:off x="1128750" y="2225463"/>
            <a:ext cx="6886500" cy="2197200"/>
          </a:xfrm>
          <a:prstGeom prst="rect">
            <a:avLst/>
          </a:prstGeom>
          <a:noFill/>
        </p:spPr>
        <p:txBody>
          <a:bodyPr anchorCtr="0" anchor="t" bIns="91425" lIns="91425" spcFirstLastPara="1" rIns="91425" wrap="square" tIns="91425">
            <a:normAutofit/>
          </a:bodyPr>
          <a:lstStyle>
            <a:lvl1pPr indent="-330200" lvl="0" marL="457200" algn="ctr">
              <a:lnSpc>
                <a:spcPct val="115000"/>
              </a:lnSpc>
              <a:spcBef>
                <a:spcPts val="0"/>
              </a:spcBef>
              <a:spcAft>
                <a:spcPts val="0"/>
              </a:spcAft>
              <a:buClr>
                <a:schemeClr val="dk2"/>
              </a:buClr>
              <a:buSzPts val="1600"/>
              <a:buChar char="●"/>
              <a:defRPr sz="1600">
                <a:solidFill>
                  <a:schemeClr val="dk2"/>
                </a:solidFill>
              </a:defRPr>
            </a:lvl1pPr>
            <a:lvl2pPr indent="-317500" lvl="1" marL="914400" algn="ctr">
              <a:lnSpc>
                <a:spcPct val="115000"/>
              </a:lnSpc>
              <a:spcBef>
                <a:spcPts val="0"/>
              </a:spcBef>
              <a:spcAft>
                <a:spcPts val="0"/>
              </a:spcAft>
              <a:buClr>
                <a:schemeClr val="dk2"/>
              </a:buClr>
              <a:buSzPts val="1400"/>
              <a:buChar char="○"/>
              <a:defRPr sz="1400">
                <a:solidFill>
                  <a:schemeClr val="dk2"/>
                </a:solidFill>
              </a:defRPr>
            </a:lvl2pPr>
            <a:lvl3pPr indent="-317500" lvl="2" marL="1371600" algn="ctr">
              <a:lnSpc>
                <a:spcPct val="115000"/>
              </a:lnSpc>
              <a:spcBef>
                <a:spcPts val="0"/>
              </a:spcBef>
              <a:spcAft>
                <a:spcPts val="0"/>
              </a:spcAft>
              <a:buClr>
                <a:schemeClr val="dk2"/>
              </a:buClr>
              <a:buSzPts val="1400"/>
              <a:buChar char="■"/>
              <a:defRPr sz="1400">
                <a:solidFill>
                  <a:schemeClr val="dk2"/>
                </a:solidFill>
              </a:defRPr>
            </a:lvl3pPr>
            <a:lvl4pPr indent="-317500" lvl="3" marL="1828800" algn="ctr">
              <a:lnSpc>
                <a:spcPct val="115000"/>
              </a:lnSpc>
              <a:spcBef>
                <a:spcPts val="0"/>
              </a:spcBef>
              <a:spcAft>
                <a:spcPts val="0"/>
              </a:spcAft>
              <a:buClr>
                <a:schemeClr val="dk2"/>
              </a:buClr>
              <a:buSzPts val="1400"/>
              <a:buChar char="●"/>
              <a:defRPr sz="1400">
                <a:solidFill>
                  <a:schemeClr val="dk2"/>
                </a:solidFill>
              </a:defRPr>
            </a:lvl4pPr>
            <a:lvl5pPr indent="-317500" lvl="4" marL="2286000" algn="ctr">
              <a:lnSpc>
                <a:spcPct val="115000"/>
              </a:lnSpc>
              <a:spcBef>
                <a:spcPts val="0"/>
              </a:spcBef>
              <a:spcAft>
                <a:spcPts val="0"/>
              </a:spcAft>
              <a:buClr>
                <a:schemeClr val="dk2"/>
              </a:buClr>
              <a:buSzPts val="1400"/>
              <a:buChar char="○"/>
              <a:defRPr sz="1400">
                <a:solidFill>
                  <a:schemeClr val="dk2"/>
                </a:solidFill>
              </a:defRPr>
            </a:lvl5pPr>
            <a:lvl6pPr indent="-317500" lvl="5" marL="2743200" algn="ctr">
              <a:lnSpc>
                <a:spcPct val="115000"/>
              </a:lnSpc>
              <a:spcBef>
                <a:spcPts val="0"/>
              </a:spcBef>
              <a:spcAft>
                <a:spcPts val="0"/>
              </a:spcAft>
              <a:buClr>
                <a:schemeClr val="dk2"/>
              </a:buClr>
              <a:buSzPts val="1400"/>
              <a:buChar char="■"/>
              <a:defRPr sz="1400">
                <a:solidFill>
                  <a:schemeClr val="dk2"/>
                </a:solidFill>
              </a:defRPr>
            </a:lvl6pPr>
            <a:lvl7pPr indent="-317500" lvl="6" marL="3200400" algn="ctr">
              <a:lnSpc>
                <a:spcPct val="115000"/>
              </a:lnSpc>
              <a:spcBef>
                <a:spcPts val="0"/>
              </a:spcBef>
              <a:spcAft>
                <a:spcPts val="0"/>
              </a:spcAft>
              <a:buClr>
                <a:schemeClr val="dk2"/>
              </a:buClr>
              <a:buSzPts val="1400"/>
              <a:buChar char="●"/>
              <a:defRPr sz="1400">
                <a:solidFill>
                  <a:schemeClr val="dk2"/>
                </a:solidFill>
              </a:defRPr>
            </a:lvl7pPr>
            <a:lvl8pPr indent="-317500" lvl="7" marL="3657600" algn="ctr">
              <a:lnSpc>
                <a:spcPct val="115000"/>
              </a:lnSpc>
              <a:spcBef>
                <a:spcPts val="0"/>
              </a:spcBef>
              <a:spcAft>
                <a:spcPts val="0"/>
              </a:spcAft>
              <a:buClr>
                <a:schemeClr val="dk2"/>
              </a:buClr>
              <a:buSzPts val="1400"/>
              <a:buChar char="○"/>
              <a:defRPr sz="1400">
                <a:solidFill>
                  <a:schemeClr val="dk2"/>
                </a:solidFill>
              </a:defRPr>
            </a:lvl8pPr>
            <a:lvl9pPr indent="-317500" lvl="8" marL="4114800" algn="ctr">
              <a:lnSpc>
                <a:spcPct val="115000"/>
              </a:lnSpc>
              <a:spcBef>
                <a:spcPts val="0"/>
              </a:spcBef>
              <a:spcAft>
                <a:spcPts val="0"/>
              </a:spcAft>
              <a:buClr>
                <a:schemeClr val="dk2"/>
              </a:buClr>
              <a:buSzPts val="1400"/>
              <a:buChar char="■"/>
              <a:defRPr sz="1400">
                <a:solidFill>
                  <a:schemeClr val="dk2"/>
                </a:solidFill>
              </a:defRPr>
            </a:lvl9pPr>
          </a:lstStyle>
          <a:p/>
        </p:txBody>
      </p:sp>
      <p:sp>
        <p:nvSpPr>
          <p:cNvPr id="122" name="Google Shape;122;p2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personalizado 14">
  <p:cSld name="AUTOLAYOUT_23">
    <p:bg>
      <p:bgPr>
        <a:solidFill>
          <a:srgbClr val="FFFFFF"/>
        </a:solidFill>
      </p:bgPr>
    </p:bg>
    <p:spTree>
      <p:nvGrpSpPr>
        <p:cNvPr id="123" name="Shape 123"/>
        <p:cNvGrpSpPr/>
        <p:nvPr/>
      </p:nvGrpSpPr>
      <p:grpSpPr>
        <a:xfrm>
          <a:off x="0" y="0"/>
          <a:ext cx="0" cy="0"/>
          <a:chOff x="0" y="0"/>
          <a:chExt cx="0" cy="0"/>
        </a:xfrm>
      </p:grpSpPr>
      <p:sp>
        <p:nvSpPr>
          <p:cNvPr id="124" name="Google Shape;124;p25"/>
          <p:cNvSpPr/>
          <p:nvPr/>
        </p:nvSpPr>
        <p:spPr>
          <a:xfrm>
            <a:off x="0" y="0"/>
            <a:ext cx="91440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5"/>
          <p:cNvSpPr/>
          <p:nvPr/>
        </p:nvSpPr>
        <p:spPr>
          <a:xfrm>
            <a:off x="0" y="3692275"/>
            <a:ext cx="9144087" cy="1364606"/>
          </a:xfrm>
          <a:custGeom>
            <a:rect b="b" l="l" r="r" t="t"/>
            <a:pathLst>
              <a:path extrusionOk="0" h="72779" w="472807">
                <a:moveTo>
                  <a:pt x="0" y="72779"/>
                </a:moveTo>
                <a:lnTo>
                  <a:pt x="27992" y="46314"/>
                </a:lnTo>
                <a:lnTo>
                  <a:pt x="46313" y="57511"/>
                </a:lnTo>
                <a:lnTo>
                  <a:pt x="86520" y="0"/>
                </a:lnTo>
                <a:lnTo>
                  <a:pt x="153700" y="62600"/>
                </a:lnTo>
                <a:lnTo>
                  <a:pt x="172022" y="21885"/>
                </a:lnTo>
                <a:lnTo>
                  <a:pt x="202559" y="44278"/>
                </a:lnTo>
                <a:lnTo>
                  <a:pt x="233095" y="27483"/>
                </a:lnTo>
                <a:lnTo>
                  <a:pt x="265159" y="44278"/>
                </a:lnTo>
                <a:lnTo>
                  <a:pt x="304347" y="20358"/>
                </a:lnTo>
                <a:lnTo>
                  <a:pt x="358804" y="45805"/>
                </a:lnTo>
                <a:lnTo>
                  <a:pt x="387814" y="18322"/>
                </a:lnTo>
                <a:lnTo>
                  <a:pt x="430056" y="49877"/>
                </a:lnTo>
                <a:lnTo>
                  <a:pt x="472807" y="16286"/>
                </a:lnTo>
              </a:path>
            </a:pathLst>
          </a:custGeom>
          <a:noFill/>
          <a:ln cap="flat" cmpd="sng" w="9525">
            <a:solidFill>
              <a:srgbClr val="BCBCBC"/>
            </a:solidFill>
            <a:prstDash val="solid"/>
            <a:round/>
            <a:headEnd len="sm" w="sm" type="none"/>
            <a:tailEnd len="sm" w="sm" type="none"/>
          </a:ln>
        </p:spPr>
      </p:sp>
      <p:sp>
        <p:nvSpPr>
          <p:cNvPr id="126" name="Google Shape;126;p25"/>
          <p:cNvSpPr txBox="1"/>
          <p:nvPr>
            <p:ph type="ctrTitle"/>
          </p:nvPr>
        </p:nvSpPr>
        <p:spPr>
          <a:xfrm>
            <a:off x="589350" y="843375"/>
            <a:ext cx="6883800" cy="1658100"/>
          </a:xfrm>
          <a:prstGeom prst="rect">
            <a:avLst/>
          </a:prstGeom>
          <a:noFill/>
        </p:spPr>
        <p:txBody>
          <a:bodyPr anchorCtr="0" anchor="b" bIns="91425" lIns="91425" spcFirstLastPara="1" rIns="91425" wrap="square" tIns="91425">
            <a:normAutofit/>
          </a:bodyPr>
          <a:lstStyle>
            <a:lvl1pPr lvl="0" rtl="0" algn="l">
              <a:lnSpc>
                <a:spcPct val="100000"/>
              </a:lnSpc>
              <a:spcBef>
                <a:spcPts val="0"/>
              </a:spcBef>
              <a:spcAft>
                <a:spcPts val="0"/>
              </a:spcAft>
              <a:buClr>
                <a:srgbClr val="FFFFFF"/>
              </a:buClr>
              <a:buSzPts val="4200"/>
              <a:buNone/>
              <a:defRPr b="1" sz="4200">
                <a:solidFill>
                  <a:srgbClr val="FFFFFF"/>
                </a:solidFill>
              </a:defRPr>
            </a:lvl1pPr>
            <a:lvl2pPr lvl="1" rtl="0" algn="l">
              <a:lnSpc>
                <a:spcPct val="100000"/>
              </a:lnSpc>
              <a:spcBef>
                <a:spcPts val="0"/>
              </a:spcBef>
              <a:spcAft>
                <a:spcPts val="0"/>
              </a:spcAft>
              <a:buClr>
                <a:srgbClr val="FFFFFF"/>
              </a:buClr>
              <a:buSzPts val="4200"/>
              <a:buNone/>
              <a:defRPr b="1" sz="4200">
                <a:solidFill>
                  <a:srgbClr val="FFFFFF"/>
                </a:solidFill>
              </a:defRPr>
            </a:lvl2pPr>
            <a:lvl3pPr lvl="2" rtl="0" algn="l">
              <a:lnSpc>
                <a:spcPct val="100000"/>
              </a:lnSpc>
              <a:spcBef>
                <a:spcPts val="0"/>
              </a:spcBef>
              <a:spcAft>
                <a:spcPts val="0"/>
              </a:spcAft>
              <a:buClr>
                <a:srgbClr val="FFFFFF"/>
              </a:buClr>
              <a:buSzPts val="4200"/>
              <a:buNone/>
              <a:defRPr b="1" sz="4200">
                <a:solidFill>
                  <a:srgbClr val="FFFFFF"/>
                </a:solidFill>
              </a:defRPr>
            </a:lvl3pPr>
            <a:lvl4pPr lvl="3" rtl="0" algn="l">
              <a:lnSpc>
                <a:spcPct val="100000"/>
              </a:lnSpc>
              <a:spcBef>
                <a:spcPts val="0"/>
              </a:spcBef>
              <a:spcAft>
                <a:spcPts val="0"/>
              </a:spcAft>
              <a:buClr>
                <a:srgbClr val="FFFFFF"/>
              </a:buClr>
              <a:buSzPts val="4200"/>
              <a:buNone/>
              <a:defRPr b="1" sz="4200">
                <a:solidFill>
                  <a:srgbClr val="FFFFFF"/>
                </a:solidFill>
              </a:defRPr>
            </a:lvl4pPr>
            <a:lvl5pPr lvl="4" rtl="0" algn="l">
              <a:lnSpc>
                <a:spcPct val="100000"/>
              </a:lnSpc>
              <a:spcBef>
                <a:spcPts val="0"/>
              </a:spcBef>
              <a:spcAft>
                <a:spcPts val="0"/>
              </a:spcAft>
              <a:buClr>
                <a:srgbClr val="FFFFFF"/>
              </a:buClr>
              <a:buSzPts val="4200"/>
              <a:buNone/>
              <a:defRPr b="1" sz="4200">
                <a:solidFill>
                  <a:srgbClr val="FFFFFF"/>
                </a:solidFill>
              </a:defRPr>
            </a:lvl5pPr>
            <a:lvl6pPr lvl="5" rtl="0" algn="l">
              <a:lnSpc>
                <a:spcPct val="100000"/>
              </a:lnSpc>
              <a:spcBef>
                <a:spcPts val="0"/>
              </a:spcBef>
              <a:spcAft>
                <a:spcPts val="0"/>
              </a:spcAft>
              <a:buClr>
                <a:srgbClr val="FFFFFF"/>
              </a:buClr>
              <a:buSzPts val="4200"/>
              <a:buNone/>
              <a:defRPr b="1" sz="4200">
                <a:solidFill>
                  <a:srgbClr val="FFFFFF"/>
                </a:solidFill>
              </a:defRPr>
            </a:lvl6pPr>
            <a:lvl7pPr lvl="6" rtl="0" algn="l">
              <a:lnSpc>
                <a:spcPct val="100000"/>
              </a:lnSpc>
              <a:spcBef>
                <a:spcPts val="0"/>
              </a:spcBef>
              <a:spcAft>
                <a:spcPts val="0"/>
              </a:spcAft>
              <a:buClr>
                <a:srgbClr val="FFFFFF"/>
              </a:buClr>
              <a:buSzPts val="4200"/>
              <a:buNone/>
              <a:defRPr b="1" sz="4200">
                <a:solidFill>
                  <a:srgbClr val="FFFFFF"/>
                </a:solidFill>
              </a:defRPr>
            </a:lvl7pPr>
            <a:lvl8pPr lvl="7" rtl="0" algn="l">
              <a:lnSpc>
                <a:spcPct val="100000"/>
              </a:lnSpc>
              <a:spcBef>
                <a:spcPts val="0"/>
              </a:spcBef>
              <a:spcAft>
                <a:spcPts val="0"/>
              </a:spcAft>
              <a:buClr>
                <a:srgbClr val="FFFFFF"/>
              </a:buClr>
              <a:buSzPts val="4200"/>
              <a:buNone/>
              <a:defRPr b="1" sz="4200">
                <a:solidFill>
                  <a:srgbClr val="FFFFFF"/>
                </a:solidFill>
              </a:defRPr>
            </a:lvl8pPr>
            <a:lvl9pPr lvl="8" rtl="0" algn="l">
              <a:lnSpc>
                <a:spcPct val="100000"/>
              </a:lnSpc>
              <a:spcBef>
                <a:spcPts val="0"/>
              </a:spcBef>
              <a:spcAft>
                <a:spcPts val="0"/>
              </a:spcAft>
              <a:buClr>
                <a:srgbClr val="FFFFFF"/>
              </a:buClr>
              <a:buSzPts val="4200"/>
              <a:buNone/>
              <a:defRPr b="1" sz="4200">
                <a:solidFill>
                  <a:srgbClr val="FFFFFF"/>
                </a:solidFill>
              </a:defRPr>
            </a:lvl9pPr>
          </a:lstStyle>
          <a:p/>
        </p:txBody>
      </p:sp>
      <p:sp>
        <p:nvSpPr>
          <p:cNvPr id="127" name="Google Shape;127;p2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FFFFFF"/>
                </a:solidFill>
              </a:defRPr>
            </a:lvl1pPr>
            <a:lvl2pPr lvl="1" rtl="0" algn="r">
              <a:lnSpc>
                <a:spcPct val="100000"/>
              </a:lnSpc>
              <a:spcAft>
                <a:spcPts val="0"/>
              </a:spcAft>
              <a:buNone/>
              <a:defRPr sz="1000">
                <a:solidFill>
                  <a:srgbClr val="FFFFFF"/>
                </a:solidFill>
              </a:defRPr>
            </a:lvl2pPr>
            <a:lvl3pPr lvl="2" rtl="0" algn="r">
              <a:lnSpc>
                <a:spcPct val="100000"/>
              </a:lnSpc>
              <a:spcAft>
                <a:spcPts val="0"/>
              </a:spcAft>
              <a:buNone/>
              <a:defRPr sz="1000">
                <a:solidFill>
                  <a:srgbClr val="FFFFFF"/>
                </a:solidFill>
              </a:defRPr>
            </a:lvl3pPr>
            <a:lvl4pPr lvl="3" rtl="0" algn="r">
              <a:lnSpc>
                <a:spcPct val="100000"/>
              </a:lnSpc>
              <a:spcAft>
                <a:spcPts val="0"/>
              </a:spcAft>
              <a:buNone/>
              <a:defRPr sz="1000">
                <a:solidFill>
                  <a:srgbClr val="FFFFFF"/>
                </a:solidFill>
              </a:defRPr>
            </a:lvl4pPr>
            <a:lvl5pPr lvl="4" rtl="0" algn="r">
              <a:lnSpc>
                <a:spcPct val="100000"/>
              </a:lnSpc>
              <a:spcAft>
                <a:spcPts val="0"/>
              </a:spcAft>
              <a:buNone/>
              <a:defRPr sz="1000">
                <a:solidFill>
                  <a:srgbClr val="FFFFFF"/>
                </a:solidFill>
              </a:defRPr>
            </a:lvl5pPr>
            <a:lvl6pPr lvl="5" rtl="0" algn="r">
              <a:lnSpc>
                <a:spcPct val="100000"/>
              </a:lnSpc>
              <a:spcAft>
                <a:spcPts val="0"/>
              </a:spcAft>
              <a:buNone/>
              <a:defRPr sz="1000">
                <a:solidFill>
                  <a:srgbClr val="FFFFFF"/>
                </a:solidFill>
              </a:defRPr>
            </a:lvl6pPr>
            <a:lvl7pPr lvl="6" rtl="0" algn="r">
              <a:lnSpc>
                <a:spcPct val="100000"/>
              </a:lnSpc>
              <a:spcAft>
                <a:spcPts val="0"/>
              </a:spcAft>
              <a:buNone/>
              <a:defRPr sz="1000">
                <a:solidFill>
                  <a:srgbClr val="FFFFFF"/>
                </a:solidFill>
              </a:defRPr>
            </a:lvl7pPr>
            <a:lvl8pPr lvl="7" rtl="0" algn="r">
              <a:lnSpc>
                <a:spcPct val="100000"/>
              </a:lnSpc>
              <a:spcAft>
                <a:spcPts val="0"/>
              </a:spcAft>
              <a:buNone/>
              <a:defRPr sz="1000">
                <a:solidFill>
                  <a:srgbClr val="FFFFFF"/>
                </a:solidFill>
              </a:defRPr>
            </a:lvl8pPr>
            <a:lvl9pPr lvl="8" rtl="0"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6.xml"/><Relationship Id="rId5" Type="http://schemas.openxmlformats.org/officeDocument/2006/relationships/slide" Target="/ppt/slides/slide8.xml"/><Relationship Id="rId6" Type="http://schemas.openxmlformats.org/officeDocument/2006/relationships/slide" Target="/ppt/slides/slide12.xml"/><Relationship Id="rId7" Type="http://schemas.openxmlformats.org/officeDocument/2006/relationships/slide" Target="/ppt/slides/slide18.xml"/><Relationship Id="rId8" Type="http://schemas.openxmlformats.org/officeDocument/2006/relationships/slide" Target="/ppt/slides/slide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3.jpg"/><Relationship Id="rId4" Type="http://schemas.openxmlformats.org/officeDocument/2006/relationships/image" Target="../media/image1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6"/>
          <p:cNvPicPr preferRelativeResize="0"/>
          <p:nvPr/>
        </p:nvPicPr>
        <p:blipFill rotWithShape="1">
          <a:blip r:embed="rId3">
            <a:alphaModFix amt="25000"/>
          </a:blip>
          <a:srcRect b="0" l="20645" r="20651" t="0"/>
          <a:stretch/>
        </p:blipFill>
        <p:spPr>
          <a:xfrm>
            <a:off x="0" y="0"/>
            <a:ext cx="9144000" cy="5143500"/>
          </a:xfrm>
          <a:prstGeom prst="rect">
            <a:avLst/>
          </a:prstGeom>
          <a:noFill/>
          <a:ln>
            <a:noFill/>
          </a:ln>
        </p:spPr>
      </p:pic>
      <p:sp>
        <p:nvSpPr>
          <p:cNvPr id="133" name="Google Shape;133;p26"/>
          <p:cNvSpPr txBox="1"/>
          <p:nvPr>
            <p:ph type="ctrTitle"/>
          </p:nvPr>
        </p:nvSpPr>
        <p:spPr>
          <a:xfrm>
            <a:off x="320625" y="2240300"/>
            <a:ext cx="7871400" cy="1921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t>Case Study: “Is it Worthy to Build a House in SP Today</a:t>
            </a:r>
            <a:r>
              <a:rPr lang="pt-BR"/>
              <a:t>?”</a:t>
            </a:r>
            <a:endParaRPr/>
          </a:p>
        </p:txBody>
      </p:sp>
      <p:sp>
        <p:nvSpPr>
          <p:cNvPr id="134" name="Google Shape;134;p26"/>
          <p:cNvSpPr txBox="1"/>
          <p:nvPr>
            <p:ph idx="1" type="subTitle"/>
          </p:nvPr>
        </p:nvSpPr>
        <p:spPr>
          <a:xfrm>
            <a:off x="320625" y="4314000"/>
            <a:ext cx="5871300" cy="3621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pt-BR"/>
              <a:t>Vinicius da Silva, January 2022</a:t>
            </a:r>
            <a:endParaRPr/>
          </a:p>
        </p:txBody>
      </p:sp>
      <p:sp>
        <p:nvSpPr>
          <p:cNvPr id="135" name="Google Shape;135;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5"/>
          <p:cNvSpPr txBox="1"/>
          <p:nvPr>
            <p:ph idx="1" type="body"/>
          </p:nvPr>
        </p:nvSpPr>
        <p:spPr>
          <a:xfrm>
            <a:off x="3433225" y="2540500"/>
            <a:ext cx="5391300" cy="13914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pt-BR"/>
              <a:t>Stand for Getúlio Vargas Foundation and Brazilian Institute of Economics. </a:t>
            </a:r>
            <a:endParaRPr/>
          </a:p>
          <a:p>
            <a:pPr indent="-317500" lvl="0" marL="457200" rtl="0" algn="l">
              <a:spcBef>
                <a:spcPts val="0"/>
              </a:spcBef>
              <a:spcAft>
                <a:spcPts val="0"/>
              </a:spcAft>
              <a:buSzPts val="1400"/>
              <a:buChar char="●"/>
            </a:pPr>
            <a:r>
              <a:rPr lang="pt-BR"/>
              <a:t>They provide the national civil construction inflation rate (INCC) since January 1944, considering factors like labor, services and different materials. </a:t>
            </a:r>
            <a:endParaRPr/>
          </a:p>
        </p:txBody>
      </p:sp>
      <p:sp>
        <p:nvSpPr>
          <p:cNvPr id="196" name="Google Shape;196;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pic>
        <p:nvPicPr>
          <p:cNvPr id="197" name="Google Shape;197;p35"/>
          <p:cNvPicPr preferRelativeResize="0"/>
          <p:nvPr/>
        </p:nvPicPr>
        <p:blipFill>
          <a:blip r:embed="rId3">
            <a:alphaModFix/>
          </a:blip>
          <a:stretch>
            <a:fillRect/>
          </a:stretch>
        </p:blipFill>
        <p:spPr>
          <a:xfrm>
            <a:off x="896875" y="207275"/>
            <a:ext cx="7350250" cy="1989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0" st="0"/>
                                            </p:txEl>
                                          </p:spTgt>
                                        </p:tgtEl>
                                        <p:attrNameLst>
                                          <p:attrName>style.visibility</p:attrName>
                                        </p:attrNameLst>
                                      </p:cBhvr>
                                      <p:to>
                                        <p:strVal val="visible"/>
                                      </p:to>
                                    </p:set>
                                    <p:animEffect filter="fade" transition="in">
                                      <p:cBhvr>
                                        <p:cTn dur="1000"/>
                                        <p:tgtEl>
                                          <p:spTgt spid="1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1" st="1"/>
                                            </p:txEl>
                                          </p:spTgt>
                                        </p:tgtEl>
                                        <p:attrNameLst>
                                          <p:attrName>style.visibility</p:attrName>
                                        </p:attrNameLst>
                                      </p:cBhvr>
                                      <p:to>
                                        <p:strVal val="visible"/>
                                      </p:to>
                                    </p:set>
                                    <p:animEffect filter="fade" transition="in">
                                      <p:cBhvr>
                                        <p:cTn dur="1000"/>
                                        <p:tgtEl>
                                          <p:spTgt spid="19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6"/>
          <p:cNvSpPr txBox="1"/>
          <p:nvPr>
            <p:ph idx="1" type="body"/>
          </p:nvPr>
        </p:nvSpPr>
        <p:spPr>
          <a:xfrm>
            <a:off x="3433225" y="2540500"/>
            <a:ext cx="5391300" cy="16392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pt-BR"/>
              <a:t>Stands for Brazilian Institute of Geography and Statistics. </a:t>
            </a:r>
            <a:endParaRPr/>
          </a:p>
          <a:p>
            <a:pPr indent="-317500" lvl="0" marL="457200" rtl="0" algn="l">
              <a:spcBef>
                <a:spcPts val="0"/>
              </a:spcBef>
              <a:spcAft>
                <a:spcPts val="0"/>
              </a:spcAft>
              <a:buSzPts val="1400"/>
              <a:buChar char="●"/>
            </a:pPr>
            <a:r>
              <a:rPr lang="pt-BR"/>
              <a:t>They provide the </a:t>
            </a:r>
            <a:r>
              <a:rPr lang="pt-BR"/>
              <a:t>Broad National Consumer Price Index (IPCA) or the official inflation index considered by the government. It is different from the INCC because it considers family spending in general (not only civil construction).</a:t>
            </a:r>
            <a:endParaRPr/>
          </a:p>
        </p:txBody>
      </p:sp>
      <p:sp>
        <p:nvSpPr>
          <p:cNvPr id="203" name="Google Shape;203;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pic>
        <p:nvPicPr>
          <p:cNvPr id="204" name="Google Shape;204;p36"/>
          <p:cNvPicPr preferRelativeResize="0"/>
          <p:nvPr/>
        </p:nvPicPr>
        <p:blipFill rotWithShape="1">
          <a:blip r:embed="rId3">
            <a:alphaModFix/>
          </a:blip>
          <a:srcRect b="24044" l="0" r="0" t="15268"/>
          <a:stretch/>
        </p:blipFill>
        <p:spPr>
          <a:xfrm>
            <a:off x="1482850" y="233200"/>
            <a:ext cx="6388598" cy="2180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0" st="0"/>
                                            </p:txEl>
                                          </p:spTgt>
                                        </p:tgtEl>
                                        <p:attrNameLst>
                                          <p:attrName>style.visibility</p:attrName>
                                        </p:attrNameLst>
                                      </p:cBhvr>
                                      <p:to>
                                        <p:strVal val="visible"/>
                                      </p:to>
                                    </p:set>
                                    <p:animEffect filter="fade" transition="in">
                                      <p:cBhvr>
                                        <p:cTn dur="1000"/>
                                        <p:tgtEl>
                                          <p:spTgt spid="2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1" st="1"/>
                                            </p:txEl>
                                          </p:spTgt>
                                        </p:tgtEl>
                                        <p:attrNameLst>
                                          <p:attrName>style.visibility</p:attrName>
                                        </p:attrNameLst>
                                      </p:cBhvr>
                                      <p:to>
                                        <p:strVal val="visible"/>
                                      </p:to>
                                    </p:set>
                                    <p:animEffect filter="fade" transition="in">
                                      <p:cBhvr>
                                        <p:cTn dur="1000"/>
                                        <p:tgtEl>
                                          <p:spTgt spid="20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7"/>
          <p:cNvSpPr txBox="1"/>
          <p:nvPr>
            <p:ph type="title"/>
          </p:nvPr>
        </p:nvSpPr>
        <p:spPr>
          <a:xfrm>
            <a:off x="4448700" y="2074900"/>
            <a:ext cx="4341900" cy="9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a:t>The Analysis</a:t>
            </a:r>
            <a:endParaRPr/>
          </a:p>
        </p:txBody>
      </p:sp>
      <p:sp>
        <p:nvSpPr>
          <p:cNvPr id="210" name="Google Shape;210;p3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8"/>
          <p:cNvSpPr txBox="1"/>
          <p:nvPr>
            <p:ph idx="1" type="body"/>
          </p:nvPr>
        </p:nvSpPr>
        <p:spPr>
          <a:xfrm>
            <a:off x="297975" y="1485450"/>
            <a:ext cx="2808000" cy="2172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pt-BR" sz="1600"/>
              <a:t>Prices naturally have increased over time in all components.</a:t>
            </a:r>
            <a:endParaRPr sz="1600"/>
          </a:p>
          <a:p>
            <a:pPr indent="-330200" lvl="0" marL="457200" rtl="0" algn="l">
              <a:spcBef>
                <a:spcPts val="0"/>
              </a:spcBef>
              <a:spcAft>
                <a:spcPts val="0"/>
              </a:spcAft>
              <a:buSzPts val="1600"/>
              <a:buChar char="●"/>
            </a:pPr>
            <a:r>
              <a:rPr lang="pt-BR" sz="1600"/>
              <a:t>Notice how in recent months material prices have increased more rapidly, influencing total cost to do the same.</a:t>
            </a:r>
            <a:endParaRPr sz="1600"/>
          </a:p>
        </p:txBody>
      </p:sp>
      <p:sp>
        <p:nvSpPr>
          <p:cNvPr id="216" name="Google Shape;216;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pic>
        <p:nvPicPr>
          <p:cNvPr id="217" name="Google Shape;217;p38"/>
          <p:cNvPicPr preferRelativeResize="0"/>
          <p:nvPr/>
        </p:nvPicPr>
        <p:blipFill>
          <a:blip r:embed="rId3">
            <a:alphaModFix/>
          </a:blip>
          <a:stretch>
            <a:fillRect/>
          </a:stretch>
        </p:blipFill>
        <p:spPr>
          <a:xfrm>
            <a:off x="3230950" y="996800"/>
            <a:ext cx="5733226" cy="314989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animEffect filter="fade" transition="in">
                                      <p:cBhvr>
                                        <p:cTn dur="1000"/>
                                        <p:tgtEl>
                                          <p:spTgt spid="2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1" st="1"/>
                                            </p:txEl>
                                          </p:spTgt>
                                        </p:tgtEl>
                                        <p:attrNameLst>
                                          <p:attrName>style.visibility</p:attrName>
                                        </p:attrNameLst>
                                      </p:cBhvr>
                                      <p:to>
                                        <p:strVal val="visible"/>
                                      </p:to>
                                    </p:set>
                                    <p:animEffect filter="fade" transition="in">
                                      <p:cBhvr>
                                        <p:cTn dur="1000"/>
                                        <p:tgtEl>
                                          <p:spTgt spid="21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9"/>
          <p:cNvSpPr txBox="1"/>
          <p:nvPr>
            <p:ph idx="1" type="body"/>
          </p:nvPr>
        </p:nvSpPr>
        <p:spPr>
          <a:xfrm>
            <a:off x="284250" y="1571813"/>
            <a:ext cx="2808000" cy="18435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pt-BR" sz="1600"/>
              <a:t>That rapid increase is clearly reflected in inflation reports. </a:t>
            </a:r>
            <a:endParaRPr sz="1600"/>
          </a:p>
          <a:p>
            <a:pPr indent="-330200" lvl="0" marL="457200" rtl="0" algn="l">
              <a:spcBef>
                <a:spcPts val="0"/>
              </a:spcBef>
              <a:spcAft>
                <a:spcPts val="0"/>
              </a:spcAft>
              <a:buSzPts val="1600"/>
              <a:buChar char="●"/>
            </a:pPr>
            <a:r>
              <a:rPr lang="pt-BR" sz="1600"/>
              <a:t>We had never seen a peak like this for at least a decade.</a:t>
            </a:r>
            <a:endParaRPr sz="1600"/>
          </a:p>
        </p:txBody>
      </p:sp>
      <p:sp>
        <p:nvSpPr>
          <p:cNvPr id="223" name="Google Shape;223;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pic>
        <p:nvPicPr>
          <p:cNvPr id="224" name="Google Shape;224;p39"/>
          <p:cNvPicPr preferRelativeResize="0"/>
          <p:nvPr/>
        </p:nvPicPr>
        <p:blipFill>
          <a:blip r:embed="rId3">
            <a:alphaModFix/>
          </a:blip>
          <a:stretch>
            <a:fillRect/>
          </a:stretch>
        </p:blipFill>
        <p:spPr>
          <a:xfrm>
            <a:off x="3203525" y="893075"/>
            <a:ext cx="5719499" cy="320098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0" st="0"/>
                                            </p:txEl>
                                          </p:spTgt>
                                        </p:tgtEl>
                                        <p:attrNameLst>
                                          <p:attrName>style.visibility</p:attrName>
                                        </p:attrNameLst>
                                      </p:cBhvr>
                                      <p:to>
                                        <p:strVal val="visible"/>
                                      </p:to>
                                    </p:set>
                                    <p:animEffect filter="fade" transition="in">
                                      <p:cBhvr>
                                        <p:cTn dur="1000"/>
                                        <p:tgtEl>
                                          <p:spTgt spid="2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 st="1"/>
                                            </p:txEl>
                                          </p:spTgt>
                                        </p:tgtEl>
                                        <p:attrNameLst>
                                          <p:attrName>style.visibility</p:attrName>
                                        </p:attrNameLst>
                                      </p:cBhvr>
                                      <p:to>
                                        <p:strVal val="visible"/>
                                      </p:to>
                                    </p:set>
                                    <p:animEffect filter="fade" transition="in">
                                      <p:cBhvr>
                                        <p:cTn dur="1000"/>
                                        <p:tgtEl>
                                          <p:spTgt spid="22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0"/>
          <p:cNvSpPr txBox="1"/>
          <p:nvPr>
            <p:ph idx="1" type="body"/>
          </p:nvPr>
        </p:nvSpPr>
        <p:spPr>
          <a:xfrm>
            <a:off x="297975" y="1581400"/>
            <a:ext cx="2808000" cy="2200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pt-BR" sz="1600"/>
              <a:t>Again, we see how this rapid price variation is affecting especially building materials instead of labor.</a:t>
            </a:r>
            <a:endParaRPr sz="1600"/>
          </a:p>
          <a:p>
            <a:pPr indent="-330200" lvl="0" marL="457200" rtl="0" algn="l">
              <a:spcBef>
                <a:spcPts val="0"/>
              </a:spcBef>
              <a:spcAft>
                <a:spcPts val="0"/>
              </a:spcAft>
              <a:buSzPts val="1600"/>
              <a:buChar char="●"/>
            </a:pPr>
            <a:r>
              <a:rPr lang="pt-BR" sz="1600"/>
              <a:t>Metallic materials were the most affected. </a:t>
            </a:r>
            <a:endParaRPr sz="1600"/>
          </a:p>
        </p:txBody>
      </p:sp>
      <p:sp>
        <p:nvSpPr>
          <p:cNvPr id="230" name="Google Shape;230;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pic>
        <p:nvPicPr>
          <p:cNvPr id="231" name="Google Shape;231;p40"/>
          <p:cNvPicPr preferRelativeResize="0"/>
          <p:nvPr/>
        </p:nvPicPr>
        <p:blipFill>
          <a:blip r:embed="rId3">
            <a:alphaModFix/>
          </a:blip>
          <a:stretch>
            <a:fillRect/>
          </a:stretch>
        </p:blipFill>
        <p:spPr>
          <a:xfrm>
            <a:off x="3287925" y="830550"/>
            <a:ext cx="5733225" cy="348240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0" st="0"/>
                                            </p:txEl>
                                          </p:spTgt>
                                        </p:tgtEl>
                                        <p:attrNameLst>
                                          <p:attrName>style.visibility</p:attrName>
                                        </p:attrNameLst>
                                      </p:cBhvr>
                                      <p:to>
                                        <p:strVal val="visible"/>
                                      </p:to>
                                    </p:set>
                                    <p:animEffect filter="fade" transition="in">
                                      <p:cBhvr>
                                        <p:cTn dur="1000"/>
                                        <p:tgtEl>
                                          <p:spTgt spid="2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1" st="1"/>
                                            </p:txEl>
                                          </p:spTgt>
                                        </p:tgtEl>
                                        <p:attrNameLst>
                                          <p:attrName>style.visibility</p:attrName>
                                        </p:attrNameLst>
                                      </p:cBhvr>
                                      <p:to>
                                        <p:strVal val="visible"/>
                                      </p:to>
                                    </p:set>
                                    <p:animEffect filter="fade" transition="in">
                                      <p:cBhvr>
                                        <p:cTn dur="1000"/>
                                        <p:tgtEl>
                                          <p:spTgt spid="22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1"/>
          <p:cNvSpPr txBox="1"/>
          <p:nvPr>
            <p:ph idx="1" type="body"/>
          </p:nvPr>
        </p:nvSpPr>
        <p:spPr>
          <a:xfrm>
            <a:off x="325400" y="900163"/>
            <a:ext cx="2808000" cy="3343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pt-BR" sz="1600"/>
              <a:t>Construction materials valuation was more than double the average of items included in household spending.</a:t>
            </a:r>
            <a:endParaRPr sz="1600"/>
          </a:p>
          <a:p>
            <a:pPr indent="-330200" lvl="0" marL="457200" rtl="0" algn="l">
              <a:spcBef>
                <a:spcPts val="0"/>
              </a:spcBef>
              <a:spcAft>
                <a:spcPts val="0"/>
              </a:spcAft>
              <a:buSzPts val="1600"/>
              <a:buChar char="●"/>
            </a:pPr>
            <a:r>
              <a:rPr lang="pt-BR" sz="1600"/>
              <a:t>Also, construction inflation could be even worse. Workers have lost buying power and could attempt to correct that.</a:t>
            </a:r>
            <a:endParaRPr sz="1600"/>
          </a:p>
          <a:p>
            <a:pPr indent="0" lvl="0" marL="457200" rtl="0" algn="l">
              <a:spcBef>
                <a:spcPts val="1200"/>
              </a:spcBef>
              <a:spcAft>
                <a:spcPts val="1200"/>
              </a:spcAft>
              <a:buNone/>
            </a:pPr>
            <a:r>
              <a:t/>
            </a:r>
            <a:endParaRPr sz="1600"/>
          </a:p>
        </p:txBody>
      </p:sp>
      <p:sp>
        <p:nvSpPr>
          <p:cNvPr id="237" name="Google Shape;237;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pic>
        <p:nvPicPr>
          <p:cNvPr id="238" name="Google Shape;238;p41"/>
          <p:cNvPicPr preferRelativeResize="0"/>
          <p:nvPr/>
        </p:nvPicPr>
        <p:blipFill>
          <a:blip r:embed="rId3">
            <a:alphaModFix/>
          </a:blip>
          <a:stretch>
            <a:fillRect/>
          </a:stretch>
        </p:blipFill>
        <p:spPr>
          <a:xfrm>
            <a:off x="3217225" y="818238"/>
            <a:ext cx="5733225" cy="35070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0" st="0"/>
                                            </p:txEl>
                                          </p:spTgt>
                                        </p:tgtEl>
                                        <p:attrNameLst>
                                          <p:attrName>style.visibility</p:attrName>
                                        </p:attrNameLst>
                                      </p:cBhvr>
                                      <p:to>
                                        <p:strVal val="visible"/>
                                      </p:to>
                                    </p:set>
                                    <p:animEffect filter="fade" transition="in">
                                      <p:cBhvr>
                                        <p:cTn dur="1000"/>
                                        <p:tgtEl>
                                          <p:spTgt spid="2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1" st="1"/>
                                            </p:txEl>
                                          </p:spTgt>
                                        </p:tgtEl>
                                        <p:attrNameLst>
                                          <p:attrName>style.visibility</p:attrName>
                                        </p:attrNameLst>
                                      </p:cBhvr>
                                      <p:to>
                                        <p:strVal val="visible"/>
                                      </p:to>
                                    </p:set>
                                    <p:animEffect filter="fade" transition="in">
                                      <p:cBhvr>
                                        <p:cTn dur="1000"/>
                                        <p:tgtEl>
                                          <p:spTgt spid="2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2" st="2"/>
                                            </p:txEl>
                                          </p:spTgt>
                                        </p:tgtEl>
                                        <p:attrNameLst>
                                          <p:attrName>style.visibility</p:attrName>
                                        </p:attrNameLst>
                                      </p:cBhvr>
                                      <p:to>
                                        <p:strVal val="visible"/>
                                      </p:to>
                                    </p:set>
                                    <p:animEffect filter="fade" transition="in">
                                      <p:cBhvr>
                                        <p:cTn dur="1000"/>
                                        <p:tgtEl>
                                          <p:spTgt spid="23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2"/>
          <p:cNvSpPr txBox="1"/>
          <p:nvPr>
            <p:ph idx="1" type="body"/>
          </p:nvPr>
        </p:nvSpPr>
        <p:spPr>
          <a:xfrm>
            <a:off x="297975" y="982050"/>
            <a:ext cx="2808000" cy="3179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pt-BR" sz="1600"/>
              <a:t>We should expect a similar scenario for the next few months as the pandemic situation continues.</a:t>
            </a:r>
            <a:endParaRPr sz="1600"/>
          </a:p>
          <a:p>
            <a:pPr indent="-330200" lvl="0" marL="457200" rtl="0" algn="l">
              <a:spcBef>
                <a:spcPts val="0"/>
              </a:spcBef>
              <a:spcAft>
                <a:spcPts val="0"/>
              </a:spcAft>
              <a:buSzPts val="1600"/>
              <a:buChar char="●"/>
            </a:pPr>
            <a:r>
              <a:rPr lang="pt-BR" sz="1600"/>
              <a:t>Then there’s a 95% chance that cumulative INCC will remain above 10% and maybe get close to 20% in 2023.</a:t>
            </a:r>
            <a:endParaRPr sz="1600"/>
          </a:p>
        </p:txBody>
      </p:sp>
      <p:sp>
        <p:nvSpPr>
          <p:cNvPr id="244" name="Google Shape;244;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pic>
        <p:nvPicPr>
          <p:cNvPr id="245" name="Google Shape;245;p42"/>
          <p:cNvPicPr preferRelativeResize="0"/>
          <p:nvPr/>
        </p:nvPicPr>
        <p:blipFill>
          <a:blip r:embed="rId3">
            <a:alphaModFix/>
          </a:blip>
          <a:stretch>
            <a:fillRect/>
          </a:stretch>
        </p:blipFill>
        <p:spPr>
          <a:xfrm>
            <a:off x="3217225" y="1235950"/>
            <a:ext cx="5733224" cy="241576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0" st="0"/>
                                            </p:txEl>
                                          </p:spTgt>
                                        </p:tgtEl>
                                        <p:attrNameLst>
                                          <p:attrName>style.visibility</p:attrName>
                                        </p:attrNameLst>
                                      </p:cBhvr>
                                      <p:to>
                                        <p:strVal val="visible"/>
                                      </p:to>
                                    </p:set>
                                    <p:animEffect filter="fade" transition="in">
                                      <p:cBhvr>
                                        <p:cTn dur="1000"/>
                                        <p:tgtEl>
                                          <p:spTgt spid="2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1" st="1"/>
                                            </p:txEl>
                                          </p:spTgt>
                                        </p:tgtEl>
                                        <p:attrNameLst>
                                          <p:attrName>style.visibility</p:attrName>
                                        </p:attrNameLst>
                                      </p:cBhvr>
                                      <p:to>
                                        <p:strVal val="visible"/>
                                      </p:to>
                                    </p:set>
                                    <p:animEffect filter="fade" transition="in">
                                      <p:cBhvr>
                                        <p:cTn dur="1000"/>
                                        <p:tgtEl>
                                          <p:spTgt spid="24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3"/>
          <p:cNvSpPr txBox="1"/>
          <p:nvPr>
            <p:ph type="title"/>
          </p:nvPr>
        </p:nvSpPr>
        <p:spPr>
          <a:xfrm>
            <a:off x="705600" y="1415400"/>
            <a:ext cx="3394200" cy="224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pt-BR" sz="2800"/>
              <a:t>Recommendations</a:t>
            </a:r>
            <a:endParaRPr sz="2800"/>
          </a:p>
        </p:txBody>
      </p:sp>
      <p:sp>
        <p:nvSpPr>
          <p:cNvPr id="251" name="Google Shape;251;p43"/>
          <p:cNvSpPr txBox="1"/>
          <p:nvPr>
            <p:ph idx="1" type="body"/>
          </p:nvPr>
        </p:nvSpPr>
        <p:spPr>
          <a:xfrm>
            <a:off x="4481150" y="1863000"/>
            <a:ext cx="4185900" cy="1417500"/>
          </a:xfrm>
          <a:prstGeom prst="rect">
            <a:avLst/>
          </a:prstGeom>
        </p:spPr>
        <p:txBody>
          <a:bodyPr anchorCtr="0" anchor="ctr" bIns="91425" lIns="91425" spcFirstLastPara="1" rIns="91425" wrap="square" tIns="91425">
            <a:spAutoFit/>
          </a:bodyPr>
          <a:lstStyle/>
          <a:p>
            <a:pPr indent="0" lvl="0" marL="0" rtl="0" algn="l">
              <a:spcBef>
                <a:spcPts val="0"/>
              </a:spcBef>
              <a:spcAft>
                <a:spcPts val="1600"/>
              </a:spcAft>
              <a:buNone/>
            </a:pPr>
            <a:r>
              <a:rPr lang="pt-BR" sz="1800"/>
              <a:t>If construction can’t be postponed, constructors should expect prices increasing rapidly. My recommendations are the following:</a:t>
            </a:r>
            <a:endParaRPr sz="1800"/>
          </a:p>
        </p:txBody>
      </p:sp>
      <p:sp>
        <p:nvSpPr>
          <p:cNvPr id="252" name="Google Shape;252;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44"/>
          <p:cNvPicPr preferRelativeResize="0"/>
          <p:nvPr/>
        </p:nvPicPr>
        <p:blipFill rotWithShape="1">
          <a:blip r:embed="rId3">
            <a:alphaModFix/>
          </a:blip>
          <a:srcRect b="0" l="9" r="9" t="0"/>
          <a:stretch/>
        </p:blipFill>
        <p:spPr>
          <a:xfrm>
            <a:off x="3852825" y="1435854"/>
            <a:ext cx="1450800" cy="1451100"/>
          </a:xfrm>
          <a:prstGeom prst="ellipse">
            <a:avLst/>
          </a:prstGeom>
          <a:noFill/>
          <a:ln>
            <a:noFill/>
          </a:ln>
        </p:spPr>
      </p:pic>
      <p:pic>
        <p:nvPicPr>
          <p:cNvPr id="258" name="Google Shape;258;p44"/>
          <p:cNvPicPr preferRelativeResize="0"/>
          <p:nvPr/>
        </p:nvPicPr>
        <p:blipFill rotWithShape="1">
          <a:blip r:embed="rId4">
            <a:alphaModFix/>
          </a:blip>
          <a:srcRect b="0" l="9" r="9" t="0"/>
          <a:stretch/>
        </p:blipFill>
        <p:spPr>
          <a:xfrm>
            <a:off x="815376" y="1340641"/>
            <a:ext cx="1450800" cy="1451100"/>
          </a:xfrm>
          <a:prstGeom prst="ellipse">
            <a:avLst/>
          </a:prstGeom>
          <a:noFill/>
          <a:ln>
            <a:noFill/>
          </a:ln>
        </p:spPr>
      </p:pic>
      <p:pic>
        <p:nvPicPr>
          <p:cNvPr id="259" name="Google Shape;259;p44"/>
          <p:cNvPicPr preferRelativeResize="0"/>
          <p:nvPr/>
        </p:nvPicPr>
        <p:blipFill rotWithShape="1">
          <a:blip r:embed="rId5">
            <a:alphaModFix/>
          </a:blip>
          <a:srcRect b="0" l="670" r="680" t="0"/>
          <a:stretch/>
        </p:blipFill>
        <p:spPr>
          <a:xfrm>
            <a:off x="6784052" y="1435841"/>
            <a:ext cx="1450800" cy="1451100"/>
          </a:xfrm>
          <a:prstGeom prst="ellipse">
            <a:avLst/>
          </a:prstGeom>
          <a:noFill/>
          <a:ln>
            <a:noFill/>
          </a:ln>
        </p:spPr>
      </p:pic>
      <p:sp>
        <p:nvSpPr>
          <p:cNvPr id="260" name="Google Shape;260;p44"/>
          <p:cNvSpPr txBox="1"/>
          <p:nvPr>
            <p:ph idx="1" type="body"/>
          </p:nvPr>
        </p:nvSpPr>
        <p:spPr>
          <a:xfrm>
            <a:off x="3252150" y="3059638"/>
            <a:ext cx="2639700" cy="648000"/>
          </a:xfrm>
          <a:prstGeom prst="rect">
            <a:avLst/>
          </a:prstGeom>
        </p:spPr>
        <p:txBody>
          <a:bodyPr anchorCtr="0" anchor="t" bIns="91425" lIns="91425" spcFirstLastPara="1" rIns="91425" wrap="square" tIns="91425">
            <a:spAutoFit/>
          </a:bodyPr>
          <a:lstStyle/>
          <a:p>
            <a:pPr indent="0" lvl="0" marL="0" rtl="0" algn="ctr">
              <a:spcBef>
                <a:spcPts val="0"/>
              </a:spcBef>
              <a:spcAft>
                <a:spcPts val="1600"/>
              </a:spcAft>
              <a:buNone/>
            </a:pPr>
            <a:r>
              <a:rPr lang="pt-BR"/>
              <a:t>Hurry to finish in 2022 Q1 or ASAP.</a:t>
            </a:r>
            <a:endParaRPr/>
          </a:p>
        </p:txBody>
      </p:sp>
      <p:sp>
        <p:nvSpPr>
          <p:cNvPr id="261" name="Google Shape;261;p44"/>
          <p:cNvSpPr txBox="1"/>
          <p:nvPr>
            <p:ph idx="2" type="body"/>
          </p:nvPr>
        </p:nvSpPr>
        <p:spPr>
          <a:xfrm>
            <a:off x="246275" y="2964425"/>
            <a:ext cx="2652300" cy="648000"/>
          </a:xfrm>
          <a:prstGeom prst="rect">
            <a:avLst/>
          </a:prstGeom>
        </p:spPr>
        <p:txBody>
          <a:bodyPr anchorCtr="0" anchor="t" bIns="91425" lIns="91425" spcFirstLastPara="1" rIns="91425" wrap="square" tIns="91425">
            <a:spAutoFit/>
          </a:bodyPr>
          <a:lstStyle/>
          <a:p>
            <a:pPr indent="0" lvl="0" marL="0" rtl="0" algn="ctr">
              <a:spcBef>
                <a:spcPts val="0"/>
              </a:spcBef>
              <a:spcAft>
                <a:spcPts val="1600"/>
              </a:spcAft>
              <a:buNone/>
            </a:pPr>
            <a:r>
              <a:rPr lang="pt-BR"/>
              <a:t>Purchase materials in larger quantities soon.</a:t>
            </a:r>
            <a:endParaRPr/>
          </a:p>
        </p:txBody>
      </p:sp>
      <p:sp>
        <p:nvSpPr>
          <p:cNvPr id="262" name="Google Shape;262;p44"/>
          <p:cNvSpPr txBox="1"/>
          <p:nvPr>
            <p:ph idx="3" type="body"/>
          </p:nvPr>
        </p:nvSpPr>
        <p:spPr>
          <a:xfrm>
            <a:off x="6175725" y="3059625"/>
            <a:ext cx="2652300" cy="648000"/>
          </a:xfrm>
          <a:prstGeom prst="rect">
            <a:avLst/>
          </a:prstGeom>
        </p:spPr>
        <p:txBody>
          <a:bodyPr anchorCtr="0" anchor="t" bIns="91425" lIns="91425" spcFirstLastPara="1" rIns="91425" wrap="square" tIns="91425">
            <a:spAutoFit/>
          </a:bodyPr>
          <a:lstStyle/>
          <a:p>
            <a:pPr indent="0" lvl="0" marL="0" rtl="0" algn="ctr">
              <a:spcBef>
                <a:spcPts val="0"/>
              </a:spcBef>
              <a:spcAft>
                <a:spcPts val="1600"/>
              </a:spcAft>
              <a:buNone/>
            </a:pPr>
            <a:r>
              <a:rPr lang="pt-BR"/>
              <a:t>Research prices and choose other brands if needed.</a:t>
            </a:r>
            <a:endParaRPr/>
          </a:p>
        </p:txBody>
      </p:sp>
      <p:sp>
        <p:nvSpPr>
          <p:cNvPr id="263" name="Google Shape;263;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par>
                                <p:cTn fill="hold" nodeType="with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7700" y="369325"/>
            <a:ext cx="6934800" cy="1579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t>Summary</a:t>
            </a:r>
            <a:endParaRPr/>
          </a:p>
        </p:txBody>
      </p:sp>
      <p:sp>
        <p:nvSpPr>
          <p:cNvPr id="141" name="Google Shape;141;p27"/>
          <p:cNvSpPr txBox="1"/>
          <p:nvPr>
            <p:ph idx="1" type="body"/>
          </p:nvPr>
        </p:nvSpPr>
        <p:spPr>
          <a:xfrm>
            <a:off x="317700" y="2432075"/>
            <a:ext cx="6397800" cy="2329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pt-BR" u="sng">
                <a:solidFill>
                  <a:schemeClr val="hlink"/>
                </a:solidFill>
                <a:hlinkClick action="ppaction://hlinksldjump" r:id="rId3"/>
              </a:rPr>
              <a:t>Objective</a:t>
            </a:r>
            <a:endParaRPr/>
          </a:p>
          <a:p>
            <a:pPr indent="-330200" lvl="0" marL="457200" rtl="0" algn="l">
              <a:spcBef>
                <a:spcPts val="0"/>
              </a:spcBef>
              <a:spcAft>
                <a:spcPts val="0"/>
              </a:spcAft>
              <a:buSzPts val="1600"/>
              <a:buAutoNum type="arabicPeriod"/>
            </a:pPr>
            <a:r>
              <a:rPr lang="pt-BR" u="sng">
                <a:solidFill>
                  <a:schemeClr val="hlink"/>
                </a:solidFill>
                <a:hlinkClick/>
              </a:rPr>
              <a:t>Inspiration</a:t>
            </a:r>
            <a:endParaRPr/>
          </a:p>
          <a:p>
            <a:pPr indent="-330200" lvl="0" marL="457200" rtl="0" algn="l">
              <a:spcBef>
                <a:spcPts val="0"/>
              </a:spcBef>
              <a:spcAft>
                <a:spcPts val="0"/>
              </a:spcAft>
              <a:buSzPts val="1600"/>
              <a:buAutoNum type="arabicPeriod"/>
            </a:pPr>
            <a:r>
              <a:rPr lang="pt-BR" u="sng">
                <a:solidFill>
                  <a:schemeClr val="hlink"/>
                </a:solidFill>
                <a:hlinkClick action="ppaction://hlinksldjump" r:id="rId4"/>
              </a:rPr>
              <a:t>Questions</a:t>
            </a:r>
            <a:endParaRPr/>
          </a:p>
          <a:p>
            <a:pPr indent="-330200" lvl="0" marL="457200" rtl="0" algn="l">
              <a:spcBef>
                <a:spcPts val="0"/>
              </a:spcBef>
              <a:spcAft>
                <a:spcPts val="0"/>
              </a:spcAft>
              <a:buSzPts val="1600"/>
              <a:buAutoNum type="arabicPeriod"/>
            </a:pPr>
            <a:r>
              <a:rPr lang="pt-BR" u="sng">
                <a:solidFill>
                  <a:schemeClr val="hlink"/>
                </a:solidFill>
                <a:hlinkClick action="ppaction://hlinksldjump" r:id="rId5"/>
              </a:rPr>
              <a:t>Data Source</a:t>
            </a:r>
            <a:endParaRPr/>
          </a:p>
          <a:p>
            <a:pPr indent="-330200" lvl="0" marL="457200" rtl="0" algn="l">
              <a:spcBef>
                <a:spcPts val="0"/>
              </a:spcBef>
              <a:spcAft>
                <a:spcPts val="0"/>
              </a:spcAft>
              <a:buSzPts val="1600"/>
              <a:buAutoNum type="arabicPeriod"/>
            </a:pPr>
            <a:r>
              <a:rPr lang="pt-BR" u="sng">
                <a:solidFill>
                  <a:schemeClr val="hlink"/>
                </a:solidFill>
                <a:hlinkClick action="ppaction://hlinksldjump" r:id="rId6"/>
              </a:rPr>
              <a:t>Analysis</a:t>
            </a:r>
            <a:r>
              <a:rPr lang="pt-BR"/>
              <a:t> </a:t>
            </a:r>
            <a:endParaRPr/>
          </a:p>
          <a:p>
            <a:pPr indent="-330200" lvl="0" marL="457200" rtl="0" algn="l">
              <a:spcBef>
                <a:spcPts val="0"/>
              </a:spcBef>
              <a:spcAft>
                <a:spcPts val="0"/>
              </a:spcAft>
              <a:buSzPts val="1600"/>
              <a:buAutoNum type="arabicPeriod"/>
            </a:pPr>
            <a:r>
              <a:rPr lang="pt-BR" u="sng">
                <a:solidFill>
                  <a:schemeClr val="hlink"/>
                </a:solidFill>
                <a:hlinkClick action="ppaction://hlinksldjump" r:id="rId7"/>
              </a:rPr>
              <a:t>Recommendations</a:t>
            </a:r>
            <a:endParaRPr/>
          </a:p>
          <a:p>
            <a:pPr indent="-330200" lvl="0" marL="457200" rtl="0" algn="l">
              <a:spcBef>
                <a:spcPts val="0"/>
              </a:spcBef>
              <a:spcAft>
                <a:spcPts val="0"/>
              </a:spcAft>
              <a:buSzPts val="1600"/>
              <a:buAutoNum type="arabicPeriod"/>
            </a:pPr>
            <a:r>
              <a:rPr lang="pt-BR" u="sng">
                <a:solidFill>
                  <a:schemeClr val="hlink"/>
                </a:solidFill>
                <a:hlinkClick action="ppaction://hlinksldjump" r:id="rId8"/>
              </a:rPr>
              <a:t>Suggestions for further analysis</a:t>
            </a:r>
            <a:endParaRPr/>
          </a:p>
        </p:txBody>
      </p:sp>
      <p:sp>
        <p:nvSpPr>
          <p:cNvPr id="142" name="Google Shape;142;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5"/>
          <p:cNvSpPr txBox="1"/>
          <p:nvPr>
            <p:ph type="title"/>
          </p:nvPr>
        </p:nvSpPr>
        <p:spPr>
          <a:xfrm>
            <a:off x="1128750" y="394200"/>
            <a:ext cx="6886500" cy="1412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t-BR"/>
              <a:t>Suggestions for further analysis:</a:t>
            </a:r>
            <a:endParaRPr/>
          </a:p>
        </p:txBody>
      </p:sp>
      <p:sp>
        <p:nvSpPr>
          <p:cNvPr id="269" name="Google Shape;269;p45"/>
          <p:cNvSpPr txBox="1"/>
          <p:nvPr>
            <p:ph idx="1" type="body"/>
          </p:nvPr>
        </p:nvSpPr>
        <p:spPr>
          <a:xfrm>
            <a:off x="1128750" y="2225463"/>
            <a:ext cx="6886500" cy="2197200"/>
          </a:xfrm>
          <a:prstGeom prst="rect">
            <a:avLst/>
          </a:prstGeom>
        </p:spPr>
        <p:txBody>
          <a:bodyPr anchorCtr="0" anchor="t" bIns="91425" lIns="91425" spcFirstLastPara="1" rIns="91425" wrap="square" tIns="91425">
            <a:normAutofit/>
          </a:bodyPr>
          <a:lstStyle/>
          <a:p>
            <a:pPr indent="-330200" lvl="0" marL="457200" rtl="0" algn="ctr">
              <a:spcBef>
                <a:spcPts val="0"/>
              </a:spcBef>
              <a:spcAft>
                <a:spcPts val="0"/>
              </a:spcAft>
              <a:buSzPts val="1600"/>
              <a:buChar char="●"/>
            </a:pPr>
            <a:r>
              <a:rPr lang="pt-BR"/>
              <a:t>Analyse inflation effects on house renting to determine what is the best alternative in the current situation.</a:t>
            </a:r>
            <a:endParaRPr/>
          </a:p>
          <a:p>
            <a:pPr indent="-330200" lvl="0" marL="457200" rtl="0" algn="ctr">
              <a:spcBef>
                <a:spcPts val="0"/>
              </a:spcBef>
              <a:spcAft>
                <a:spcPts val="0"/>
              </a:spcAft>
              <a:buSzPts val="1600"/>
              <a:buChar char="●"/>
            </a:pPr>
            <a:r>
              <a:rPr lang="pt-BR"/>
              <a:t>Analyse other economic factors to understand material prices variation and make predictions.</a:t>
            </a:r>
            <a:endParaRPr/>
          </a:p>
        </p:txBody>
      </p:sp>
      <p:sp>
        <p:nvSpPr>
          <p:cNvPr id="270" name="Google Shape;270;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0" st="0"/>
                                            </p:txEl>
                                          </p:spTgt>
                                        </p:tgtEl>
                                        <p:attrNameLst>
                                          <p:attrName>style.visibility</p:attrName>
                                        </p:attrNameLst>
                                      </p:cBhvr>
                                      <p:to>
                                        <p:strVal val="visible"/>
                                      </p:to>
                                    </p:set>
                                    <p:animEffect filter="fade" transition="in">
                                      <p:cBhvr>
                                        <p:cTn dur="1000"/>
                                        <p:tgtEl>
                                          <p:spTgt spid="2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1" st="1"/>
                                            </p:txEl>
                                          </p:spTgt>
                                        </p:tgtEl>
                                        <p:attrNameLst>
                                          <p:attrName>style.visibility</p:attrName>
                                        </p:attrNameLst>
                                      </p:cBhvr>
                                      <p:to>
                                        <p:strVal val="visible"/>
                                      </p:to>
                                    </p:set>
                                    <p:animEffect filter="fade" transition="in">
                                      <p:cBhvr>
                                        <p:cTn dur="1000"/>
                                        <p:tgtEl>
                                          <p:spTgt spid="26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6"/>
          <p:cNvSpPr txBox="1"/>
          <p:nvPr>
            <p:ph type="ctrTitle"/>
          </p:nvPr>
        </p:nvSpPr>
        <p:spPr>
          <a:xfrm>
            <a:off x="589350" y="843375"/>
            <a:ext cx="6883800" cy="1658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t>Thank you</a:t>
            </a:r>
            <a:r>
              <a:rPr lang="pt-BR"/>
              <a:t>!</a:t>
            </a:r>
            <a:endParaRPr/>
          </a:p>
        </p:txBody>
      </p:sp>
      <p:sp>
        <p:nvSpPr>
          <p:cNvPr id="276" name="Google Shape;276;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811650" y="799739"/>
            <a:ext cx="6458400" cy="1479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t>Objective</a:t>
            </a:r>
            <a:endParaRPr/>
          </a:p>
        </p:txBody>
      </p:sp>
      <p:sp>
        <p:nvSpPr>
          <p:cNvPr id="148" name="Google Shape;148;p28"/>
          <p:cNvSpPr txBox="1"/>
          <p:nvPr>
            <p:ph idx="1" type="body"/>
          </p:nvPr>
        </p:nvSpPr>
        <p:spPr>
          <a:xfrm>
            <a:off x="811650" y="2432039"/>
            <a:ext cx="6458400" cy="20376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pt-BR"/>
              <a:t>Identify if this is a good moment to build a house in São Paulo by analyzing time series data.</a:t>
            </a:r>
            <a:endParaRPr/>
          </a:p>
        </p:txBody>
      </p:sp>
      <p:sp>
        <p:nvSpPr>
          <p:cNvPr id="149" name="Google Shape;149;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9"/>
          <p:cNvPicPr preferRelativeResize="0"/>
          <p:nvPr/>
        </p:nvPicPr>
        <p:blipFill rotWithShape="1">
          <a:blip r:embed="rId3">
            <a:alphaModFix/>
          </a:blip>
          <a:srcRect b="20041" l="0" r="0" t="20041"/>
          <a:stretch/>
        </p:blipFill>
        <p:spPr>
          <a:xfrm>
            <a:off x="2705775" y="-9"/>
            <a:ext cx="6438225" cy="5143500"/>
          </a:xfrm>
          <a:prstGeom prst="rect">
            <a:avLst/>
          </a:prstGeom>
          <a:noFill/>
          <a:ln>
            <a:noFill/>
          </a:ln>
        </p:spPr>
      </p:pic>
      <p:sp>
        <p:nvSpPr>
          <p:cNvPr id="155" name="Google Shape;155;p29"/>
          <p:cNvSpPr txBox="1"/>
          <p:nvPr>
            <p:ph type="title"/>
          </p:nvPr>
        </p:nvSpPr>
        <p:spPr>
          <a:xfrm>
            <a:off x="304800" y="710000"/>
            <a:ext cx="2089800" cy="75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sz="2900"/>
              <a:t>Inspiration</a:t>
            </a:r>
            <a:endParaRPr sz="2900"/>
          </a:p>
        </p:txBody>
      </p:sp>
      <p:sp>
        <p:nvSpPr>
          <p:cNvPr id="156" name="Google Shape;156;p29"/>
          <p:cNvSpPr txBox="1"/>
          <p:nvPr>
            <p:ph idx="1" type="body"/>
          </p:nvPr>
        </p:nvSpPr>
        <p:spPr>
          <a:xfrm>
            <a:off x="304800" y="1554150"/>
            <a:ext cx="2089800" cy="26304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pt-BR"/>
              <a:t>Got married in August, 2021.</a:t>
            </a:r>
            <a:endParaRPr/>
          </a:p>
          <a:p>
            <a:pPr indent="-317500" lvl="0" marL="457200" rtl="0" algn="l">
              <a:spcBef>
                <a:spcPts val="0"/>
              </a:spcBef>
              <a:spcAft>
                <a:spcPts val="0"/>
              </a:spcAft>
              <a:buSzPts val="1400"/>
              <a:buChar char="●"/>
            </a:pPr>
            <a:r>
              <a:rPr lang="pt-BR"/>
              <a:t>We decided to finish building our own house because we didn’t want to rent one.</a:t>
            </a:r>
            <a:endParaRPr/>
          </a:p>
          <a:p>
            <a:pPr indent="-317500" lvl="0" marL="457200" rtl="0" algn="l">
              <a:spcBef>
                <a:spcPts val="0"/>
              </a:spcBef>
              <a:spcAft>
                <a:spcPts val="0"/>
              </a:spcAft>
              <a:buSzPts val="1400"/>
              <a:buChar char="●"/>
            </a:pPr>
            <a:r>
              <a:rPr lang="pt-BR"/>
              <a:t>High prices made us question our decision.</a:t>
            </a:r>
            <a:endParaRPr/>
          </a:p>
        </p:txBody>
      </p:sp>
      <p:sp>
        <p:nvSpPr>
          <p:cNvPr id="157" name="Google Shape;157;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0" st="0"/>
                                            </p:txEl>
                                          </p:spTgt>
                                        </p:tgtEl>
                                        <p:attrNameLst>
                                          <p:attrName>style.visibility</p:attrName>
                                        </p:attrNameLst>
                                      </p:cBhvr>
                                      <p:to>
                                        <p:strVal val="visible"/>
                                      </p:to>
                                    </p:set>
                                    <p:animEffect filter="fade" transition="in">
                                      <p:cBhvr>
                                        <p:cTn dur="1000"/>
                                        <p:tgtEl>
                                          <p:spTgt spid="1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1" st="1"/>
                                            </p:txEl>
                                          </p:spTgt>
                                        </p:tgtEl>
                                        <p:attrNameLst>
                                          <p:attrName>style.visibility</p:attrName>
                                        </p:attrNameLst>
                                      </p:cBhvr>
                                      <p:to>
                                        <p:strVal val="visible"/>
                                      </p:to>
                                    </p:set>
                                    <p:animEffect filter="fade" transition="in">
                                      <p:cBhvr>
                                        <p:cTn dur="1000"/>
                                        <p:tgtEl>
                                          <p:spTgt spid="1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2" st="2"/>
                                            </p:txEl>
                                          </p:spTgt>
                                        </p:tgtEl>
                                        <p:attrNameLst>
                                          <p:attrName>style.visibility</p:attrName>
                                        </p:attrNameLst>
                                      </p:cBhvr>
                                      <p:to>
                                        <p:strVal val="visible"/>
                                      </p:to>
                                    </p:set>
                                    <p:animEffect filter="fade" transition="in">
                                      <p:cBhvr>
                                        <p:cTn dur="1000"/>
                                        <p:tgtEl>
                                          <p:spTgt spid="15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30"/>
          <p:cNvPicPr preferRelativeResize="0"/>
          <p:nvPr/>
        </p:nvPicPr>
        <p:blipFill rotWithShape="1">
          <a:blip r:embed="rId3">
            <a:alphaModFix/>
          </a:blip>
          <a:srcRect b="17286" l="0" r="0" t="17286"/>
          <a:stretch/>
        </p:blipFill>
        <p:spPr>
          <a:xfrm>
            <a:off x="0" y="-1"/>
            <a:ext cx="4562577" cy="3980227"/>
          </a:xfrm>
          <a:prstGeom prst="rect">
            <a:avLst/>
          </a:prstGeom>
          <a:noFill/>
          <a:ln>
            <a:noFill/>
          </a:ln>
        </p:spPr>
      </p:pic>
      <p:pic>
        <p:nvPicPr>
          <p:cNvPr id="163" name="Google Shape;163;p30"/>
          <p:cNvPicPr preferRelativeResize="0"/>
          <p:nvPr/>
        </p:nvPicPr>
        <p:blipFill rotWithShape="1">
          <a:blip r:embed="rId4">
            <a:alphaModFix/>
          </a:blip>
          <a:srcRect b="14985" l="0" r="0" t="14985"/>
          <a:stretch/>
        </p:blipFill>
        <p:spPr>
          <a:xfrm>
            <a:off x="4581425" y="-1"/>
            <a:ext cx="4562577" cy="3980227"/>
          </a:xfrm>
          <a:prstGeom prst="rect">
            <a:avLst/>
          </a:prstGeom>
          <a:noFill/>
          <a:ln>
            <a:noFill/>
          </a:ln>
        </p:spPr>
      </p:pic>
      <p:sp>
        <p:nvSpPr>
          <p:cNvPr id="164" name="Google Shape;164;p30"/>
          <p:cNvSpPr txBox="1"/>
          <p:nvPr>
            <p:ph type="title"/>
          </p:nvPr>
        </p:nvSpPr>
        <p:spPr>
          <a:xfrm>
            <a:off x="288025" y="4094725"/>
            <a:ext cx="8600100" cy="962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SzPts val="990"/>
              <a:buNone/>
            </a:pPr>
            <a:r>
              <a:rPr lang="pt-BR" sz="2410"/>
              <a:t>The house was still under construction when we moved in.</a:t>
            </a:r>
            <a:endParaRPr sz="2410"/>
          </a:p>
        </p:txBody>
      </p:sp>
      <p:sp>
        <p:nvSpPr>
          <p:cNvPr id="165" name="Google Shape;165;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idx="1" type="body"/>
          </p:nvPr>
        </p:nvSpPr>
        <p:spPr>
          <a:xfrm>
            <a:off x="814025" y="1524300"/>
            <a:ext cx="7515900" cy="2247300"/>
          </a:xfrm>
          <a:prstGeom prst="rect">
            <a:avLst/>
          </a:prstGeom>
        </p:spPr>
        <p:txBody>
          <a:bodyPr anchorCtr="0" anchor="t" bIns="91425" lIns="91425" spcFirstLastPara="1" rIns="91425" wrap="square" tIns="91425">
            <a:normAutofit/>
          </a:bodyPr>
          <a:lstStyle/>
          <a:p>
            <a:pPr indent="0" lvl="0" marL="0" rtl="0" algn="ctr">
              <a:spcBef>
                <a:spcPts val="0"/>
              </a:spcBef>
              <a:spcAft>
                <a:spcPts val="1600"/>
              </a:spcAft>
              <a:buNone/>
            </a:pPr>
            <a:r>
              <a:rPr lang="pt-BR"/>
              <a:t>I focused my data search on the following questions:</a:t>
            </a:r>
            <a:endParaRPr/>
          </a:p>
        </p:txBody>
      </p:sp>
      <p:sp>
        <p:nvSpPr>
          <p:cNvPr id="171" name="Google Shape;171;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75" name="Shape 175"/>
        <p:cNvGrpSpPr/>
        <p:nvPr/>
      </p:nvGrpSpPr>
      <p:grpSpPr>
        <a:xfrm>
          <a:off x="0" y="0"/>
          <a:ext cx="0" cy="0"/>
          <a:chOff x="0" y="0"/>
          <a:chExt cx="0" cy="0"/>
        </a:xfrm>
      </p:grpSpPr>
      <p:sp>
        <p:nvSpPr>
          <p:cNvPr id="176" name="Google Shape;176;p32"/>
          <p:cNvSpPr txBox="1"/>
          <p:nvPr>
            <p:ph idx="1" type="body"/>
          </p:nvPr>
        </p:nvSpPr>
        <p:spPr>
          <a:xfrm>
            <a:off x="1219225" y="1373750"/>
            <a:ext cx="6705300" cy="24846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lang="pt-BR"/>
              <a:t>How has the cost of building a simple residence been changing over the years?</a:t>
            </a:r>
            <a:endParaRPr/>
          </a:p>
          <a:p>
            <a:pPr indent="-355600" lvl="0" marL="457200" rtl="0" algn="l">
              <a:spcBef>
                <a:spcPts val="0"/>
              </a:spcBef>
              <a:spcAft>
                <a:spcPts val="0"/>
              </a:spcAft>
              <a:buSzPts val="2000"/>
              <a:buAutoNum type="arabicPeriod"/>
            </a:pPr>
            <a:r>
              <a:rPr lang="pt-BR"/>
              <a:t>How does this variation reflect on construction materials and labor </a:t>
            </a:r>
            <a:r>
              <a:rPr lang="pt-BR"/>
              <a:t>separately</a:t>
            </a:r>
            <a:r>
              <a:rPr lang="pt-BR"/>
              <a:t>?</a:t>
            </a:r>
            <a:endParaRPr/>
          </a:p>
          <a:p>
            <a:pPr indent="-355600" lvl="0" marL="457200" rtl="0" algn="l">
              <a:spcBef>
                <a:spcPts val="0"/>
              </a:spcBef>
              <a:spcAft>
                <a:spcPts val="0"/>
              </a:spcAft>
              <a:buSzPts val="2000"/>
              <a:buAutoNum type="arabicPeriod"/>
            </a:pPr>
            <a:r>
              <a:rPr lang="pt-BR"/>
              <a:t>What is the trend for the next months?</a:t>
            </a:r>
            <a:endParaRPr/>
          </a:p>
        </p:txBody>
      </p:sp>
      <p:sp>
        <p:nvSpPr>
          <p:cNvPr id="177" name="Google Shape;17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animEffect filter="fade" transition="in">
                                      <p:cBhvr>
                                        <p:cTn dur="1000"/>
                                        <p:tgtEl>
                                          <p:spTgt spid="1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1" st="1"/>
                                            </p:txEl>
                                          </p:spTgt>
                                        </p:tgtEl>
                                        <p:attrNameLst>
                                          <p:attrName>style.visibility</p:attrName>
                                        </p:attrNameLst>
                                      </p:cBhvr>
                                      <p:to>
                                        <p:strVal val="visible"/>
                                      </p:to>
                                    </p:set>
                                    <p:animEffect filter="fade" transition="in">
                                      <p:cBhvr>
                                        <p:cTn dur="1000"/>
                                        <p:tgtEl>
                                          <p:spTgt spid="1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2" st="2"/>
                                            </p:txEl>
                                          </p:spTgt>
                                        </p:tgtEl>
                                        <p:attrNameLst>
                                          <p:attrName>style.visibility</p:attrName>
                                        </p:attrNameLst>
                                      </p:cBhvr>
                                      <p:to>
                                        <p:strVal val="visible"/>
                                      </p:to>
                                    </p:set>
                                    <p:animEffect filter="fade" transition="in">
                                      <p:cBhvr>
                                        <p:cTn dur="1000"/>
                                        <p:tgtEl>
                                          <p:spTgt spid="17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idx="1" type="body"/>
          </p:nvPr>
        </p:nvSpPr>
        <p:spPr>
          <a:xfrm>
            <a:off x="814025" y="1524300"/>
            <a:ext cx="7515900" cy="2247300"/>
          </a:xfrm>
          <a:prstGeom prst="rect">
            <a:avLst/>
          </a:prstGeom>
        </p:spPr>
        <p:txBody>
          <a:bodyPr anchorCtr="0" anchor="t" bIns="91425" lIns="91425" spcFirstLastPara="1" rIns="91425" wrap="square" tIns="91425">
            <a:normAutofit/>
          </a:bodyPr>
          <a:lstStyle/>
          <a:p>
            <a:pPr indent="0" lvl="0" marL="0" rtl="0" algn="ctr">
              <a:spcBef>
                <a:spcPts val="0"/>
              </a:spcBef>
              <a:spcAft>
                <a:spcPts val="1600"/>
              </a:spcAft>
              <a:buNone/>
            </a:pPr>
            <a:r>
              <a:rPr lang="pt-BR"/>
              <a:t>I collected data furnished by the following organizations to answer my questions:</a:t>
            </a:r>
            <a:endParaRPr/>
          </a:p>
        </p:txBody>
      </p:sp>
      <p:sp>
        <p:nvSpPr>
          <p:cNvPr id="183" name="Google Shape;183;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ph idx="1" type="body"/>
          </p:nvPr>
        </p:nvSpPr>
        <p:spPr>
          <a:xfrm>
            <a:off x="3433225" y="2540500"/>
            <a:ext cx="5391300" cy="16392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pt-BR"/>
              <a:t>Stands for São Paulo Civil Construction Syndicate.</a:t>
            </a:r>
            <a:endParaRPr/>
          </a:p>
          <a:p>
            <a:pPr indent="-317500" lvl="0" marL="457200" rtl="0" algn="l">
              <a:spcBef>
                <a:spcPts val="0"/>
              </a:spcBef>
              <a:spcAft>
                <a:spcPts val="0"/>
              </a:spcAft>
              <a:buSzPts val="1400"/>
              <a:buChar char="●"/>
            </a:pPr>
            <a:r>
              <a:rPr lang="pt-BR"/>
              <a:t>They provide the construction cost per square meter (R$/m²) of different building categories.</a:t>
            </a:r>
            <a:endParaRPr/>
          </a:p>
          <a:p>
            <a:pPr indent="-317500" lvl="0" marL="457200" rtl="0" algn="l">
              <a:spcBef>
                <a:spcPts val="0"/>
              </a:spcBef>
              <a:spcAft>
                <a:spcPts val="0"/>
              </a:spcAft>
              <a:buSzPts val="1400"/>
              <a:buChar char="●"/>
            </a:pPr>
            <a:r>
              <a:rPr lang="pt-BR"/>
              <a:t>I focused my analysis on the R1-B category (residence including 2 bedrooms, 1 bathroom, 1 kitchen, 1 living room and 1 laundry room within 1 floor)</a:t>
            </a:r>
            <a:endParaRPr/>
          </a:p>
        </p:txBody>
      </p:sp>
      <p:sp>
        <p:nvSpPr>
          <p:cNvPr id="189" name="Google Shape;189;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pic>
        <p:nvPicPr>
          <p:cNvPr id="190" name="Google Shape;190;p34"/>
          <p:cNvPicPr preferRelativeResize="0"/>
          <p:nvPr/>
        </p:nvPicPr>
        <p:blipFill>
          <a:blip r:embed="rId3">
            <a:alphaModFix/>
          </a:blip>
          <a:stretch>
            <a:fillRect/>
          </a:stretch>
        </p:blipFill>
        <p:spPr>
          <a:xfrm>
            <a:off x="708263" y="193550"/>
            <a:ext cx="7727463" cy="2235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0" st="0"/>
                                            </p:txEl>
                                          </p:spTgt>
                                        </p:tgtEl>
                                        <p:attrNameLst>
                                          <p:attrName>style.visibility</p:attrName>
                                        </p:attrNameLst>
                                      </p:cBhvr>
                                      <p:to>
                                        <p:strVal val="visible"/>
                                      </p:to>
                                    </p:set>
                                    <p:animEffect filter="fade" transition="in">
                                      <p:cBhvr>
                                        <p:cTn dur="1000"/>
                                        <p:tgtEl>
                                          <p:spTgt spid="1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1" st="1"/>
                                            </p:txEl>
                                          </p:spTgt>
                                        </p:tgtEl>
                                        <p:attrNameLst>
                                          <p:attrName>style.visibility</p:attrName>
                                        </p:attrNameLst>
                                      </p:cBhvr>
                                      <p:to>
                                        <p:strVal val="visible"/>
                                      </p:to>
                                    </p:set>
                                    <p:animEffect filter="fade" transition="in">
                                      <p:cBhvr>
                                        <p:cTn dur="1000"/>
                                        <p:tgtEl>
                                          <p:spTgt spid="1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2" st="2"/>
                                            </p:txEl>
                                          </p:spTgt>
                                        </p:tgtEl>
                                        <p:attrNameLst>
                                          <p:attrName>style.visibility</p:attrName>
                                        </p:attrNameLst>
                                      </p:cBhvr>
                                      <p:to>
                                        <p:strVal val="visible"/>
                                      </p:to>
                                    </p:set>
                                    <p:animEffect filter="fade" transition="in">
                                      <p:cBhvr>
                                        <p:cTn dur="1000"/>
                                        <p:tgtEl>
                                          <p:spTgt spid="18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