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0" r:id="rId6"/>
    <p:sldId id="268" r:id="rId7"/>
    <p:sldId id="271" r:id="rId8"/>
    <p:sldId id="261" r:id="rId9"/>
    <p:sldId id="262" r:id="rId10"/>
    <p:sldId id="263" r:id="rId11"/>
    <p:sldId id="264" r:id="rId12"/>
    <p:sldId id="265" r:id="rId13"/>
    <p:sldId id="272" r:id="rId14"/>
    <p:sldId id="267" r:id="rId15"/>
    <p:sldId id="269" r:id="rId1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20"/>
  </p:normalViewPr>
  <p:slideViewPr>
    <p:cSldViewPr snapToGrid="0">
      <p:cViewPr varScale="1">
        <p:scale>
          <a:sx n="126" d="100"/>
          <a:sy n="126" d="100"/>
        </p:scale>
        <p:origin x="4424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EB219-4127-E741-ADD4-00234EBFA567}" type="datetimeFigureOut">
              <a:rPr lang="en-PL" smtClean="0"/>
              <a:t>05/06/2023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D2508-6DD2-374F-90A6-FE1FA1A33B2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6497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D2508-6DD2-374F-90A6-FE1FA1A33B27}" type="slidenum">
              <a:rPr lang="en-PL" smtClean="0"/>
              <a:t>4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4528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nicius-antonio-gai-2536182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niciuston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apm/agent/java/current/method-api.html" TargetMode="External"/><Relationship Id="rId2" Type="http://schemas.openxmlformats.org/officeDocument/2006/relationships/hyperlink" Target="https://www.elastic.co/guide/en/apm/agent/java/current/method-sampling-bas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astic.co/guide/en/apm/agent/java/current/method-config-based.html" TargetMode="External"/><Relationship Id="rId4" Type="http://schemas.openxmlformats.org/officeDocument/2006/relationships/hyperlink" Target="https://www.elastic.co/guide/en/apm/agent/java/current/method-annotation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apm/guide/current/getting-started-apm-server.html" TargetMode="External"/><Relationship Id="rId2" Type="http://schemas.openxmlformats.org/officeDocument/2006/relationships/hyperlink" Target="https://www.elastic.co/guide/en/apm/agent/java/current/setu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guide/en/apm/agent/java/current/java-method-monitor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apm/agent/java/current/setup-attach-api.html" TargetMode="External"/><Relationship Id="rId2" Type="http://schemas.openxmlformats.org/officeDocument/2006/relationships/hyperlink" Target="https://www.elastic.co/guide/en/apm/agent/java/current/setup-javaag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3D65C31-A648-2412-80B9-0835523639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9421" r="1" b="32797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C55EF-87E0-5044-EAFB-93677D5D7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PL" dirty="0">
                <a:solidFill>
                  <a:srgbClr val="FFFFFF"/>
                </a:solidFill>
              </a:rPr>
              <a:t>Kibana APM – Applica</a:t>
            </a:r>
            <a:r>
              <a:rPr lang="en-GB" dirty="0" err="1">
                <a:solidFill>
                  <a:srgbClr val="FFFFFF"/>
                </a:solidFill>
              </a:rPr>
              <a:t>ti</a:t>
            </a:r>
            <a:r>
              <a:rPr lang="en-PL" dirty="0">
                <a:solidFill>
                  <a:srgbClr val="FFFFFF"/>
                </a:solidFill>
              </a:rPr>
              <a:t>on Perfomance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6BE6-CCD4-8A5D-2333-3526F527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PL" dirty="0"/>
              <a:t>Vinicius Antonio Gai</a:t>
            </a:r>
          </a:p>
          <a:p>
            <a:r>
              <a:rPr lang="en-GB" sz="1200" dirty="0">
                <a:hlinkClick r:id="rId3"/>
              </a:rPr>
              <a:t>https://www.linkedin.com/in/vinicius-antonio-gai-25361823/</a:t>
            </a:r>
            <a:br>
              <a:rPr lang="en-PL" sz="1200" dirty="0"/>
            </a:br>
            <a:r>
              <a:rPr lang="en-GB" sz="1200" dirty="0">
                <a:hlinkClick r:id="rId4"/>
              </a:rPr>
              <a:t>https://github.com/viniciustoni</a:t>
            </a:r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6229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22A-2895-44AB-3DFA-A5FF6020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Case scenario – Simple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55A3-4A6A-1E7A-E993-6B3ACB17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Simple case to send metrics to APM</a:t>
            </a:r>
          </a:p>
          <a:p>
            <a:pPr lvl="1"/>
            <a:r>
              <a:rPr lang="en-PL" dirty="0"/>
              <a:t>Analysis HTTP response time</a:t>
            </a:r>
          </a:p>
          <a:p>
            <a:pPr lvl="1"/>
            <a:r>
              <a:rPr lang="en-PL" dirty="0"/>
              <a:t>Analysis the query that were executed</a:t>
            </a:r>
          </a:p>
          <a:p>
            <a:pPr lvl="1"/>
            <a:r>
              <a:rPr lang="en-PL" dirty="0"/>
              <a:t>Analysis the methods that were executed for this particular request</a:t>
            </a:r>
          </a:p>
        </p:txBody>
      </p:sp>
    </p:spTree>
    <p:extLst>
      <p:ext uri="{BB962C8B-B14F-4D97-AF65-F5344CB8AC3E}">
        <p14:creationId xmlns:p14="http://schemas.microsoft.com/office/powerpoint/2010/main" val="355729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22A-2895-44AB-3DFA-A5FF6020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Case scenario – Identify N+1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55A3-4A6A-1E7A-E993-6B3ACB17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N+1 are common problem on our daily work, but how to easily identify it with APM</a:t>
            </a:r>
          </a:p>
          <a:p>
            <a:r>
              <a:rPr lang="en-PL" dirty="0"/>
              <a:t>APM will show us the number of times that same query were executed during a request/transaction</a:t>
            </a:r>
          </a:p>
          <a:p>
            <a:r>
              <a:rPr lang="en-PL" dirty="0"/>
              <a:t>Act after analysis – fixing the issue with coding changes – analisy it again to check the results</a:t>
            </a:r>
          </a:p>
          <a:p>
            <a:pPr marL="0" indent="0">
              <a:buNone/>
            </a:pP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07276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22A-2895-44AB-3DFA-A5FF6020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Case scenario – Multi-services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55A3-4A6A-1E7A-E993-6B3ACB17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A common scenarion during multi-service environment is services calling each other via rest API</a:t>
            </a:r>
          </a:p>
          <a:p>
            <a:r>
              <a:rPr lang="en-PL" dirty="0"/>
              <a:t>APM can show us the metrics about this rest call also with proper service configuration we it can link the metrics between 2 services</a:t>
            </a:r>
          </a:p>
        </p:txBody>
      </p:sp>
    </p:spTree>
    <p:extLst>
      <p:ext uri="{BB962C8B-B14F-4D97-AF65-F5344CB8AC3E}">
        <p14:creationId xmlns:p14="http://schemas.microsoft.com/office/powerpoint/2010/main" val="78539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22A-2895-44AB-3DFA-A5FF6020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Case scenario - Analysing slow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55A3-4A6A-1E7A-E993-6B3ACB17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Another advantage of APM is to analyse slow methods</a:t>
            </a:r>
          </a:p>
          <a:p>
            <a:r>
              <a:rPr lang="en-GB" dirty="0"/>
              <a:t>We should take care not to impact our app performance during runtime and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Can be done into different ways:</a:t>
            </a:r>
          </a:p>
          <a:p>
            <a:pPr lvl="1"/>
            <a:r>
              <a:rPr lang="en-GB" dirty="0"/>
              <a:t>Base profiler: </a:t>
            </a:r>
            <a:r>
              <a:rPr lang="en-GB" dirty="0">
                <a:hlinkClick r:id="rId2"/>
              </a:rPr>
              <a:t>https://www.elastic.co/guide/en/apm/agent/java/current/method-sampling-based.html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API/Code: </a:t>
            </a:r>
            <a:r>
              <a:rPr lang="en-GB" dirty="0">
                <a:hlinkClick r:id="rId3"/>
              </a:rPr>
              <a:t>https://www.elastic.co/guide/en/apm/agent/java/current/method-api.html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Annotations: </a:t>
            </a:r>
            <a:r>
              <a:rPr lang="en-GB" dirty="0">
                <a:hlinkClick r:id="rId4"/>
              </a:rPr>
              <a:t>https://www.elastic.co/guide/en/apm/agent/java/current/method-annotations.html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Configuration-based: </a:t>
            </a:r>
            <a:r>
              <a:rPr lang="en-GB" dirty="0">
                <a:hlinkClick r:id="rId5"/>
              </a:rPr>
              <a:t>https://www.elastic.co/guide/en/apm/agent/java/current/method-config-based.html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30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C22A-2895-44AB-3DFA-A5FF6020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585" y="2178970"/>
            <a:ext cx="3473826" cy="1442463"/>
          </a:xfrm>
        </p:spPr>
        <p:txBody>
          <a:bodyPr/>
          <a:lstStyle/>
          <a:p>
            <a:r>
              <a:rPr lang="en-PL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9179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3CE0-FE6C-6129-B63E-FF7290B3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84A3-2F34-724F-A0F0-582025CD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https://www.elastic.co/guide/en/apm/guide/current/apm-quick-start.html</a:t>
            </a:r>
          </a:p>
          <a:p>
            <a:r>
              <a:rPr lang="en-GB" dirty="0">
                <a:hlinkClick r:id="rId3"/>
              </a:rPr>
              <a:t>https://www.elastic.co/guide/en/apm/guide/current/getting-started-apm-server.html</a:t>
            </a:r>
            <a:endParaRPr lang="en-GB" dirty="0"/>
          </a:p>
          <a:p>
            <a:r>
              <a:rPr lang="en-GB" dirty="0">
                <a:hlinkClick r:id="rId2"/>
              </a:rPr>
              <a:t>https://www.elastic.co/guide/en/apm/agent/java/current/setup.html</a:t>
            </a:r>
            <a:endParaRPr lang="en-GB" dirty="0"/>
          </a:p>
          <a:p>
            <a:r>
              <a:rPr lang="en-GB" dirty="0">
                <a:hlinkClick r:id="rId4"/>
              </a:rPr>
              <a:t>https://www.elastic.co/guide/en/apm/agent/java/current/java-method-monitoring.html</a:t>
            </a:r>
            <a:endParaRPr lang="en-GB" dirty="0"/>
          </a:p>
          <a:p>
            <a:endParaRPr lang="en-GB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52158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812C-9363-2822-88FC-21848CDE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9973-F07B-C99C-C330-3AE76191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Kibana APM - Overview</a:t>
            </a:r>
          </a:p>
          <a:p>
            <a:r>
              <a:rPr lang="en-PL" dirty="0"/>
              <a:t>Integrating it with Elastic stack</a:t>
            </a:r>
          </a:p>
          <a:p>
            <a:r>
              <a:rPr lang="en-PL" dirty="0"/>
              <a:t>Sending metrics to elasticsearch - Elastic APM Agent</a:t>
            </a:r>
          </a:p>
          <a:p>
            <a:r>
              <a:rPr lang="en-PL" dirty="0"/>
              <a:t>Case scenario – Simple metrics</a:t>
            </a:r>
          </a:p>
          <a:p>
            <a:r>
              <a:rPr lang="en-PL" dirty="0"/>
              <a:t>Case scenario – Identify N+1 easily</a:t>
            </a:r>
          </a:p>
          <a:p>
            <a:r>
              <a:rPr lang="en-PL" dirty="0"/>
              <a:t>Case scenario - Multi-services</a:t>
            </a:r>
          </a:p>
          <a:p>
            <a:r>
              <a:rPr lang="en-PL" dirty="0"/>
              <a:t>Case scenario - Analysing slow methods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5403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E3AA-B88D-A176-6C9B-AA8488B6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Kibana APM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F3EB-E81B-6E0D-736D-B94010B4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10325000" cy="4111470"/>
          </a:xfrm>
        </p:spPr>
        <p:txBody>
          <a:bodyPr>
            <a:normAutofit lnSpcReduction="10000"/>
          </a:bodyPr>
          <a:lstStyle/>
          <a:p>
            <a:r>
              <a:rPr lang="en-PL" dirty="0"/>
              <a:t>Application Performance Monitoring (APM)</a:t>
            </a:r>
          </a:p>
          <a:p>
            <a:r>
              <a:rPr lang="en-PL" dirty="0"/>
              <a:t>Analysis in real-time, by collecting data via agent</a:t>
            </a:r>
          </a:p>
          <a:p>
            <a:r>
              <a:rPr lang="en-PL" dirty="0"/>
              <a:t>Metrics:</a:t>
            </a:r>
          </a:p>
          <a:p>
            <a:pPr lvl="1"/>
            <a:r>
              <a:rPr lang="en-PL" dirty="0"/>
              <a:t>Response time – HTTP request, DB quries, methods execution, etc..</a:t>
            </a:r>
          </a:p>
          <a:p>
            <a:pPr lvl="1"/>
            <a:r>
              <a:rPr lang="en-PL" dirty="0"/>
              <a:t>Queries execution</a:t>
            </a:r>
          </a:p>
          <a:p>
            <a:pPr lvl="1"/>
            <a:r>
              <a:rPr lang="en-PL" dirty="0"/>
              <a:t>External HTTP call</a:t>
            </a:r>
          </a:p>
          <a:p>
            <a:pPr lvl="1"/>
            <a:r>
              <a:rPr lang="en-PL" dirty="0"/>
              <a:t>Errors/Exceptions</a:t>
            </a:r>
          </a:p>
          <a:p>
            <a:r>
              <a:rPr lang="en-PL" dirty="0"/>
              <a:t>Similar apps:</a:t>
            </a:r>
          </a:p>
          <a:p>
            <a:pPr lvl="1"/>
            <a:r>
              <a:rPr lang="en-PL" dirty="0"/>
              <a:t>New relic</a:t>
            </a:r>
          </a:p>
          <a:p>
            <a:pPr lvl="1"/>
            <a:r>
              <a:rPr lang="en-PL" dirty="0"/>
              <a:t>Dynatrace APM</a:t>
            </a:r>
          </a:p>
          <a:p>
            <a:pPr lvl="1"/>
            <a:r>
              <a:rPr lang="en-PL" dirty="0"/>
              <a:t>Datadog APM</a:t>
            </a:r>
          </a:p>
          <a:p>
            <a:pPr lvl="1"/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28420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696F-E00A-997C-D701-FC5AD646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Integrating it with Elastic stack – APM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F9E3-7CAB-1FD8-6DDC-D834FE16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APM Server</a:t>
            </a:r>
          </a:p>
          <a:p>
            <a:pPr lvl="1"/>
            <a:r>
              <a:rPr lang="en-GB" dirty="0"/>
              <a:t>Install an APM server</a:t>
            </a:r>
          </a:p>
          <a:p>
            <a:pPr lvl="1"/>
            <a:r>
              <a:rPr lang="en-GB" dirty="0"/>
              <a:t>Connect it with the Kibana/Elasticsearch server</a:t>
            </a:r>
          </a:p>
          <a:p>
            <a:pPr lvl="1"/>
            <a:r>
              <a:rPr lang="en-GB" dirty="0"/>
              <a:t>Start to send metrics to APM server via Elasticsearch agent</a:t>
            </a:r>
          </a:p>
          <a:p>
            <a:r>
              <a:rPr lang="en-GB" dirty="0"/>
              <a:t>No need any additional component apart from elastic stack</a:t>
            </a:r>
          </a:p>
          <a:p>
            <a:r>
              <a:rPr lang="en-GB" dirty="0"/>
              <a:t>Self-managed option</a:t>
            </a:r>
          </a:p>
          <a:p>
            <a:r>
              <a:rPr lang="en-GB" dirty="0"/>
              <a:t>Configuration method: YAML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0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696F-E00A-997C-D701-FC5AD646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Adding it to your kibana – APM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F9E3-7CAB-1FD8-6DDC-D834FE16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Components required</a:t>
            </a:r>
          </a:p>
          <a:p>
            <a:pPr lvl="1"/>
            <a:r>
              <a:rPr lang="en-PL" dirty="0"/>
              <a:t>APM Agents</a:t>
            </a:r>
          </a:p>
          <a:p>
            <a:pPr lvl="1"/>
            <a:r>
              <a:rPr lang="en-PL" dirty="0"/>
              <a:t>APM Server</a:t>
            </a:r>
          </a:p>
          <a:p>
            <a:pPr lvl="1"/>
            <a:r>
              <a:rPr lang="en-PL" dirty="0"/>
              <a:t>Elastic Stack</a:t>
            </a:r>
          </a:p>
          <a:p>
            <a:pPr lvl="1"/>
            <a:endParaRPr lang="en-PL" dirty="0"/>
          </a:p>
        </p:txBody>
      </p:sp>
      <p:pic>
        <p:nvPicPr>
          <p:cNvPr id="1026" name="Picture 2" descr="APM Server binary overview">
            <a:extLst>
              <a:ext uri="{FF2B5EF4-FFF2-40B4-BE49-F238E27FC236}">
                <a16:creationId xmlns:a16="http://schemas.microsoft.com/office/drawing/2014/main" id="{20A7541D-55F6-6B03-034D-6D051FE2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27" y="4020426"/>
            <a:ext cx="8575591" cy="176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1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696F-E00A-997C-D701-FC5AD646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Adding it to your kibana – Fleet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F9E3-7CAB-1FD8-6DDC-D834FE16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Fleet Integration – We will use this for our case</a:t>
            </a:r>
          </a:p>
          <a:p>
            <a:pPr lvl="1"/>
            <a:r>
              <a:rPr lang="en-PL" dirty="0"/>
              <a:t>Install fleet integration server</a:t>
            </a:r>
          </a:p>
          <a:p>
            <a:pPr lvl="1"/>
            <a:r>
              <a:rPr lang="en-PL" dirty="0"/>
              <a:t>Add APM from integration UI</a:t>
            </a:r>
          </a:p>
          <a:p>
            <a:pPr lvl="1"/>
            <a:r>
              <a:rPr lang="en-PL" dirty="0"/>
              <a:t>Start to send metrics to the Fleet via elastic and apm agents</a:t>
            </a:r>
          </a:p>
          <a:p>
            <a:r>
              <a:rPr lang="en-PL" dirty="0"/>
              <a:t>More convenient – all integration at one central instance</a:t>
            </a:r>
          </a:p>
          <a:p>
            <a:r>
              <a:rPr lang="en-PL" dirty="0"/>
              <a:t>Configuration Method: Kibana UI</a:t>
            </a:r>
          </a:p>
        </p:txBody>
      </p:sp>
    </p:spTree>
    <p:extLst>
      <p:ext uri="{BB962C8B-B14F-4D97-AF65-F5344CB8AC3E}">
        <p14:creationId xmlns:p14="http://schemas.microsoft.com/office/powerpoint/2010/main" val="210213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696F-E00A-997C-D701-FC5AD646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Adding it to your kibana – Fleet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F9E3-7CAB-1FD8-6DDC-D834FE16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L" dirty="0"/>
              <a:t>Components required</a:t>
            </a:r>
          </a:p>
          <a:p>
            <a:pPr lvl="1"/>
            <a:r>
              <a:rPr lang="en-PL" dirty="0"/>
              <a:t>APM Agent</a:t>
            </a:r>
          </a:p>
          <a:p>
            <a:pPr lvl="1"/>
            <a:r>
              <a:rPr lang="en-PL" dirty="0"/>
              <a:t>Elastic Agent</a:t>
            </a:r>
          </a:p>
          <a:p>
            <a:pPr lvl="1"/>
            <a:r>
              <a:rPr lang="en-PL" dirty="0"/>
              <a:t>Fleet server</a:t>
            </a:r>
          </a:p>
          <a:p>
            <a:pPr lvl="1"/>
            <a:r>
              <a:rPr lang="en-PL" dirty="0"/>
              <a:t>APM Server</a:t>
            </a:r>
          </a:p>
          <a:p>
            <a:pPr lvl="1"/>
            <a:r>
              <a:rPr lang="en-PL" dirty="0"/>
              <a:t>Elastic stack</a:t>
            </a:r>
          </a:p>
        </p:txBody>
      </p:sp>
      <p:pic>
        <p:nvPicPr>
          <p:cNvPr id="2050" name="Picture 2" descr="APM Server fleet overview">
            <a:extLst>
              <a:ext uri="{FF2B5EF4-FFF2-40B4-BE49-F238E27FC236}">
                <a16:creationId xmlns:a16="http://schemas.microsoft.com/office/drawing/2014/main" id="{08474794-5CA3-AFB6-B6AC-08DCB3BB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92" y="4611324"/>
            <a:ext cx="9183104" cy="177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5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BF10-1C0A-BEEE-CB8A-45CECEF3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Sending metrics to elasticsearch – Elastic APM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972A-6941-66BB-2CE0-C56B3053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Javaagent</a:t>
            </a:r>
            <a:r>
              <a:rPr lang="en-GB" dirty="0"/>
              <a:t> flag – manual setup</a:t>
            </a:r>
          </a:p>
          <a:p>
            <a:pPr lvl="1"/>
            <a:r>
              <a:rPr lang="en-GB" dirty="0"/>
              <a:t>Manually set the </a:t>
            </a:r>
            <a:r>
              <a:rPr lang="en-GB" dirty="0" err="1"/>
              <a:t>javaagent</a:t>
            </a:r>
            <a:r>
              <a:rPr lang="en-GB" dirty="0"/>
              <a:t> setup flag into your java command</a:t>
            </a:r>
          </a:p>
          <a:p>
            <a:pPr lvl="1"/>
            <a:r>
              <a:rPr lang="en-GB" dirty="0"/>
              <a:t>Requires changes on JVM arguments, also requires to restart it</a:t>
            </a:r>
          </a:p>
          <a:p>
            <a:pPr lvl="1"/>
            <a:r>
              <a:rPr lang="en-GB" dirty="0"/>
              <a:t>java -</a:t>
            </a:r>
            <a:r>
              <a:rPr lang="en-GB" dirty="0" err="1"/>
              <a:t>javaagent</a:t>
            </a:r>
            <a:r>
              <a:rPr lang="en-GB" dirty="0"/>
              <a:t>:/path/to/elastic-</a:t>
            </a:r>
            <a:r>
              <a:rPr lang="en-GB" dirty="0" err="1"/>
              <a:t>apm</a:t>
            </a:r>
            <a:r>
              <a:rPr lang="en-GB" dirty="0"/>
              <a:t>-agent-&lt;version&gt;.jar &lt;APM_CONFIG&gt;</a:t>
            </a:r>
          </a:p>
          <a:p>
            <a:pPr lvl="1"/>
            <a:r>
              <a:rPr lang="en-GB" dirty="0">
                <a:hlinkClick r:id="rId2"/>
              </a:rPr>
              <a:t>https://www.elastic.co/guide/en/apm/agent/java/current/setup-javaagent.html</a:t>
            </a:r>
            <a:r>
              <a:rPr lang="en-GB" dirty="0"/>
              <a:t> </a:t>
            </a:r>
          </a:p>
          <a:p>
            <a:r>
              <a:rPr lang="en-GB" dirty="0"/>
              <a:t>Programmatically API</a:t>
            </a:r>
          </a:p>
          <a:p>
            <a:pPr lvl="1"/>
            <a:r>
              <a:rPr lang="en-GB" dirty="0"/>
              <a:t>Doesn’t requires JVM options changes</a:t>
            </a:r>
          </a:p>
          <a:p>
            <a:pPr lvl="1"/>
            <a:r>
              <a:rPr lang="en-GB" dirty="0"/>
              <a:t>Requires code changes</a:t>
            </a:r>
          </a:p>
          <a:p>
            <a:pPr lvl="1"/>
            <a:r>
              <a:rPr lang="en-GB" dirty="0"/>
              <a:t>Maven Lib: </a:t>
            </a:r>
            <a:r>
              <a:rPr lang="en-GB" dirty="0" err="1"/>
              <a:t>apm</a:t>
            </a:r>
            <a:r>
              <a:rPr lang="en-GB" dirty="0"/>
              <a:t>-agent-attach</a:t>
            </a:r>
          </a:p>
          <a:p>
            <a:pPr lvl="1"/>
            <a:r>
              <a:rPr lang="en-GB" dirty="0">
                <a:hlinkClick r:id="rId3"/>
              </a:rPr>
              <a:t>https://www.elastic.co/guide/en/apm/agent/java/current/setup-attach-api.html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31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03CB-F890-E098-D3C2-82EEAA28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Case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D07E-9D79-F06B-B218-9EE12C93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3 simple cases scenarios for show case;</a:t>
            </a:r>
          </a:p>
          <a:p>
            <a:r>
              <a:rPr lang="en-PL" dirty="0"/>
              <a:t>Simple metrics – without any special “case” on it</a:t>
            </a:r>
          </a:p>
          <a:p>
            <a:r>
              <a:rPr lang="en-PL" dirty="0"/>
              <a:t>Analysing and identifying N+1 issue with APM</a:t>
            </a:r>
          </a:p>
          <a:p>
            <a:r>
              <a:rPr lang="en-PL" dirty="0"/>
              <a:t>Multi-services connection, service A calling service B via rest</a:t>
            </a:r>
          </a:p>
        </p:txBody>
      </p:sp>
    </p:spTree>
    <p:extLst>
      <p:ext uri="{BB962C8B-B14F-4D97-AF65-F5344CB8AC3E}">
        <p14:creationId xmlns:p14="http://schemas.microsoft.com/office/powerpoint/2010/main" val="400289119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778</Words>
  <Application>Microsoft Macintosh PowerPoint</Application>
  <PresentationFormat>Widescreen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Grandview</vt:lpstr>
      <vt:lpstr>Wingdings</vt:lpstr>
      <vt:lpstr>CosineVTI</vt:lpstr>
      <vt:lpstr>Kibana APM – Application Perfomance Monitoring</vt:lpstr>
      <vt:lpstr>Agenda</vt:lpstr>
      <vt:lpstr>Kibana APM - Overview</vt:lpstr>
      <vt:lpstr>Integrating it with Elastic stack – APM Server</vt:lpstr>
      <vt:lpstr>Adding it to your kibana – APM Server</vt:lpstr>
      <vt:lpstr>Adding it to your kibana – Fleet Integration</vt:lpstr>
      <vt:lpstr>Adding it to your kibana – Fleet Integration</vt:lpstr>
      <vt:lpstr>Sending metrics to elasticsearch – Elastic APM Agent</vt:lpstr>
      <vt:lpstr>Case scenarios</vt:lpstr>
      <vt:lpstr>Case scenario – Simple metrics</vt:lpstr>
      <vt:lpstr>Case scenario – Identify N+1</vt:lpstr>
      <vt:lpstr>Case scenario – Multi-services</vt:lpstr>
      <vt:lpstr>Case scenario - Analysing slow methods</vt:lpstr>
      <vt:lpstr>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Kibana APM – Application Perfomance Monitoring</dc:title>
  <dc:creator>Vinicius Antonio Gai</dc:creator>
  <cp:lastModifiedBy>Vinicius Antonio Gai</cp:lastModifiedBy>
  <cp:revision>3</cp:revision>
  <dcterms:created xsi:type="dcterms:W3CDTF">2023-06-01T15:54:38Z</dcterms:created>
  <dcterms:modified xsi:type="dcterms:W3CDTF">2023-06-07T09:14:55Z</dcterms:modified>
</cp:coreProperties>
</file>