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67" r:id="rId12"/>
    <p:sldId id="269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18"/>
  </p:normalViewPr>
  <p:slideViewPr>
    <p:cSldViewPr snapToGrid="0">
      <p:cViewPr varScale="1">
        <p:scale>
          <a:sx n="210" d="100"/>
          <a:sy n="210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219-4127-E741-ADD4-00234EBFA567}" type="datetimeFigureOut">
              <a:rPr lang="en-PL" smtClean="0"/>
              <a:t>14/12/2024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2508-6DD2-374F-90A6-FE1FA1A33B2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49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599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015CE-3E1D-F746-2DB1-79B4888B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6B2BB-C5F8-2B4D-4901-020D9CED2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8CE40-BE35-20AB-8FCF-8A809977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F61C-32AC-6E56-FE40-9C9764501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40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iciusaga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viniciuston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hibernate-orm-panache" TargetMode="External"/><Relationship Id="rId2" Type="http://schemas.openxmlformats.org/officeDocument/2006/relationships/hyperlink" Target="https://www.geeksforgeeks.org/difference-between-spring-boot-and-quark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extensions/?search-regex=sp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iciustoni/spring_vs_quark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3D65C31-A648-2412-80B9-08355236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21" r="1" b="32797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C55EF-87E0-5044-EAFB-93677D5D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Spring vs </a:t>
            </a:r>
            <a:r>
              <a:rPr lang="en-US" dirty="0" err="1">
                <a:solidFill>
                  <a:srgbClr val="FFFFFF"/>
                </a:solidFill>
              </a:rPr>
              <a:t>Quarkus</a:t>
            </a:r>
            <a:r>
              <a:rPr lang="en-US" dirty="0">
                <a:solidFill>
                  <a:srgbClr val="FFFFFF"/>
                </a:solidFill>
              </a:rPr>
              <a:t>: Framework comparison</a:t>
            </a:r>
            <a:endParaRPr lang="en-P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6BE6-CCD4-8A5D-2333-3526F527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PL" dirty="0"/>
              <a:t>Vinicius Antonio Gai</a:t>
            </a:r>
          </a:p>
          <a:p>
            <a:r>
              <a:rPr lang="en-GB" sz="1200" dirty="0">
                <a:hlinkClick r:id="rId3"/>
              </a:rPr>
              <a:t>https://www.linkedin.com/in/viniciusagai/</a:t>
            </a:r>
            <a:br>
              <a:rPr lang="en-PL" sz="1200" dirty="0"/>
            </a:br>
            <a:r>
              <a:rPr lang="en-GB" sz="1200" dirty="0">
                <a:hlinkClick r:id="rId4"/>
              </a:rPr>
              <a:t>https://github.com/viniciustoni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026" name="Picture 2" descr="Spring PNG Images Transparent Free Download - PNG Mart">
            <a:extLst>
              <a:ext uri="{FF2B5EF4-FFF2-40B4-BE49-F238E27FC236}">
                <a16:creationId xmlns:a16="http://schemas.microsoft.com/office/drawing/2014/main" id="{C1070AC8-81D4-E7F6-FD58-64211D3E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28" y="5584881"/>
            <a:ext cx="3035823" cy="10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rkus : le framework Cloud Native révolutionnaire - DocDoku">
            <a:extLst>
              <a:ext uri="{FF2B5EF4-FFF2-40B4-BE49-F238E27FC236}">
                <a16:creationId xmlns:a16="http://schemas.microsoft.com/office/drawing/2014/main" id="{BB7BAD92-ED9F-402F-9588-ACE07411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02" y="5458220"/>
            <a:ext cx="2023536" cy="11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B565-B1D7-9936-C32C-0EB3B3A69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93C6-28B4-C73D-9528-0E54927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BF2F-2E13-B2F1-858C-85D6C3D7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Hibernate Panache</a:t>
            </a:r>
          </a:p>
          <a:p>
            <a:pPr lvl="1"/>
            <a:r>
              <a:rPr lang="en-US" dirty="0"/>
              <a:t>Optimized for native images</a:t>
            </a:r>
          </a:p>
          <a:p>
            <a:r>
              <a:rPr lang="en-US" dirty="0" err="1"/>
              <a:t>Testcontainer</a:t>
            </a:r>
            <a:r>
              <a:rPr lang="en-US" dirty="0"/>
              <a:t> by default</a:t>
            </a:r>
          </a:p>
          <a:p>
            <a:r>
              <a:rPr lang="en-US" dirty="0"/>
              <a:t>How we override beans on test using @Mock instead of @Bean / @Primary on spring</a:t>
            </a:r>
          </a:p>
          <a:p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62046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85" y="2178970"/>
            <a:ext cx="3473826" cy="1442463"/>
          </a:xfrm>
        </p:spPr>
        <p:txBody>
          <a:bodyPr/>
          <a:lstStyle/>
          <a:p>
            <a:r>
              <a:rPr lang="en-P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17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CE0-FE6C-6129-B63E-FF7290B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84A3-2F34-724F-A0F0-582025C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https://quarkus.io/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https://quarkus.io/blog/quarkus-for-spring-developers/</a:t>
            </a:r>
          </a:p>
          <a:p>
            <a:r>
              <a:rPr lang="en-GB" dirty="0">
                <a:hlinkClick r:id="rId2"/>
              </a:rPr>
              <a:t>https://www.geeksforgeeks.org/difference-between-spring-boot-and-quarkus/</a:t>
            </a:r>
            <a:endParaRPr lang="en-GB" dirty="0"/>
          </a:p>
          <a:p>
            <a:r>
              <a:rPr lang="en-GB" dirty="0">
                <a:hlinkClick r:id="rId3"/>
              </a:rPr>
              <a:t>https://quarkus.io/guides/hibernate-orm-panache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0F6E82-B334-200F-3F8C-473EB17E0880}"/>
              </a:ext>
            </a:extLst>
          </p:cNvPr>
          <p:cNvSpPr txBox="1">
            <a:spLocks/>
          </p:cNvSpPr>
          <p:nvPr/>
        </p:nvSpPr>
        <p:spPr>
          <a:xfrm>
            <a:off x="691079" y="2358297"/>
            <a:ext cx="10850950" cy="411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/>
          </a:p>
          <a:p>
            <a:r>
              <a:rPr lang="en-GB" dirty="0">
                <a:hlinkClick r:id="rId4"/>
              </a:rPr>
              <a:t>https://spring.io/</a:t>
            </a:r>
            <a:r>
              <a:rPr lang="en-GB" dirty="0"/>
              <a:t> 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2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2C-9363-2822-88FC-21848CD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It’s not YET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9973-F07B-C99C-C330-3AE7619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Performance comparison</a:t>
            </a:r>
          </a:p>
          <a:p>
            <a:pPr lvl="1"/>
            <a:r>
              <a:rPr lang="en-PL" dirty="0"/>
              <a:t>It’s hard to have conclusions into simple apps</a:t>
            </a:r>
          </a:p>
          <a:p>
            <a:pPr lvl="1"/>
            <a:r>
              <a:rPr lang="en-PL" dirty="0"/>
              <a:t>Probably I’ll never do it in here, the diff is not that big and each case is one case</a:t>
            </a:r>
          </a:p>
          <a:p>
            <a:r>
              <a:rPr lang="en-PL" dirty="0"/>
              <a:t>Reactive Programming</a:t>
            </a:r>
          </a:p>
          <a:p>
            <a:pPr lvl="1"/>
            <a:r>
              <a:rPr lang="en-PL" dirty="0"/>
              <a:t>It’s a future plan for this presentation/code base</a:t>
            </a:r>
          </a:p>
          <a:p>
            <a:pPr lvl="1"/>
            <a:r>
              <a:rPr lang="en-PL" dirty="0"/>
              <a:t>Honestly speaking: No time yet for it and Mutiny makes the code quite “dirty”</a:t>
            </a:r>
          </a:p>
          <a:p>
            <a:r>
              <a:rPr lang="en-PL" dirty="0"/>
              <a:t>Native images</a:t>
            </a:r>
          </a:p>
          <a:p>
            <a:pPr lvl="1"/>
            <a:r>
              <a:rPr lang="en-PL" dirty="0"/>
              <a:t>Mostly because my Spring project was not fully yet prepare for that</a:t>
            </a:r>
          </a:p>
          <a:p>
            <a:pPr lvl="2"/>
            <a:r>
              <a:rPr lang="en-PL" dirty="0"/>
              <a:t>KUDOS to Quarkus, because it was easy and almost no issues on run it with Native image</a:t>
            </a:r>
          </a:p>
        </p:txBody>
      </p:sp>
    </p:spTree>
    <p:extLst>
      <p:ext uri="{BB962C8B-B14F-4D97-AF65-F5344CB8AC3E}">
        <p14:creationId xmlns:p14="http://schemas.microsoft.com/office/powerpoint/2010/main" val="2540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C613-53F4-1116-DD94-4A80FA84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94BB-6DCD-82DE-8979-AD22027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51DD-0C53-640C-06B3-8D6ED77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What is Quarkus</a:t>
            </a:r>
          </a:p>
          <a:p>
            <a:r>
              <a:rPr lang="en-PL" dirty="0"/>
              <a:t>Spring vs Quarkus- Overview</a:t>
            </a:r>
          </a:p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 </a:t>
            </a:r>
          </a:p>
          <a:p>
            <a:r>
              <a:rPr lang="en-US" dirty="0"/>
              <a:t>Challenges/Problems</a:t>
            </a:r>
          </a:p>
          <a:p>
            <a:r>
              <a:rPr lang="en-PL" dirty="0"/>
              <a:t>Code demo</a:t>
            </a:r>
          </a:p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9812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0565-032E-E667-E1F4-30A26A50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D656-8CE5-E296-10B5-4064BEA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What is Quarkus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47B7-4330-E7AE-6277-45412DA8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A modern, kubernetes-native Java framework</a:t>
            </a:r>
          </a:p>
          <a:p>
            <a:r>
              <a:rPr lang="en-PL" dirty="0"/>
              <a:t>Optimized for fast startup times and small memory footprint</a:t>
            </a:r>
          </a:p>
          <a:p>
            <a:pPr lvl="1"/>
            <a:r>
              <a:rPr lang="en-PL" dirty="0"/>
              <a:t>Native image support</a:t>
            </a:r>
          </a:p>
          <a:p>
            <a:endParaRPr lang="en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9F747-7EA2-D25F-BAEF-4613F3E6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1" y="3849117"/>
            <a:ext cx="5390366" cy="24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E8895-3BB6-31BF-C473-0E6F773D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138E-0307-1F60-0456-41376F4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Spring vs Quarkus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5EA-80A8-ED01-A8D0-F91D80FF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5404921" cy="4111470"/>
          </a:xfrm>
        </p:spPr>
        <p:txBody>
          <a:bodyPr>
            <a:normAutofit/>
          </a:bodyPr>
          <a:lstStyle/>
          <a:p>
            <a:r>
              <a:rPr lang="en-PL" dirty="0"/>
              <a:t>Developer: VMWare (Pivotal)</a:t>
            </a:r>
          </a:p>
          <a:p>
            <a:r>
              <a:rPr lang="en-PL" dirty="0"/>
              <a:t>Initial release: June 2004</a:t>
            </a:r>
          </a:p>
          <a:p>
            <a:pPr lvl="1"/>
            <a:r>
              <a:rPr lang="en-PL" dirty="0"/>
              <a:t>Spring boot at April 2014</a:t>
            </a:r>
          </a:p>
          <a:p>
            <a:pPr lvl="1"/>
            <a:r>
              <a:rPr lang="en-PL" dirty="0"/>
              <a:t>Fully native image support: Nov 2022</a:t>
            </a:r>
          </a:p>
          <a:p>
            <a:r>
              <a:rPr lang="en-PL" dirty="0"/>
              <a:t>Active community with an extensive documentation and resources</a:t>
            </a:r>
          </a:p>
          <a:p>
            <a:r>
              <a:rPr lang="en-PL" dirty="0"/>
              <a:t>Spring modules</a:t>
            </a:r>
          </a:p>
          <a:p>
            <a:r>
              <a:rPr lang="en-PL" dirty="0"/>
              <a:t>ComponentScan/Proxy at runtime</a:t>
            </a:r>
          </a:p>
          <a:p>
            <a:pPr lvl="1"/>
            <a:r>
              <a:rPr lang="en-PL" dirty="0"/>
              <a:t>Flexible at runtime, however decrease performance</a:t>
            </a:r>
          </a:p>
          <a:p>
            <a:endParaRPr lang="en-P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0A9037-A901-7E81-C20F-2DC7E7D5DC36}"/>
              </a:ext>
            </a:extLst>
          </p:cNvPr>
          <p:cNvSpPr txBox="1">
            <a:spLocks/>
          </p:cNvSpPr>
          <p:nvPr/>
        </p:nvSpPr>
        <p:spPr>
          <a:xfrm>
            <a:off x="6096000" y="2297754"/>
            <a:ext cx="5404921" cy="4111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L" dirty="0"/>
              <a:t>Developer: RedHat</a:t>
            </a:r>
          </a:p>
          <a:p>
            <a:r>
              <a:rPr lang="en-PL" dirty="0"/>
              <a:t>First release: March 2019</a:t>
            </a:r>
          </a:p>
          <a:p>
            <a:pPr lvl="1"/>
            <a:r>
              <a:rPr lang="en-PL" dirty="0"/>
              <a:t>Already similar to “spring-boot”</a:t>
            </a:r>
          </a:p>
          <a:p>
            <a:pPr lvl="1"/>
            <a:r>
              <a:rPr lang="en-PL" dirty="0"/>
              <a:t>Fully native image support from beginning</a:t>
            </a:r>
          </a:p>
          <a:p>
            <a:r>
              <a:rPr lang="en-PL" dirty="0"/>
              <a:t>Quickly increasing popularity</a:t>
            </a:r>
          </a:p>
          <a:p>
            <a:r>
              <a:rPr lang="en-PL" dirty="0"/>
              <a:t>Powerfull dev tools</a:t>
            </a:r>
          </a:p>
          <a:p>
            <a:r>
              <a:rPr lang="en-PL" dirty="0"/>
              <a:t>Quarkus extensions</a:t>
            </a:r>
          </a:p>
          <a:p>
            <a:r>
              <a:rPr lang="en-PL" dirty="0"/>
              <a:t>Build-time static analysis and proxy creation</a:t>
            </a:r>
          </a:p>
          <a:p>
            <a:pPr lvl="1"/>
            <a:r>
              <a:rPr lang="en-PL" dirty="0"/>
              <a:t>Increases the startup time</a:t>
            </a:r>
          </a:p>
        </p:txBody>
      </p:sp>
    </p:spTree>
    <p:extLst>
      <p:ext uri="{BB962C8B-B14F-4D97-AF65-F5344CB8AC3E}">
        <p14:creationId xmlns:p14="http://schemas.microsoft.com/office/powerpoint/2010/main" val="23517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58D7-E9C2-E08D-7709-E2867504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0303-C55E-76D9-A4F7-9B046B5E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E0D3-A0AC-72E7-A5C3-3D83BEF0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Thinking on a Spring way</a:t>
            </a:r>
          </a:p>
          <a:p>
            <a:pPr lvl="1"/>
            <a:r>
              <a:rPr lang="en-PL" dirty="0"/>
              <a:t>How to create beans?</a:t>
            </a:r>
          </a:p>
          <a:p>
            <a:pPr lvl="1"/>
            <a:r>
              <a:rPr lang="en-PL" dirty="0"/>
              <a:t>How are the scope of the beans?</a:t>
            </a:r>
          </a:p>
          <a:p>
            <a:pPr lvl="1"/>
            <a:r>
              <a:rPr lang="en-PL" dirty="0"/>
              <a:t>Write the code in spring and then convert to Quarkus</a:t>
            </a:r>
          </a:p>
          <a:p>
            <a:r>
              <a:rPr lang="en-PL" dirty="0"/>
              <a:t>Searching for already existing plugins/extensions/modules</a:t>
            </a:r>
          </a:p>
          <a:p>
            <a:r>
              <a:rPr lang="en-PL" dirty="0"/>
              <a:t>Using only Quarkus libs</a:t>
            </a:r>
          </a:p>
          <a:p>
            <a:pPr lvl="1"/>
            <a:r>
              <a:rPr lang="en-PL" dirty="0"/>
              <a:t>Avoiding spring extensions: </a:t>
            </a:r>
            <a:r>
              <a:rPr lang="en-GB" dirty="0">
                <a:hlinkClick r:id="rId2"/>
              </a:rPr>
              <a:t>https://quarkus.io/extensions/?search-regex=spring</a:t>
            </a:r>
            <a:endParaRPr lang="en-GB" dirty="0"/>
          </a:p>
          <a:p>
            <a:r>
              <a:rPr lang="en-GB" dirty="0"/>
              <a:t>Simple PoC app with </a:t>
            </a:r>
            <a:r>
              <a:rPr lang="en-GB" dirty="0" err="1"/>
              <a:t>RestAPI</a:t>
            </a:r>
            <a:r>
              <a:rPr lang="en-GB" dirty="0"/>
              <a:t> that connects to the database</a:t>
            </a:r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00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D695B-A17D-0F0F-2770-1DD7691CA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25A0-DC61-F213-70C8-754B5B8F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Challenges/Problems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1DCB-3222-2A71-B2F5-5AA0148D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Documentation is good. However, they are not cover complex scenarios and the community is still growing</a:t>
            </a:r>
          </a:p>
          <a:p>
            <a:r>
              <a:rPr lang="en-US" dirty="0"/>
              <a:t>Not a big community in comparison with Spring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Dynamic procedure calls</a:t>
            </a:r>
          </a:p>
          <a:p>
            <a:pPr lvl="2"/>
            <a:r>
              <a:rPr lang="en-US" dirty="0"/>
              <a:t>spring-</a:t>
            </a:r>
            <a:r>
              <a:rPr lang="en-US" dirty="0" err="1"/>
              <a:t>jdbc</a:t>
            </a:r>
            <a:r>
              <a:rPr lang="en-US" dirty="0"/>
              <a:t> is more mature than </a:t>
            </a:r>
            <a:r>
              <a:rPr lang="en-US" dirty="0" err="1"/>
              <a:t>Quarkus</a:t>
            </a:r>
            <a:r>
              <a:rPr lang="en-US" dirty="0"/>
              <a:t> one – It requires custom code to work the same way</a:t>
            </a:r>
          </a:p>
          <a:p>
            <a:pPr lvl="1"/>
            <a:r>
              <a:rPr lang="en-US" dirty="0"/>
              <a:t>Mongo</a:t>
            </a:r>
          </a:p>
          <a:p>
            <a:pPr lvl="2"/>
            <a:r>
              <a:rPr lang="en-US" dirty="0"/>
              <a:t>Spring-mongo is also more mature</a:t>
            </a:r>
          </a:p>
          <a:p>
            <a:pPr lvl="2"/>
            <a:r>
              <a:rPr lang="en-US" dirty="0"/>
              <a:t>Projections requires new DTOs/Entities</a:t>
            </a:r>
          </a:p>
          <a:p>
            <a:pPr marL="0" indent="0">
              <a:buNone/>
            </a:pPr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8544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BFE9-667A-5499-E094-D313194D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13D-F2D9-AFC2-A5BF-D9E8ABF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CAAD-B09C-964B-827F-0B5073DC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GitHub with code: </a:t>
            </a:r>
            <a:r>
              <a:rPr lang="en-GB" dirty="0">
                <a:hlinkClick r:id="rId2"/>
              </a:rPr>
              <a:t>https://github.com/viniciustoni/spring_vs_quarkus</a:t>
            </a:r>
            <a:endParaRPr lang="en-GB" dirty="0"/>
          </a:p>
          <a:p>
            <a:r>
              <a:rPr lang="en-PL" dirty="0"/>
              <a:t>Search for </a:t>
            </a:r>
            <a:r>
              <a:rPr lang="en-GB" sz="1800" dirty="0">
                <a:solidFill>
                  <a:srgbClr val="7A7E85"/>
                </a:solidFill>
                <a:effectLst/>
                <a:latin typeface="JetBrains Mono"/>
              </a:rPr>
              <a:t>// DIFF: </a:t>
            </a:r>
            <a:r>
              <a:rPr lang="en-PL"/>
              <a:t>on the code for some comments about the differences</a:t>
            </a:r>
            <a:endParaRPr lang="en-PL" dirty="0"/>
          </a:p>
          <a:p>
            <a:pPr lvl="1"/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885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D41-57A6-D4EB-22B7-D2E2D9D8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ADC-5087-054F-46E2-E6988BF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CAE9-5326-9116-A36C-909458D5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Using Jakarta specification</a:t>
            </a:r>
          </a:p>
          <a:p>
            <a:r>
              <a:rPr lang="en-US" dirty="0" err="1"/>
              <a:t>AdminUI</a:t>
            </a:r>
            <a:r>
              <a:rPr lang="en-US" dirty="0"/>
              <a:t> – Without any extra dependency or configuration</a:t>
            </a:r>
          </a:p>
          <a:p>
            <a:r>
              <a:rPr lang="en-US" dirty="0" err="1"/>
              <a:t>Quarkus</a:t>
            </a:r>
            <a:r>
              <a:rPr lang="en-US" dirty="0"/>
              <a:t> dev:</a:t>
            </a:r>
          </a:p>
          <a:p>
            <a:pPr lvl="1"/>
            <a:r>
              <a:rPr lang="en-US" dirty="0"/>
              <a:t>It runs under maven/</a:t>
            </a:r>
            <a:r>
              <a:rPr lang="en-US" dirty="0" err="1"/>
              <a:t>gradle</a:t>
            </a:r>
            <a:r>
              <a:rPr lang="en-US" dirty="0"/>
              <a:t>/cli</a:t>
            </a:r>
          </a:p>
          <a:p>
            <a:pPr lvl="1"/>
            <a:r>
              <a:rPr lang="en-US" dirty="0"/>
              <a:t>Live reload with background compilation</a:t>
            </a:r>
          </a:p>
          <a:p>
            <a:pPr lvl="1"/>
            <a:r>
              <a:rPr lang="en-US" dirty="0"/>
              <a:t>Free of charge</a:t>
            </a:r>
          </a:p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From one side: I don’t like so much due the coupling with the framework</a:t>
            </a:r>
          </a:p>
          <a:p>
            <a:pPr lvl="1"/>
            <a:r>
              <a:rPr lang="en-US" dirty="0"/>
              <a:t>BUT form the other side: The integration with other extensions is much smother plus its native image friendly</a:t>
            </a:r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5919947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583</Words>
  <Application>Microsoft Macintosh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Grandview</vt:lpstr>
      <vt:lpstr>JetBrains Mono</vt:lpstr>
      <vt:lpstr>Wingdings</vt:lpstr>
      <vt:lpstr>CosineVTI</vt:lpstr>
      <vt:lpstr>Spring vs Quarkus: Framework comparison</vt:lpstr>
      <vt:lpstr>It’s not YET covered</vt:lpstr>
      <vt:lpstr>Agenda</vt:lpstr>
      <vt:lpstr>What is Quarkus</vt:lpstr>
      <vt:lpstr>Spring vs Quarkus - Overview</vt:lpstr>
      <vt:lpstr>From Spring to Quarkus: How did I approach it?</vt:lpstr>
      <vt:lpstr>Challenges/Problems</vt:lpstr>
      <vt:lpstr>Code demo</vt:lpstr>
      <vt:lpstr>What I liked on Quarkus</vt:lpstr>
      <vt:lpstr>What I liked on Quarkus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APM – Application Perfomance Monitoring</dc:title>
  <dc:creator>Vinicius Antonio Gai</dc:creator>
  <cp:lastModifiedBy>Vinicius Antonio Gai</cp:lastModifiedBy>
  <cp:revision>7</cp:revision>
  <dcterms:created xsi:type="dcterms:W3CDTF">2023-06-01T15:54:38Z</dcterms:created>
  <dcterms:modified xsi:type="dcterms:W3CDTF">2024-12-14T20:36:09Z</dcterms:modified>
</cp:coreProperties>
</file>