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9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0022A4-B4F9-4867-980C-8649FA0A3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4F3722-C003-41E2-B240-387D6CFFB5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979F26-FC1F-4023-8B17-CCF7C7599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041D-C1E3-4BFB-8B8F-E06EC730D736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B5C4E7-601A-4B1B-B6F0-97BE4C88C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9D10E7-4155-43C6-8FCE-4835334E6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905B0-5C1C-4797-8D7B-5DC76719B7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9027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C328A7-E983-4E89-ABF4-7B9592D0B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64081D0-C585-4E03-B08A-AD6FFD237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5074FF-4AFF-408A-9753-6A1C23D2C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041D-C1E3-4BFB-8B8F-E06EC730D736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471306-0F6B-47A7-85E7-FF9CEC46C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AB7075-1411-4A28-BF64-DDE6CE230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905B0-5C1C-4797-8D7B-5DC76719B7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8326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32E4701-DF35-4B03-8AF9-DB828DEE08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20EB038-5FFD-48AA-9FBE-62A5CDAE5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E766B2-5B95-46FC-BAC4-BF6AC3518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041D-C1E3-4BFB-8B8F-E06EC730D736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DEBB97-B6E1-4F38-B44B-82D8F856B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7F1404-C1AF-4DA9-9D0C-C7D2CBF3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905B0-5C1C-4797-8D7B-5DC76719B7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6605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21AD89-CF67-4EDC-B2DD-1A80A6075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83B2D5-4F76-4BE5-A93F-FD2923016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22B212-61A2-4C87-8F72-FB7FEF318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041D-C1E3-4BFB-8B8F-E06EC730D736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676F1E-189D-4978-91F5-2404E0FCF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1FEB21-4E6C-4C2A-A313-1CD768821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905B0-5C1C-4797-8D7B-5DC76719B7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944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AD982B-3D73-4691-B10E-197263139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4FC8C0-7BD9-4217-96C0-886111A69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7229BA-BB6F-454C-BE28-BEF5027D7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041D-C1E3-4BFB-8B8F-E06EC730D736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B0B7EB-6D4B-49C1-84F1-071ABA13E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A83822-2619-446C-8D9F-46661DFD6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905B0-5C1C-4797-8D7B-5DC76719B7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1142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596CD0-5DC0-45BD-9FD1-F2A5CF65B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2EC100-ADB1-4E33-ADFF-E0D842338A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973B5BD-1474-4232-B54B-7BC5C899F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A97F4AA-9356-4569-BC6C-90CF5A77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041D-C1E3-4BFB-8B8F-E06EC730D736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8CED7DE-5DFB-4A53-A698-33FD29986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8D62600-1FD4-41D1-911E-991A49C91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905B0-5C1C-4797-8D7B-5DC76719B7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129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BD6499-15EE-4048-8C9B-BA8B30FA6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08D30CF-B315-473C-89F0-F50F1F263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07C3A8E-0B8E-4B20-99E7-757F8D230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2AB3F78-55BD-4068-946E-6C024E780F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88788A6-543C-44D1-B1C3-0CE18AEF63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0C8DD9F-BFAB-45D3-B93D-74503868B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041D-C1E3-4BFB-8B8F-E06EC730D736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F060C29-862E-49C7-8FE1-7D6946A27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6A8A083-99F2-48DB-901B-BEF40D738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905B0-5C1C-4797-8D7B-5DC76719B7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3654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75B31-C3CE-43DD-8E11-46BE0A219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36E78BA-CBB9-44C0-B0BA-46E06F68D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041D-C1E3-4BFB-8B8F-E06EC730D736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0AB0B7A-6CE4-43D8-83C2-3CA18369A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5D2F5B5-5E5B-426A-97B8-FFB1112A5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905B0-5C1C-4797-8D7B-5DC76719B7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482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8F71CE4-7552-4052-B688-DDFC612D4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041D-C1E3-4BFB-8B8F-E06EC730D736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E263D1C-CEB1-42EC-A5FD-E0C1B93C0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D201F06-C83B-4DB7-AAB3-7DA2815BD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905B0-5C1C-4797-8D7B-5DC76719B7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1041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05FFCC-4E87-4F9E-A28B-04A614AB5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A1E4E7-E952-4C6C-813F-A1AF27B6A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C86A752-91E8-4F3D-92F1-160F67D7C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5CB0C01-DB2C-45DF-AED1-6CA773EE6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041D-C1E3-4BFB-8B8F-E06EC730D736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46D6E85-E58C-4284-82D6-E9C60DD4E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DF6373E-CC4A-4BFF-B9A9-E0F007773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905B0-5C1C-4797-8D7B-5DC76719B7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774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99962-6805-4F41-8830-57FD6A3B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58C475B-84C7-4909-A2F7-193EB41680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603790D-2357-4811-BE5B-C9085EA13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C9C35F9-05B3-405A-BCCC-4A651EDC2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041D-C1E3-4BFB-8B8F-E06EC730D736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4327C42-4181-4436-B98F-20A5AE8F4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96CB82-EA59-42B1-8026-FD2C51F9E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905B0-5C1C-4797-8D7B-5DC76719B7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5111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BC6914A-C5C2-4ADC-A4F7-210DE476A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8FF05D-B7BB-4569-BB65-E02D2C989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F9F78A-12B5-47D7-AEB3-218B8B4727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1041D-C1E3-4BFB-8B8F-E06EC730D736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1B8EAE-6642-40E4-8277-E24C1AA659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CED05F-C8E1-4184-9672-7BB062F70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905B0-5C1C-4797-8D7B-5DC76719B7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8747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A9D8209C-C3AF-4EA7-AB8D-CB769A06C84C}"/>
              </a:ext>
            </a:extLst>
          </p:cNvPr>
          <p:cNvSpPr/>
          <p:nvPr/>
        </p:nvSpPr>
        <p:spPr>
          <a:xfrm>
            <a:off x="1773369" y="5580107"/>
            <a:ext cx="2056513" cy="4751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CC5D1D4-2617-47F3-AD07-5DFF2EC2FA14}"/>
              </a:ext>
            </a:extLst>
          </p:cNvPr>
          <p:cNvSpPr/>
          <p:nvPr/>
        </p:nvSpPr>
        <p:spPr>
          <a:xfrm>
            <a:off x="8161438" y="2038098"/>
            <a:ext cx="2835334" cy="414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EMPRESAS DE RECICLAGEM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5CB0E9A-8429-45E5-8220-EBA4332E5A24}"/>
              </a:ext>
            </a:extLst>
          </p:cNvPr>
          <p:cNvSpPr/>
          <p:nvPr/>
        </p:nvSpPr>
        <p:spPr>
          <a:xfrm>
            <a:off x="1761131" y="2019079"/>
            <a:ext cx="1544516" cy="400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CONSUMIDOR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EAE1168-5052-49D2-85A4-C23C07D2F359}"/>
              </a:ext>
            </a:extLst>
          </p:cNvPr>
          <p:cNvSpPr txBox="1"/>
          <p:nvPr/>
        </p:nvSpPr>
        <p:spPr>
          <a:xfrm>
            <a:off x="1773369" y="5669558"/>
            <a:ext cx="2056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RELATÓRIO MENSAL</a:t>
            </a:r>
          </a:p>
        </p:txBody>
      </p:sp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A4F86264-1F95-4DE5-91EE-27A0856F9D68}"/>
              </a:ext>
            </a:extLst>
          </p:cNvPr>
          <p:cNvSpPr/>
          <p:nvPr/>
        </p:nvSpPr>
        <p:spPr>
          <a:xfrm>
            <a:off x="1195228" y="1534936"/>
            <a:ext cx="3305101" cy="1313605"/>
          </a:xfrm>
          <a:prstGeom prst="rightArrow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C93ECACB-2661-4654-90F3-5F9597E30EA9}"/>
              </a:ext>
            </a:extLst>
          </p:cNvPr>
          <p:cNvSpPr/>
          <p:nvPr/>
        </p:nvSpPr>
        <p:spPr>
          <a:xfrm rot="10800000">
            <a:off x="7333863" y="1564068"/>
            <a:ext cx="3801291" cy="1310069"/>
          </a:xfrm>
          <a:prstGeom prst="rightArrow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 descr="Uma imagem contendo desenho&#10;&#10;Descrição gerada automaticamente">
            <a:extLst>
              <a:ext uri="{FF2B5EF4-FFF2-40B4-BE49-F238E27FC236}">
                <a16:creationId xmlns:a16="http://schemas.microsoft.com/office/drawing/2014/main" id="{4B472E18-5C70-4B65-965E-3F642AFD8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015" y="1163300"/>
            <a:ext cx="1749596" cy="1749596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5AAB5396-19B1-4D70-9767-2683CD907F23}"/>
              </a:ext>
            </a:extLst>
          </p:cNvPr>
          <p:cNvSpPr txBox="1"/>
          <p:nvPr/>
        </p:nvSpPr>
        <p:spPr>
          <a:xfrm>
            <a:off x="5490121" y="2731149"/>
            <a:ext cx="8539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</a:rPr>
              <a:t>ATIVO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1469571B-5D43-48BC-B5F5-EA3518D66055}"/>
              </a:ext>
            </a:extLst>
          </p:cNvPr>
          <p:cNvSpPr/>
          <p:nvPr/>
        </p:nvSpPr>
        <p:spPr>
          <a:xfrm rot="5400000">
            <a:off x="5213432" y="4444217"/>
            <a:ext cx="1351906" cy="414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PREFEITURA</a:t>
            </a:r>
          </a:p>
        </p:txBody>
      </p:sp>
      <p:sp>
        <p:nvSpPr>
          <p:cNvPr id="22" name="Seta: para a Direita 21">
            <a:extLst>
              <a:ext uri="{FF2B5EF4-FFF2-40B4-BE49-F238E27FC236}">
                <a16:creationId xmlns:a16="http://schemas.microsoft.com/office/drawing/2014/main" id="{215C33B0-731F-43DF-9047-6A2AAF98DD2F}"/>
              </a:ext>
            </a:extLst>
          </p:cNvPr>
          <p:cNvSpPr/>
          <p:nvPr/>
        </p:nvSpPr>
        <p:spPr>
          <a:xfrm rot="16197288">
            <a:off x="4723141" y="3784473"/>
            <a:ext cx="2332414" cy="1310069"/>
          </a:xfrm>
          <a:prstGeom prst="rightArrow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388722A8-7625-49C1-9554-BC748874F406}"/>
              </a:ext>
            </a:extLst>
          </p:cNvPr>
          <p:cNvSpPr/>
          <p:nvPr/>
        </p:nvSpPr>
        <p:spPr>
          <a:xfrm>
            <a:off x="4558749" y="1271442"/>
            <a:ext cx="2716694" cy="189532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E5D38CF7-EEF4-4E67-8D30-38F3CBB858B4}"/>
              </a:ext>
            </a:extLst>
          </p:cNvPr>
          <p:cNvSpPr txBox="1"/>
          <p:nvPr/>
        </p:nvSpPr>
        <p:spPr>
          <a:xfrm>
            <a:off x="1551869" y="1514533"/>
            <a:ext cx="2056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</a:rPr>
              <a:t>PARTICIPANTE 01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04786EC9-DCD4-4ABA-9091-F7A9D51BCC7A}"/>
              </a:ext>
            </a:extLst>
          </p:cNvPr>
          <p:cNvSpPr txBox="1"/>
          <p:nvPr/>
        </p:nvSpPr>
        <p:spPr>
          <a:xfrm>
            <a:off x="8583618" y="1514533"/>
            <a:ext cx="2056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</a:rPr>
              <a:t>PARTICIPANTE 02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5A38B120-D462-4B6D-98D0-82F2EDA30CC0}"/>
              </a:ext>
            </a:extLst>
          </p:cNvPr>
          <p:cNvSpPr txBox="1"/>
          <p:nvPr/>
        </p:nvSpPr>
        <p:spPr>
          <a:xfrm>
            <a:off x="4974643" y="5613022"/>
            <a:ext cx="2056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</a:rPr>
              <a:t>PARTICIPANTE 03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0D552DD2-3809-47B3-9F10-F4DA6FCE3122}"/>
              </a:ext>
            </a:extLst>
          </p:cNvPr>
          <p:cNvSpPr/>
          <p:nvPr/>
        </p:nvSpPr>
        <p:spPr>
          <a:xfrm>
            <a:off x="1203856" y="3920008"/>
            <a:ext cx="2056513" cy="9700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C756B4FB-1E51-47B8-9EAA-CB3E1993253B}"/>
              </a:ext>
            </a:extLst>
          </p:cNvPr>
          <p:cNvSpPr txBox="1"/>
          <p:nvPr/>
        </p:nvSpPr>
        <p:spPr>
          <a:xfrm>
            <a:off x="1203856" y="4009459"/>
            <a:ext cx="18925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ENTREGA DE RESÍDUO NO POSTO DE COLETA</a:t>
            </a:r>
          </a:p>
        </p:txBody>
      </p: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D5031594-98D3-4818-B7DB-B6A2D283F6AE}"/>
              </a:ext>
            </a:extLst>
          </p:cNvPr>
          <p:cNvCxnSpPr>
            <a:cxnSpLocks/>
          </p:cNvCxnSpPr>
          <p:nvPr/>
        </p:nvCxnSpPr>
        <p:spPr>
          <a:xfrm>
            <a:off x="2261937" y="2514600"/>
            <a:ext cx="15679" cy="14054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6A44A694-769B-40E9-930A-4DBF10D3313F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29883" y="5066414"/>
            <a:ext cx="1720313" cy="751290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5141931F-73B3-4AB0-A252-37B6E069C682}"/>
              </a:ext>
            </a:extLst>
          </p:cNvPr>
          <p:cNvCxnSpPr>
            <a:cxnSpLocks/>
          </p:cNvCxnSpPr>
          <p:nvPr/>
        </p:nvCxnSpPr>
        <p:spPr>
          <a:xfrm>
            <a:off x="8776331" y="3456976"/>
            <a:ext cx="0" cy="518787"/>
          </a:xfrm>
          <a:prstGeom prst="line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EB91253C-A521-45CC-8451-0435DDBF429C}"/>
              </a:ext>
            </a:extLst>
          </p:cNvPr>
          <p:cNvCxnSpPr/>
          <p:nvPr/>
        </p:nvCxnSpPr>
        <p:spPr>
          <a:xfrm>
            <a:off x="10872871" y="3456976"/>
            <a:ext cx="0" cy="552483"/>
          </a:xfrm>
          <a:prstGeom prst="line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ACD20DCC-BDAC-4F17-85B1-439505D596A3}"/>
              </a:ext>
            </a:extLst>
          </p:cNvPr>
          <p:cNvCxnSpPr>
            <a:cxnSpLocks/>
          </p:cNvCxnSpPr>
          <p:nvPr/>
        </p:nvCxnSpPr>
        <p:spPr>
          <a:xfrm>
            <a:off x="8776331" y="3456976"/>
            <a:ext cx="20965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1D05718A-794D-400C-B981-20690E5FC430}"/>
              </a:ext>
            </a:extLst>
          </p:cNvPr>
          <p:cNvCxnSpPr>
            <a:cxnSpLocks/>
          </p:cNvCxnSpPr>
          <p:nvPr/>
        </p:nvCxnSpPr>
        <p:spPr>
          <a:xfrm flipV="1">
            <a:off x="9817768" y="2551814"/>
            <a:ext cx="0" cy="9051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tângulo 51">
            <a:extLst>
              <a:ext uri="{FF2B5EF4-FFF2-40B4-BE49-F238E27FC236}">
                <a16:creationId xmlns:a16="http://schemas.microsoft.com/office/drawing/2014/main" id="{95B41254-09FA-43A4-AE58-A3E8B4589CB6}"/>
              </a:ext>
            </a:extLst>
          </p:cNvPr>
          <p:cNvSpPr/>
          <p:nvPr/>
        </p:nvSpPr>
        <p:spPr>
          <a:xfrm>
            <a:off x="7812056" y="3976802"/>
            <a:ext cx="1892528" cy="9700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2E2651EB-68AE-46B0-8915-A2F668545E28}"/>
              </a:ext>
            </a:extLst>
          </p:cNvPr>
          <p:cNvSpPr txBox="1"/>
          <p:nvPr/>
        </p:nvSpPr>
        <p:spPr>
          <a:xfrm>
            <a:off x="7812055" y="4066253"/>
            <a:ext cx="18925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RECOLHE RESÍDUO DO POSTO DE COLETA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D82143BA-11C0-49EA-AC56-925440B40C0F}"/>
              </a:ext>
            </a:extLst>
          </p:cNvPr>
          <p:cNvSpPr/>
          <p:nvPr/>
        </p:nvSpPr>
        <p:spPr>
          <a:xfrm>
            <a:off x="10215980" y="3998576"/>
            <a:ext cx="1404516" cy="9700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E320C5AE-DB91-46EE-8883-FF26B6996C40}"/>
              </a:ext>
            </a:extLst>
          </p:cNvPr>
          <p:cNvSpPr txBox="1"/>
          <p:nvPr/>
        </p:nvSpPr>
        <p:spPr>
          <a:xfrm>
            <a:off x="10215980" y="4088027"/>
            <a:ext cx="1404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INFORMA </a:t>
            </a:r>
          </a:p>
          <a:p>
            <a:r>
              <a:rPr lang="pt-BR" dirty="0"/>
              <a:t>DESTINO </a:t>
            </a:r>
          </a:p>
          <a:p>
            <a:r>
              <a:rPr lang="pt-BR" dirty="0"/>
              <a:t>DO RESÍDUO </a:t>
            </a:r>
          </a:p>
        </p:txBody>
      </p:sp>
      <p:pic>
        <p:nvPicPr>
          <p:cNvPr id="59" name="Gráfico 58" descr="Trancar">
            <a:extLst>
              <a:ext uri="{FF2B5EF4-FFF2-40B4-BE49-F238E27FC236}">
                <a16:creationId xmlns:a16="http://schemas.microsoft.com/office/drawing/2014/main" id="{B56ECDE7-78CE-4460-8634-E293C85AA2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0610" y="4195768"/>
            <a:ext cx="418524" cy="418524"/>
          </a:xfrm>
          <a:prstGeom prst="rect">
            <a:avLst/>
          </a:prstGeom>
        </p:spPr>
      </p:pic>
      <p:pic>
        <p:nvPicPr>
          <p:cNvPr id="60" name="Gráfico 59" descr="Trancar">
            <a:extLst>
              <a:ext uri="{FF2B5EF4-FFF2-40B4-BE49-F238E27FC236}">
                <a16:creationId xmlns:a16="http://schemas.microsoft.com/office/drawing/2014/main" id="{47A7B68E-A24C-4DFB-8F67-052577D4DB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42607" y="5620366"/>
            <a:ext cx="418524" cy="418524"/>
          </a:xfrm>
          <a:prstGeom prst="rect">
            <a:avLst/>
          </a:prstGeom>
        </p:spPr>
      </p:pic>
      <p:pic>
        <p:nvPicPr>
          <p:cNvPr id="61" name="Gráfico 60" descr="Trancar">
            <a:extLst>
              <a:ext uri="{FF2B5EF4-FFF2-40B4-BE49-F238E27FC236}">
                <a16:creationId xmlns:a16="http://schemas.microsoft.com/office/drawing/2014/main" id="{443BA2A6-444E-4359-81D5-3F2B2D9CCF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93527" y="4274336"/>
            <a:ext cx="418524" cy="418524"/>
          </a:xfrm>
          <a:prstGeom prst="rect">
            <a:avLst/>
          </a:prstGeom>
        </p:spPr>
      </p:pic>
      <p:pic>
        <p:nvPicPr>
          <p:cNvPr id="62" name="Gráfico 61" descr="Trancar">
            <a:extLst>
              <a:ext uri="{FF2B5EF4-FFF2-40B4-BE49-F238E27FC236}">
                <a16:creationId xmlns:a16="http://schemas.microsoft.com/office/drawing/2014/main" id="{85918402-B0CB-4FCA-BAD8-81618ED71B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20496" y="4340430"/>
            <a:ext cx="418524" cy="418524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5D97E9F-1D1F-4CB2-A66E-4DAF55FF4A5F}"/>
              </a:ext>
            </a:extLst>
          </p:cNvPr>
          <p:cNvSpPr txBox="1"/>
          <p:nvPr/>
        </p:nvSpPr>
        <p:spPr>
          <a:xfrm>
            <a:off x="1583881" y="4926063"/>
            <a:ext cx="1356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FF0000"/>
                </a:solidFill>
              </a:rPr>
              <a:t>TRANSAÇÃO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43856BCA-2E4E-4619-B31A-1C917BD3DD15}"/>
              </a:ext>
            </a:extLst>
          </p:cNvPr>
          <p:cNvSpPr txBox="1"/>
          <p:nvPr/>
        </p:nvSpPr>
        <p:spPr>
          <a:xfrm>
            <a:off x="2123569" y="6052160"/>
            <a:ext cx="1356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FF0000"/>
                </a:solidFill>
              </a:rPr>
              <a:t>TRANSAÇÃO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2CCE6F9C-B04D-485B-899B-9959DD56798A}"/>
              </a:ext>
            </a:extLst>
          </p:cNvPr>
          <p:cNvSpPr txBox="1"/>
          <p:nvPr/>
        </p:nvSpPr>
        <p:spPr>
          <a:xfrm>
            <a:off x="8004255" y="4969730"/>
            <a:ext cx="1356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FF0000"/>
                </a:solidFill>
              </a:rPr>
              <a:t>TRANSAÇÃO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C6373939-AEF8-4EC4-B350-6DBA50225D88}"/>
              </a:ext>
            </a:extLst>
          </p:cNvPr>
          <p:cNvSpPr txBox="1"/>
          <p:nvPr/>
        </p:nvSpPr>
        <p:spPr>
          <a:xfrm>
            <a:off x="10280675" y="5011357"/>
            <a:ext cx="1356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FF0000"/>
                </a:solidFill>
              </a:rPr>
              <a:t>TRANSAÇÃO</a:t>
            </a:r>
          </a:p>
        </p:txBody>
      </p:sp>
    </p:spTree>
    <p:extLst>
      <p:ext uri="{BB962C8B-B14F-4D97-AF65-F5344CB8AC3E}">
        <p14:creationId xmlns:p14="http://schemas.microsoft.com/office/powerpoint/2010/main" val="1553941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F255296B-602C-44F2-9219-6357D13FA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57116"/>
              </p:ext>
            </p:extLst>
          </p:nvPr>
        </p:nvGraphicFramePr>
        <p:xfrm>
          <a:off x="619124" y="120628"/>
          <a:ext cx="10760075" cy="65398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9642">
                  <a:extLst>
                    <a:ext uri="{9D8B030D-6E8A-4147-A177-3AD203B41FA5}">
                      <a16:colId xmlns:a16="http://schemas.microsoft.com/office/drawing/2014/main" val="3984479481"/>
                    </a:ext>
                  </a:extLst>
                </a:gridCol>
                <a:gridCol w="2758461">
                  <a:extLst>
                    <a:ext uri="{9D8B030D-6E8A-4147-A177-3AD203B41FA5}">
                      <a16:colId xmlns:a16="http://schemas.microsoft.com/office/drawing/2014/main" val="2418647863"/>
                    </a:ext>
                  </a:extLst>
                </a:gridCol>
                <a:gridCol w="3131507">
                  <a:extLst>
                    <a:ext uri="{9D8B030D-6E8A-4147-A177-3AD203B41FA5}">
                      <a16:colId xmlns:a16="http://schemas.microsoft.com/office/drawing/2014/main" val="3960252236"/>
                    </a:ext>
                  </a:extLst>
                </a:gridCol>
                <a:gridCol w="2390465">
                  <a:extLst>
                    <a:ext uri="{9D8B030D-6E8A-4147-A177-3AD203B41FA5}">
                      <a16:colId xmlns:a16="http://schemas.microsoft.com/office/drawing/2014/main" val="3539796825"/>
                    </a:ext>
                  </a:extLst>
                </a:gridCol>
              </a:tblGrid>
              <a:tr h="340568">
                <a:tc gridSpan="4"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FF0000"/>
                          </a:solidFill>
                        </a:rPr>
                        <a:t>TRANSAÇÃO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029236"/>
                  </a:ext>
                </a:extLst>
              </a:tr>
              <a:tr h="340568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CONSUMIDOR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EMPRESAS DE RECICLAGEM</a:t>
                      </a:r>
                      <a:endParaRPr kumimoji="0" lang="pt-B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PREFEITURA</a:t>
                      </a:r>
                      <a:endParaRPr lang="pt-BR" b="1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726648"/>
                  </a:ext>
                </a:extLst>
              </a:tr>
              <a:tr h="5959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/>
                        <a:t>ENTREGA DE RESÍDUO NO POSTO DE COLETA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/>
                        <a:t>RECOLHE RESÍDUO DO POSTO DE COLETA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INFORMA DESTINO </a:t>
                      </a:r>
                    </a:p>
                    <a:p>
                      <a:pPr algn="ctr"/>
                      <a:r>
                        <a:rPr lang="pt-BR" b="1" dirty="0"/>
                        <a:t>DO RESÍDUO 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/>
                        <a:t>RELATÓRIO MENSAL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632564"/>
                  </a:ext>
                </a:extLst>
              </a:tr>
              <a:tr h="1106848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DATA DO DESCARTE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NOME DO POSTO DE COLETA 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QUANTIDADE (KG) RECICLADA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pt-BR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QUANTIDADE TOTAL (KG) RECICLADA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035477"/>
                  </a:ext>
                </a:extLst>
              </a:tr>
              <a:tr h="11068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HORÁRIO DO DESCARTE</a:t>
                      </a:r>
                      <a:endParaRPr lang="pt-BR" dirty="0"/>
                    </a:p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DATA DO RECOLHIMENTO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QUANTIDADE (KG) NÃO- RECICLADA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pt-BR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QUANTIDADE TOTAL (KG) NÃO - RECICLADA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761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CATEGORIA DO RESÍDUO </a:t>
                      </a:r>
                      <a:endParaRPr lang="pt-BR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HORÁRIO DO RECOLHIMENTO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  <a:p>
                      <a:pPr algn="ctr"/>
                      <a:r>
                        <a:rPr lang="pt-BR" dirty="0"/>
                        <a:t>DESTINO DOS RESÍDUOS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CATEGORIA RECICLADA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947236"/>
                  </a:ext>
                </a:extLst>
              </a:tr>
              <a:tr h="8541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QUANTIDADE (KG) DESCARTADA</a:t>
                      </a:r>
                      <a:endParaRPr lang="pt-BR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QUANTIDADE (KG) RECOLHIDA</a:t>
                      </a:r>
                      <a:endParaRPr lang="pt-BR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943970"/>
                  </a:ext>
                </a:extLst>
              </a:tr>
              <a:tr h="8514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CATEGORIAS RECOLHIDAS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756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969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41B12228-B713-4115-9BEB-8E3A0A141B22}"/>
              </a:ext>
            </a:extLst>
          </p:cNvPr>
          <p:cNvSpPr/>
          <p:nvPr/>
        </p:nvSpPr>
        <p:spPr>
          <a:xfrm>
            <a:off x="2249713" y="2129966"/>
            <a:ext cx="1944914" cy="252389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DATA: 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HORÁRIO: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CATEGORIA: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QUANTIDADE: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bg1"/>
                </a:solidFill>
              </a:rPr>
              <a:t>HASH 0</a:t>
            </a:r>
          </a:p>
          <a:p>
            <a:pPr algn="ctr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CE3D1D5-2910-4EF6-B63F-F9C6E1083257}"/>
              </a:ext>
            </a:extLst>
          </p:cNvPr>
          <p:cNvSpPr txBox="1"/>
          <p:nvPr/>
        </p:nvSpPr>
        <p:spPr>
          <a:xfrm>
            <a:off x="2598057" y="1770739"/>
            <a:ext cx="126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BLOCO 01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D0D7BAB-1756-4540-B05A-48C99267D3F7}"/>
              </a:ext>
            </a:extLst>
          </p:cNvPr>
          <p:cNvSpPr/>
          <p:nvPr/>
        </p:nvSpPr>
        <p:spPr>
          <a:xfrm>
            <a:off x="4521199" y="422673"/>
            <a:ext cx="327814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400" dirty="0"/>
              <a:t>CONSUMIDOR</a:t>
            </a:r>
          </a:p>
          <a:p>
            <a:pPr algn="ctr"/>
            <a:r>
              <a:rPr lang="pt-BR" sz="2400" dirty="0"/>
              <a:t>(EVENTOS + CONSULTAS)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1C01F36F-BDF5-4ABF-9852-0E0BD3AC186D}"/>
              </a:ext>
            </a:extLst>
          </p:cNvPr>
          <p:cNvSpPr/>
          <p:nvPr/>
        </p:nvSpPr>
        <p:spPr>
          <a:xfrm>
            <a:off x="4985654" y="2122712"/>
            <a:ext cx="1944914" cy="252389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DATA: 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HORÁRIO: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CATEGORIA: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QUANTIDADE: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+</a:t>
            </a:r>
            <a:endParaRPr lang="pt-BR" dirty="0"/>
          </a:p>
          <a:p>
            <a:pPr algn="ctr"/>
            <a:r>
              <a:rPr lang="pt-BR" dirty="0">
                <a:solidFill>
                  <a:schemeClr val="tx1"/>
                </a:solidFill>
              </a:rPr>
              <a:t>HASH 0</a:t>
            </a:r>
          </a:p>
          <a:p>
            <a:pPr algn="ctr"/>
            <a:endParaRPr lang="pt-BR" dirty="0">
              <a:solidFill>
                <a:schemeClr val="bg1"/>
              </a:solidFill>
            </a:endParaRPr>
          </a:p>
          <a:p>
            <a:pPr algn="ctr"/>
            <a:r>
              <a:rPr lang="pt-BR" dirty="0">
                <a:solidFill>
                  <a:schemeClr val="bg1"/>
                </a:solidFill>
              </a:rPr>
              <a:t>HASH 1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E98ECAC-93EC-4EB1-A94E-B118FE555F98}"/>
              </a:ext>
            </a:extLst>
          </p:cNvPr>
          <p:cNvSpPr txBox="1"/>
          <p:nvPr/>
        </p:nvSpPr>
        <p:spPr>
          <a:xfrm>
            <a:off x="5333998" y="1763485"/>
            <a:ext cx="126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BLOCO 02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A653CA4-7EAC-4A4E-942B-DD93E33D8D8B}"/>
              </a:ext>
            </a:extLst>
          </p:cNvPr>
          <p:cNvSpPr txBox="1"/>
          <p:nvPr/>
        </p:nvSpPr>
        <p:spPr>
          <a:xfrm>
            <a:off x="8193315" y="1792508"/>
            <a:ext cx="126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BLOCO 03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3EF6B7C1-D095-4E00-B81B-B9D2DF4B44E0}"/>
              </a:ext>
            </a:extLst>
          </p:cNvPr>
          <p:cNvSpPr/>
          <p:nvPr/>
        </p:nvSpPr>
        <p:spPr>
          <a:xfrm>
            <a:off x="7757886" y="2161840"/>
            <a:ext cx="1944914" cy="252389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DATA: 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HORÁRIO: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CATEGORIA: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QUANTIDADE: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+</a:t>
            </a:r>
            <a:endParaRPr lang="pt-BR" dirty="0"/>
          </a:p>
          <a:p>
            <a:pPr algn="ctr"/>
            <a:r>
              <a:rPr lang="pt-BR" dirty="0">
                <a:solidFill>
                  <a:schemeClr val="tx1"/>
                </a:solidFill>
              </a:rPr>
              <a:t>HASH 1</a:t>
            </a:r>
          </a:p>
          <a:p>
            <a:pPr algn="ctr"/>
            <a:endParaRPr lang="pt-BR" dirty="0">
              <a:solidFill>
                <a:schemeClr val="bg1"/>
              </a:solidFill>
            </a:endParaRPr>
          </a:p>
          <a:p>
            <a:pPr algn="ctr"/>
            <a:r>
              <a:rPr lang="pt-BR" dirty="0">
                <a:solidFill>
                  <a:schemeClr val="bg1"/>
                </a:solidFill>
              </a:rPr>
              <a:t>HASH 2</a:t>
            </a:r>
          </a:p>
        </p:txBody>
      </p:sp>
      <p:cxnSp>
        <p:nvCxnSpPr>
          <p:cNvPr id="13" name="Conector: Curvo 12">
            <a:extLst>
              <a:ext uri="{FF2B5EF4-FFF2-40B4-BE49-F238E27FC236}">
                <a16:creationId xmlns:a16="http://schemas.microsoft.com/office/drawing/2014/main" id="{B58906B7-641C-4196-9632-28BD4A6E3EA2}"/>
              </a:ext>
            </a:extLst>
          </p:cNvPr>
          <p:cNvCxnSpPr/>
          <p:nvPr/>
        </p:nvCxnSpPr>
        <p:spPr>
          <a:xfrm flipV="1">
            <a:off x="3585028" y="3860796"/>
            <a:ext cx="1872343" cy="290286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: Curvo 13">
            <a:extLst>
              <a:ext uri="{FF2B5EF4-FFF2-40B4-BE49-F238E27FC236}">
                <a16:creationId xmlns:a16="http://schemas.microsoft.com/office/drawing/2014/main" id="{8ED624CF-BA75-4842-A206-A7AD2E82B6EB}"/>
              </a:ext>
            </a:extLst>
          </p:cNvPr>
          <p:cNvCxnSpPr>
            <a:cxnSpLocks/>
          </p:cNvCxnSpPr>
          <p:nvPr/>
        </p:nvCxnSpPr>
        <p:spPr>
          <a:xfrm flipV="1">
            <a:off x="6538684" y="3860796"/>
            <a:ext cx="1763487" cy="435429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071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41B12228-B713-4115-9BEB-8E3A0A141B22}"/>
              </a:ext>
            </a:extLst>
          </p:cNvPr>
          <p:cNvSpPr/>
          <p:nvPr/>
        </p:nvSpPr>
        <p:spPr>
          <a:xfrm>
            <a:off x="3016681" y="1430228"/>
            <a:ext cx="2155372" cy="258849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POSTO DE COLETA: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DATA: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HORÁRIO: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QUANTIDADE: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CATEGORIA: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bg1"/>
                </a:solidFill>
              </a:rPr>
              <a:t>HASH 0</a:t>
            </a:r>
          </a:p>
          <a:p>
            <a:pPr algn="ctr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CE3D1D5-2910-4EF6-B63F-F9C6E1083257}"/>
              </a:ext>
            </a:extLst>
          </p:cNvPr>
          <p:cNvSpPr txBox="1"/>
          <p:nvPr/>
        </p:nvSpPr>
        <p:spPr>
          <a:xfrm>
            <a:off x="3482667" y="1119126"/>
            <a:ext cx="126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BLOCO 01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D0D7BAB-1756-4540-B05A-48C99267D3F7}"/>
              </a:ext>
            </a:extLst>
          </p:cNvPr>
          <p:cNvSpPr/>
          <p:nvPr/>
        </p:nvSpPr>
        <p:spPr>
          <a:xfrm>
            <a:off x="4512110" y="259607"/>
            <a:ext cx="363766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EMPRESAS DE RECICLAGEM</a:t>
            </a:r>
          </a:p>
          <a:p>
            <a:r>
              <a:rPr lang="pt-BR" sz="2400" dirty="0"/>
              <a:t>(EVENTOS + CONSULTAS)</a:t>
            </a:r>
          </a:p>
          <a:p>
            <a:endParaRPr lang="pt-BR" sz="24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E98ECAC-93EC-4EB1-A94E-B118FE555F98}"/>
              </a:ext>
            </a:extLst>
          </p:cNvPr>
          <p:cNvSpPr txBox="1"/>
          <p:nvPr/>
        </p:nvSpPr>
        <p:spPr>
          <a:xfrm>
            <a:off x="6507364" y="1111872"/>
            <a:ext cx="126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BLOCO 02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A653CA4-7EAC-4A4E-942B-DD93E33D8D8B}"/>
              </a:ext>
            </a:extLst>
          </p:cNvPr>
          <p:cNvSpPr txBox="1"/>
          <p:nvPr/>
        </p:nvSpPr>
        <p:spPr>
          <a:xfrm>
            <a:off x="9366681" y="1140895"/>
            <a:ext cx="126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BLOCO 03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EAB030F8-F31D-4120-8EB4-CCA61A5B4CC6}"/>
              </a:ext>
            </a:extLst>
          </p:cNvPr>
          <p:cNvSpPr/>
          <p:nvPr/>
        </p:nvSpPr>
        <p:spPr>
          <a:xfrm>
            <a:off x="6037133" y="1422974"/>
            <a:ext cx="2155372" cy="258849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POSTO DE COLETA: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DATA: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HORÁRIO: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QUANTIDADE: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CATEGORIA: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HASH 0</a:t>
            </a:r>
          </a:p>
          <a:p>
            <a:pPr algn="ctr"/>
            <a:endParaRPr lang="pt-BR" dirty="0">
              <a:solidFill>
                <a:schemeClr val="bg1"/>
              </a:solidFill>
            </a:endParaRPr>
          </a:p>
          <a:p>
            <a:pPr algn="ctr"/>
            <a:r>
              <a:rPr lang="pt-BR" dirty="0">
                <a:solidFill>
                  <a:schemeClr val="bg1"/>
                </a:solidFill>
              </a:rPr>
              <a:t>HASH 1</a:t>
            </a:r>
          </a:p>
        </p:txBody>
      </p:sp>
      <p:cxnSp>
        <p:nvCxnSpPr>
          <p:cNvPr id="13" name="Conector: Curvo 12">
            <a:extLst>
              <a:ext uri="{FF2B5EF4-FFF2-40B4-BE49-F238E27FC236}">
                <a16:creationId xmlns:a16="http://schemas.microsoft.com/office/drawing/2014/main" id="{B58906B7-641C-4196-9632-28BD4A6E3EA2}"/>
              </a:ext>
            </a:extLst>
          </p:cNvPr>
          <p:cNvCxnSpPr>
            <a:cxnSpLocks/>
          </p:cNvCxnSpPr>
          <p:nvPr/>
        </p:nvCxnSpPr>
        <p:spPr>
          <a:xfrm flipV="1">
            <a:off x="4616879" y="3207657"/>
            <a:ext cx="2028373" cy="174172"/>
          </a:xfrm>
          <a:prstGeom prst="curvedConnector3">
            <a:avLst>
              <a:gd name="adj1" fmla="val 5214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9FAD2E33-6C2D-47CA-89D6-D5E2E69FEB89}"/>
              </a:ext>
            </a:extLst>
          </p:cNvPr>
          <p:cNvSpPr/>
          <p:nvPr/>
        </p:nvSpPr>
        <p:spPr>
          <a:xfrm>
            <a:off x="8882597" y="1422974"/>
            <a:ext cx="2155372" cy="258849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POSTO DE COLETA: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DATA: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HORÁRIO: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QUANTIDADE: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CATEGORIA: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HASH 1</a:t>
            </a:r>
          </a:p>
          <a:p>
            <a:pPr algn="ctr"/>
            <a:endParaRPr lang="pt-BR" dirty="0">
              <a:solidFill>
                <a:schemeClr val="bg1"/>
              </a:solidFill>
            </a:endParaRPr>
          </a:p>
          <a:p>
            <a:pPr algn="ctr"/>
            <a:r>
              <a:rPr lang="pt-BR" dirty="0">
                <a:solidFill>
                  <a:schemeClr val="bg1"/>
                </a:solidFill>
              </a:rPr>
              <a:t>HASH 2</a:t>
            </a:r>
          </a:p>
        </p:txBody>
      </p:sp>
      <p:cxnSp>
        <p:nvCxnSpPr>
          <p:cNvPr id="17" name="Conector: Curvo 16">
            <a:extLst>
              <a:ext uri="{FF2B5EF4-FFF2-40B4-BE49-F238E27FC236}">
                <a16:creationId xmlns:a16="http://schemas.microsoft.com/office/drawing/2014/main" id="{3815B6C4-0FAE-48CA-B1E3-70761ADF122C}"/>
              </a:ext>
            </a:extLst>
          </p:cNvPr>
          <p:cNvCxnSpPr>
            <a:cxnSpLocks/>
          </p:cNvCxnSpPr>
          <p:nvPr/>
        </p:nvCxnSpPr>
        <p:spPr>
          <a:xfrm flipV="1">
            <a:off x="7523365" y="3287469"/>
            <a:ext cx="1960864" cy="457218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137E26F5-BD09-4855-9AC7-2009FA585F41}"/>
              </a:ext>
            </a:extLst>
          </p:cNvPr>
          <p:cNvSpPr/>
          <p:nvPr/>
        </p:nvSpPr>
        <p:spPr>
          <a:xfrm>
            <a:off x="3009425" y="4428960"/>
            <a:ext cx="2162628" cy="222431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QTD RECICLADA: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QTD Ñ-RECICLADA: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DESTINO: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bg1"/>
                </a:solidFill>
              </a:rPr>
              <a:t>HASH 0</a:t>
            </a:r>
          </a:p>
          <a:p>
            <a:pPr algn="ctr"/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6B140995-C1B1-4ADA-8327-A1D5E2D4C52D}"/>
              </a:ext>
            </a:extLst>
          </p:cNvPr>
          <p:cNvSpPr txBox="1"/>
          <p:nvPr/>
        </p:nvSpPr>
        <p:spPr>
          <a:xfrm>
            <a:off x="3571663" y="4133901"/>
            <a:ext cx="126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BLOCO 01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E7FCA573-7F1F-4823-BF17-484A3EE46C7A}"/>
              </a:ext>
            </a:extLst>
          </p:cNvPr>
          <p:cNvSpPr txBox="1"/>
          <p:nvPr/>
        </p:nvSpPr>
        <p:spPr>
          <a:xfrm>
            <a:off x="6484066" y="4126647"/>
            <a:ext cx="126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BLOCO 02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4698FDE9-F425-48D7-91A9-944461C9212E}"/>
              </a:ext>
            </a:extLst>
          </p:cNvPr>
          <p:cNvSpPr txBox="1"/>
          <p:nvPr/>
        </p:nvSpPr>
        <p:spPr>
          <a:xfrm>
            <a:off x="9343383" y="4155670"/>
            <a:ext cx="126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BLOCO 03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CD038931-9049-4A04-938C-DCC58C34C81B}"/>
              </a:ext>
            </a:extLst>
          </p:cNvPr>
          <p:cNvSpPr/>
          <p:nvPr/>
        </p:nvSpPr>
        <p:spPr>
          <a:xfrm>
            <a:off x="6029877" y="4454173"/>
            <a:ext cx="2162628" cy="222431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QTD RECICLADA: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QTD Ñ-RECICLADA: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DESTINO: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HASH 0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bg1"/>
                </a:solidFill>
              </a:rPr>
              <a:t>HASH 1</a:t>
            </a:r>
          </a:p>
          <a:p>
            <a:pPr algn="ctr"/>
            <a:endParaRPr lang="pt-BR" dirty="0"/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C869899B-539F-4B82-A38E-E8DF9A0BF7F6}"/>
              </a:ext>
            </a:extLst>
          </p:cNvPr>
          <p:cNvSpPr/>
          <p:nvPr/>
        </p:nvSpPr>
        <p:spPr>
          <a:xfrm>
            <a:off x="8875341" y="4454173"/>
            <a:ext cx="2162628" cy="222431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QTD RECICLADA: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QTD Ñ-RECICLADA: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DESTINO: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HASH 1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bg1"/>
                </a:solidFill>
              </a:rPr>
              <a:t>HASH 2</a:t>
            </a:r>
          </a:p>
        </p:txBody>
      </p:sp>
      <p:cxnSp>
        <p:nvCxnSpPr>
          <p:cNvPr id="26" name="Conector: Curvo 25">
            <a:extLst>
              <a:ext uri="{FF2B5EF4-FFF2-40B4-BE49-F238E27FC236}">
                <a16:creationId xmlns:a16="http://schemas.microsoft.com/office/drawing/2014/main" id="{80628FFE-CD3A-4248-BCFD-70A161637A48}"/>
              </a:ext>
            </a:extLst>
          </p:cNvPr>
          <p:cNvCxnSpPr>
            <a:cxnSpLocks/>
          </p:cNvCxnSpPr>
          <p:nvPr/>
        </p:nvCxnSpPr>
        <p:spPr>
          <a:xfrm flipV="1">
            <a:off x="4616878" y="5788712"/>
            <a:ext cx="2028373" cy="174172"/>
          </a:xfrm>
          <a:prstGeom prst="curvedConnector3">
            <a:avLst>
              <a:gd name="adj1" fmla="val 5214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Curvo 27">
            <a:extLst>
              <a:ext uri="{FF2B5EF4-FFF2-40B4-BE49-F238E27FC236}">
                <a16:creationId xmlns:a16="http://schemas.microsoft.com/office/drawing/2014/main" id="{A33B3F54-C111-4DE9-AA5B-BF1D4110FCDB}"/>
              </a:ext>
            </a:extLst>
          </p:cNvPr>
          <p:cNvCxnSpPr>
            <a:cxnSpLocks/>
          </p:cNvCxnSpPr>
          <p:nvPr/>
        </p:nvCxnSpPr>
        <p:spPr>
          <a:xfrm flipV="1">
            <a:off x="7566862" y="5788712"/>
            <a:ext cx="1843316" cy="53703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74DE90E6-03DC-46DF-B37D-1E20515C6A63}"/>
              </a:ext>
            </a:extLst>
          </p:cNvPr>
          <p:cNvSpPr txBox="1"/>
          <p:nvPr/>
        </p:nvSpPr>
        <p:spPr>
          <a:xfrm>
            <a:off x="668039" y="2550694"/>
            <a:ext cx="1980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u="sng" dirty="0">
                <a:solidFill>
                  <a:srgbClr val="FF0000"/>
                </a:solidFill>
              </a:rPr>
              <a:t>RECOLHIMENTO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6BE792D1-2364-43B3-8D30-8741363359B3}"/>
              </a:ext>
            </a:extLst>
          </p:cNvPr>
          <p:cNvSpPr txBox="1"/>
          <p:nvPr/>
        </p:nvSpPr>
        <p:spPr>
          <a:xfrm>
            <a:off x="866755" y="5356452"/>
            <a:ext cx="1250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u="sng" dirty="0">
                <a:solidFill>
                  <a:srgbClr val="FF0000"/>
                </a:solidFill>
              </a:rPr>
              <a:t>DESTINO</a:t>
            </a:r>
          </a:p>
        </p:txBody>
      </p:sp>
    </p:spTree>
    <p:extLst>
      <p:ext uri="{BB962C8B-B14F-4D97-AF65-F5344CB8AC3E}">
        <p14:creationId xmlns:p14="http://schemas.microsoft.com/office/powerpoint/2010/main" val="107876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41B12228-B713-4115-9BEB-8E3A0A141B22}"/>
              </a:ext>
            </a:extLst>
          </p:cNvPr>
          <p:cNvSpPr/>
          <p:nvPr/>
        </p:nvSpPr>
        <p:spPr>
          <a:xfrm>
            <a:off x="914402" y="2129966"/>
            <a:ext cx="3001401" cy="306767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QTD TOTAL RECICLADA: 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QTD TOTAL Ñ- RECICLADA: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CATEGORIA X: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CATEGORIA Y: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CATEGORIA Z: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bg1"/>
                </a:solidFill>
              </a:rPr>
              <a:t>HASH 0</a:t>
            </a:r>
          </a:p>
          <a:p>
            <a:pPr algn="ctr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CE3D1D5-2910-4EF6-B63F-F9C6E1083257}"/>
              </a:ext>
            </a:extLst>
          </p:cNvPr>
          <p:cNvSpPr txBox="1"/>
          <p:nvPr/>
        </p:nvSpPr>
        <p:spPr>
          <a:xfrm>
            <a:off x="1783731" y="1760634"/>
            <a:ext cx="126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BLOCO 01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D0D7BAB-1756-4540-B05A-48C99267D3F7}"/>
              </a:ext>
            </a:extLst>
          </p:cNvPr>
          <p:cNvSpPr/>
          <p:nvPr/>
        </p:nvSpPr>
        <p:spPr>
          <a:xfrm>
            <a:off x="5291983" y="421922"/>
            <a:ext cx="1721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PREFEITURA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27C791D3-4298-4C5D-A5A3-61DD7B05FB36}"/>
              </a:ext>
            </a:extLst>
          </p:cNvPr>
          <p:cNvSpPr/>
          <p:nvPr/>
        </p:nvSpPr>
        <p:spPr>
          <a:xfrm>
            <a:off x="4810723" y="2167051"/>
            <a:ext cx="3001401" cy="303059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QTD TOTAL RECICLADA: 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QTD TOTAL Ñ- RECICLADA: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CATEGORIA X: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CATEGORIA Y: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CATEGORIA Z: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HASH 0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bg1"/>
                </a:solidFill>
              </a:rPr>
              <a:t>HASH 1</a:t>
            </a:r>
          </a:p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8B67553-6BBE-4263-B280-B6FF37287FD3}"/>
              </a:ext>
            </a:extLst>
          </p:cNvPr>
          <p:cNvSpPr txBox="1"/>
          <p:nvPr/>
        </p:nvSpPr>
        <p:spPr>
          <a:xfrm>
            <a:off x="5680052" y="1797720"/>
            <a:ext cx="126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BLOCO 02</a:t>
            </a:r>
          </a:p>
        </p:txBody>
      </p:sp>
      <p:cxnSp>
        <p:nvCxnSpPr>
          <p:cNvPr id="13" name="Conector: Curvo 12">
            <a:extLst>
              <a:ext uri="{FF2B5EF4-FFF2-40B4-BE49-F238E27FC236}">
                <a16:creationId xmlns:a16="http://schemas.microsoft.com/office/drawing/2014/main" id="{B58906B7-641C-4196-9632-28BD4A6E3EA2}"/>
              </a:ext>
            </a:extLst>
          </p:cNvPr>
          <p:cNvCxnSpPr/>
          <p:nvPr/>
        </p:nvCxnSpPr>
        <p:spPr>
          <a:xfrm flipV="1">
            <a:off x="3248146" y="3860796"/>
            <a:ext cx="1872343" cy="290286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9F1656D5-6E02-4EB5-96E1-9996243EBC1E}"/>
              </a:ext>
            </a:extLst>
          </p:cNvPr>
          <p:cNvSpPr/>
          <p:nvPr/>
        </p:nvSpPr>
        <p:spPr>
          <a:xfrm>
            <a:off x="8476342" y="2159031"/>
            <a:ext cx="3001401" cy="303059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QTD TOTAL RECICLADA: 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QTD TOTAL Ñ- RECICLADA: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CATEGORIA X: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CATEGORIA Y: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CATEGORIA Z: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HASH 1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bg1"/>
                </a:solidFill>
              </a:rPr>
              <a:t>HASH 2</a:t>
            </a:r>
          </a:p>
          <a:p>
            <a:pPr algn="ctr"/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E4525E5-290C-4122-921B-CB4942DA2A88}"/>
              </a:ext>
            </a:extLst>
          </p:cNvPr>
          <p:cNvSpPr txBox="1"/>
          <p:nvPr/>
        </p:nvSpPr>
        <p:spPr>
          <a:xfrm>
            <a:off x="9345671" y="1789700"/>
            <a:ext cx="126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BLOCO 03</a:t>
            </a:r>
          </a:p>
        </p:txBody>
      </p:sp>
      <p:cxnSp>
        <p:nvCxnSpPr>
          <p:cNvPr id="18" name="Conector: Curvo 17">
            <a:extLst>
              <a:ext uri="{FF2B5EF4-FFF2-40B4-BE49-F238E27FC236}">
                <a16:creationId xmlns:a16="http://schemas.microsoft.com/office/drawing/2014/main" id="{5F4C579E-B3DC-4D0B-BBF4-F8986D8340BA}"/>
              </a:ext>
            </a:extLst>
          </p:cNvPr>
          <p:cNvCxnSpPr>
            <a:cxnSpLocks/>
          </p:cNvCxnSpPr>
          <p:nvPr/>
        </p:nvCxnSpPr>
        <p:spPr>
          <a:xfrm flipV="1">
            <a:off x="7071513" y="4151082"/>
            <a:ext cx="2008892" cy="469044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6913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350</Words>
  <Application>Microsoft Office PowerPoint</Application>
  <PresentationFormat>Widescreen</PresentationFormat>
  <Paragraphs>166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Veronica Ribeiro</dc:creator>
  <cp:lastModifiedBy>Veronica Ribeiro</cp:lastModifiedBy>
  <cp:revision>30</cp:revision>
  <dcterms:created xsi:type="dcterms:W3CDTF">2020-03-04T18:20:09Z</dcterms:created>
  <dcterms:modified xsi:type="dcterms:W3CDTF">2020-03-10T11:40:43Z</dcterms:modified>
</cp:coreProperties>
</file>