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10B49-5289-4DAA-A057-241C874DED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8AC058-D808-4584-8EC4-AA75C4593F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The overall evaluation design comprises of following phases:</a:t>
          </a:r>
          <a:br>
            <a:rPr lang="en-GB"/>
          </a:br>
          <a:r>
            <a:rPr lang="en-GB"/>
            <a:t> </a:t>
          </a:r>
          <a:endParaRPr lang="en-US"/>
        </a:p>
      </dgm:t>
    </dgm:pt>
    <dgm:pt modelId="{34C60E31-5EC3-40C0-8C51-D359B0D6AA74}" type="parTrans" cxnId="{E24DE614-D941-4B1E-9F85-6F6C7D3C0D01}">
      <dgm:prSet/>
      <dgm:spPr/>
      <dgm:t>
        <a:bodyPr/>
        <a:lstStyle/>
        <a:p>
          <a:endParaRPr lang="en-US"/>
        </a:p>
      </dgm:t>
    </dgm:pt>
    <dgm:pt modelId="{4427F9A7-975C-4FD8-9DAF-3EC3F77EED86}" type="sibTrans" cxnId="{E24DE614-D941-4B1E-9F85-6F6C7D3C0D01}">
      <dgm:prSet/>
      <dgm:spPr/>
      <dgm:t>
        <a:bodyPr/>
        <a:lstStyle/>
        <a:p>
          <a:endParaRPr lang="en-US"/>
        </a:p>
      </dgm:t>
    </dgm:pt>
    <dgm:pt modelId="{A8400D66-7DD7-4FC2-A24C-B9E502E609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Evaluating the product.</a:t>
          </a:r>
          <a:endParaRPr lang="en-US"/>
        </a:p>
      </dgm:t>
    </dgm:pt>
    <dgm:pt modelId="{7673ED80-584A-4ADC-B725-A398FA295737}" type="parTrans" cxnId="{6A2CDBEF-9A14-4576-A194-76B3C11D319A}">
      <dgm:prSet/>
      <dgm:spPr/>
      <dgm:t>
        <a:bodyPr/>
        <a:lstStyle/>
        <a:p>
          <a:endParaRPr lang="en-US"/>
        </a:p>
      </dgm:t>
    </dgm:pt>
    <dgm:pt modelId="{E15CE413-A7ED-48C3-8ECD-FF6DD11E7381}" type="sibTrans" cxnId="{6A2CDBEF-9A14-4576-A194-76B3C11D319A}">
      <dgm:prSet/>
      <dgm:spPr/>
      <dgm:t>
        <a:bodyPr/>
        <a:lstStyle/>
        <a:p>
          <a:endParaRPr lang="en-US"/>
        </a:p>
      </dgm:t>
    </dgm:pt>
    <dgm:pt modelId="{E1D264A2-0E57-42C0-90F7-1260F49461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TrailSeek comparison with other similar products.</a:t>
          </a:r>
          <a:endParaRPr lang="en-US"/>
        </a:p>
      </dgm:t>
    </dgm:pt>
    <dgm:pt modelId="{976101F2-ECEA-4BBD-AA47-A45C92A4387E}" type="parTrans" cxnId="{B777082D-5903-42C2-ACE4-31EC59AD354D}">
      <dgm:prSet/>
      <dgm:spPr/>
      <dgm:t>
        <a:bodyPr/>
        <a:lstStyle/>
        <a:p>
          <a:endParaRPr lang="en-US"/>
        </a:p>
      </dgm:t>
    </dgm:pt>
    <dgm:pt modelId="{1AC519AE-72E5-4907-9CC5-40842564AF2A}" type="sibTrans" cxnId="{B777082D-5903-42C2-ACE4-31EC59AD354D}">
      <dgm:prSet/>
      <dgm:spPr/>
      <dgm:t>
        <a:bodyPr/>
        <a:lstStyle/>
        <a:p>
          <a:endParaRPr lang="en-US"/>
        </a:p>
      </dgm:t>
    </dgm:pt>
    <dgm:pt modelId="{EB45903D-FC77-47A0-958A-AA348FF256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Technology Choices and their evaluation.</a:t>
          </a:r>
          <a:endParaRPr lang="en-US"/>
        </a:p>
      </dgm:t>
    </dgm:pt>
    <dgm:pt modelId="{194248E0-771F-4B7D-B585-D6AC0BD8A805}" type="parTrans" cxnId="{D29A1679-BF98-420F-B572-7AB4DBEE5BE4}">
      <dgm:prSet/>
      <dgm:spPr/>
      <dgm:t>
        <a:bodyPr/>
        <a:lstStyle/>
        <a:p>
          <a:endParaRPr lang="en-US"/>
        </a:p>
      </dgm:t>
    </dgm:pt>
    <dgm:pt modelId="{551D6FA5-44CB-47A7-8705-C211B96FA3B6}" type="sibTrans" cxnId="{D29A1679-BF98-420F-B572-7AB4DBEE5BE4}">
      <dgm:prSet/>
      <dgm:spPr/>
      <dgm:t>
        <a:bodyPr/>
        <a:lstStyle/>
        <a:p>
          <a:endParaRPr lang="en-US"/>
        </a:p>
      </dgm:t>
    </dgm:pt>
    <dgm:pt modelId="{1034DFF9-5C7A-4818-9538-B1703EBED8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Analysing the results.</a:t>
          </a:r>
          <a:endParaRPr lang="en-US"/>
        </a:p>
      </dgm:t>
    </dgm:pt>
    <dgm:pt modelId="{B2667AFB-435E-44E9-A010-E0648D4F84BD}" type="parTrans" cxnId="{1C77E5DD-7F21-4BCD-BC06-CE89A4BD2089}">
      <dgm:prSet/>
      <dgm:spPr/>
      <dgm:t>
        <a:bodyPr/>
        <a:lstStyle/>
        <a:p>
          <a:endParaRPr lang="en-US"/>
        </a:p>
      </dgm:t>
    </dgm:pt>
    <dgm:pt modelId="{478D7E05-ED31-40CA-8CBF-FC2D72B635DF}" type="sibTrans" cxnId="{1C77E5DD-7F21-4BCD-BC06-CE89A4BD2089}">
      <dgm:prSet/>
      <dgm:spPr/>
      <dgm:t>
        <a:bodyPr/>
        <a:lstStyle/>
        <a:p>
          <a:endParaRPr lang="en-US"/>
        </a:p>
      </dgm:t>
    </dgm:pt>
    <dgm:pt modelId="{E0829C5C-0D4C-482B-8B38-968AC9B340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Success rate vs Error rate matrices.</a:t>
          </a:r>
          <a:endParaRPr lang="en-US"/>
        </a:p>
      </dgm:t>
    </dgm:pt>
    <dgm:pt modelId="{ACF0276C-0CE9-4EC4-849A-075B0381EBC5}" type="parTrans" cxnId="{F48CDDA6-7D6D-45DE-BDF3-3FA75AD60ABE}">
      <dgm:prSet/>
      <dgm:spPr/>
      <dgm:t>
        <a:bodyPr/>
        <a:lstStyle/>
        <a:p>
          <a:endParaRPr lang="en-US"/>
        </a:p>
      </dgm:t>
    </dgm:pt>
    <dgm:pt modelId="{1170C4A3-7698-4D7E-AA45-FDE6B2A487F9}" type="sibTrans" cxnId="{F48CDDA6-7D6D-45DE-BDF3-3FA75AD60ABE}">
      <dgm:prSet/>
      <dgm:spPr/>
      <dgm:t>
        <a:bodyPr/>
        <a:lstStyle/>
        <a:p>
          <a:endParaRPr lang="en-US"/>
        </a:p>
      </dgm:t>
    </dgm:pt>
    <dgm:pt modelId="{6D85404F-D335-496C-9AD2-2D1B5528A2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User Impact on various performed tasks.</a:t>
          </a:r>
          <a:endParaRPr lang="en-US"/>
        </a:p>
      </dgm:t>
    </dgm:pt>
    <dgm:pt modelId="{59BB581B-4104-486A-8739-D703E6277F77}" type="parTrans" cxnId="{D6C07E91-3498-40FE-AE4F-98E7C51C6FD9}">
      <dgm:prSet/>
      <dgm:spPr/>
      <dgm:t>
        <a:bodyPr/>
        <a:lstStyle/>
        <a:p>
          <a:endParaRPr lang="en-US"/>
        </a:p>
      </dgm:t>
    </dgm:pt>
    <dgm:pt modelId="{AF38FAD6-81EC-4D64-BB42-7E65AD483B27}" type="sibTrans" cxnId="{D6C07E91-3498-40FE-AE4F-98E7C51C6FD9}">
      <dgm:prSet/>
      <dgm:spPr/>
      <dgm:t>
        <a:bodyPr/>
        <a:lstStyle/>
        <a:p>
          <a:endParaRPr lang="en-US"/>
        </a:p>
      </dgm:t>
    </dgm:pt>
    <dgm:pt modelId="{2E9BFB41-490D-4C85-BE59-A82340F619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Success rate of TrailSeek.</a:t>
          </a:r>
          <a:endParaRPr lang="en-US"/>
        </a:p>
      </dgm:t>
    </dgm:pt>
    <dgm:pt modelId="{334A9E5B-62A3-4BE3-A0E7-E3BD5B4BFCC2}" type="parTrans" cxnId="{2C7DED15-D996-4E76-B02B-102E12BA1912}">
      <dgm:prSet/>
      <dgm:spPr/>
      <dgm:t>
        <a:bodyPr/>
        <a:lstStyle/>
        <a:p>
          <a:endParaRPr lang="en-US"/>
        </a:p>
      </dgm:t>
    </dgm:pt>
    <dgm:pt modelId="{202A9288-C112-44FB-AFD6-D7D5DA33D564}" type="sibTrans" cxnId="{2C7DED15-D996-4E76-B02B-102E12BA1912}">
      <dgm:prSet/>
      <dgm:spPr/>
      <dgm:t>
        <a:bodyPr/>
        <a:lstStyle/>
        <a:p>
          <a:endParaRPr lang="en-US"/>
        </a:p>
      </dgm:t>
    </dgm:pt>
    <dgm:pt modelId="{E97A2B75-15F1-4DF5-9911-73D2A93DEA73}" type="pres">
      <dgm:prSet presAssocID="{06C10B49-5289-4DAA-A057-241C874DED86}" presName="root" presStyleCnt="0">
        <dgm:presLayoutVars>
          <dgm:dir/>
          <dgm:resizeHandles val="exact"/>
        </dgm:presLayoutVars>
      </dgm:prSet>
      <dgm:spPr/>
    </dgm:pt>
    <dgm:pt modelId="{23AB2040-FF3D-4857-9C9C-AA8C37F37B88}" type="pres">
      <dgm:prSet presAssocID="{088AC058-D808-4584-8EC4-AA75C4593F4A}" presName="compNode" presStyleCnt="0"/>
      <dgm:spPr/>
    </dgm:pt>
    <dgm:pt modelId="{A5961E60-B305-4D93-A4B6-F5E82B8E07D0}" type="pres">
      <dgm:prSet presAssocID="{088AC058-D808-4584-8EC4-AA75C4593F4A}" presName="iconBgRect" presStyleLbl="bgShp" presStyleIdx="0" presStyleCnt="8"/>
      <dgm:spPr/>
    </dgm:pt>
    <dgm:pt modelId="{DC5B8E1E-D79D-4795-84C4-527A604C60A0}" type="pres">
      <dgm:prSet presAssocID="{088AC058-D808-4584-8EC4-AA75C4593F4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B53C45-865E-4648-9B5E-A4C17D3948AB}" type="pres">
      <dgm:prSet presAssocID="{088AC058-D808-4584-8EC4-AA75C4593F4A}" presName="spaceRect" presStyleCnt="0"/>
      <dgm:spPr/>
    </dgm:pt>
    <dgm:pt modelId="{A0E2EDC6-2493-4F25-98C7-7DA2F392D96A}" type="pres">
      <dgm:prSet presAssocID="{088AC058-D808-4584-8EC4-AA75C4593F4A}" presName="textRect" presStyleLbl="revTx" presStyleIdx="0" presStyleCnt="8">
        <dgm:presLayoutVars>
          <dgm:chMax val="1"/>
          <dgm:chPref val="1"/>
        </dgm:presLayoutVars>
      </dgm:prSet>
      <dgm:spPr/>
    </dgm:pt>
    <dgm:pt modelId="{6EC971EA-52EF-4D64-BB88-A2298D403A23}" type="pres">
      <dgm:prSet presAssocID="{4427F9A7-975C-4FD8-9DAF-3EC3F77EED86}" presName="sibTrans" presStyleCnt="0"/>
      <dgm:spPr/>
    </dgm:pt>
    <dgm:pt modelId="{9BA11A09-4351-4260-BC0F-9BC5CBD6A105}" type="pres">
      <dgm:prSet presAssocID="{A8400D66-7DD7-4FC2-A24C-B9E502E609CB}" presName="compNode" presStyleCnt="0"/>
      <dgm:spPr/>
    </dgm:pt>
    <dgm:pt modelId="{D841700A-E2B2-4A9D-8491-D016D1BFDDD4}" type="pres">
      <dgm:prSet presAssocID="{A8400D66-7DD7-4FC2-A24C-B9E502E609CB}" presName="iconBgRect" presStyleLbl="bgShp" presStyleIdx="1" presStyleCnt="8"/>
      <dgm:spPr/>
    </dgm:pt>
    <dgm:pt modelId="{B4E2722C-1E85-4F65-A9F8-C3536B7512BA}" type="pres">
      <dgm:prSet presAssocID="{A8400D66-7DD7-4FC2-A24C-B9E502E609C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AC5B465-DF11-4F81-9270-D7DEFB1D9720}" type="pres">
      <dgm:prSet presAssocID="{A8400D66-7DD7-4FC2-A24C-B9E502E609CB}" presName="spaceRect" presStyleCnt="0"/>
      <dgm:spPr/>
    </dgm:pt>
    <dgm:pt modelId="{3E688447-8475-404E-9FD4-FFAFD1A905AD}" type="pres">
      <dgm:prSet presAssocID="{A8400D66-7DD7-4FC2-A24C-B9E502E609CB}" presName="textRect" presStyleLbl="revTx" presStyleIdx="1" presStyleCnt="8">
        <dgm:presLayoutVars>
          <dgm:chMax val="1"/>
          <dgm:chPref val="1"/>
        </dgm:presLayoutVars>
      </dgm:prSet>
      <dgm:spPr/>
    </dgm:pt>
    <dgm:pt modelId="{6A679599-F834-47EE-B9D1-ECBC403AB774}" type="pres">
      <dgm:prSet presAssocID="{E15CE413-A7ED-48C3-8ECD-FF6DD11E7381}" presName="sibTrans" presStyleCnt="0"/>
      <dgm:spPr/>
    </dgm:pt>
    <dgm:pt modelId="{111306B5-484D-4884-B99D-BA3C9322C17B}" type="pres">
      <dgm:prSet presAssocID="{E1D264A2-0E57-42C0-90F7-1260F4946108}" presName="compNode" presStyleCnt="0"/>
      <dgm:spPr/>
    </dgm:pt>
    <dgm:pt modelId="{AE7F4285-214B-420E-BDEC-6205F2E8D5B9}" type="pres">
      <dgm:prSet presAssocID="{E1D264A2-0E57-42C0-90F7-1260F4946108}" presName="iconBgRect" presStyleLbl="bgShp" presStyleIdx="2" presStyleCnt="8"/>
      <dgm:spPr/>
    </dgm:pt>
    <dgm:pt modelId="{25A88BEC-49B1-42F7-BD52-76850FE9D792}" type="pres">
      <dgm:prSet presAssocID="{E1D264A2-0E57-42C0-90F7-1260F494610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F6B02F7-484D-4847-84F0-BC4A05AEAB45}" type="pres">
      <dgm:prSet presAssocID="{E1D264A2-0E57-42C0-90F7-1260F4946108}" presName="spaceRect" presStyleCnt="0"/>
      <dgm:spPr/>
    </dgm:pt>
    <dgm:pt modelId="{24CB2113-6C36-4D15-A1C2-C9FFD4CF3741}" type="pres">
      <dgm:prSet presAssocID="{E1D264A2-0E57-42C0-90F7-1260F4946108}" presName="textRect" presStyleLbl="revTx" presStyleIdx="2" presStyleCnt="8">
        <dgm:presLayoutVars>
          <dgm:chMax val="1"/>
          <dgm:chPref val="1"/>
        </dgm:presLayoutVars>
      </dgm:prSet>
      <dgm:spPr/>
    </dgm:pt>
    <dgm:pt modelId="{4BD66356-826E-4B20-AEED-7D1102BD11E2}" type="pres">
      <dgm:prSet presAssocID="{1AC519AE-72E5-4907-9CC5-40842564AF2A}" presName="sibTrans" presStyleCnt="0"/>
      <dgm:spPr/>
    </dgm:pt>
    <dgm:pt modelId="{760DB20D-8D81-45CB-9E2C-6CF88DDF2822}" type="pres">
      <dgm:prSet presAssocID="{EB45903D-FC77-47A0-958A-AA348FF25666}" presName="compNode" presStyleCnt="0"/>
      <dgm:spPr/>
    </dgm:pt>
    <dgm:pt modelId="{6D01EED2-693E-4F65-97B9-050893866A83}" type="pres">
      <dgm:prSet presAssocID="{EB45903D-FC77-47A0-958A-AA348FF25666}" presName="iconBgRect" presStyleLbl="bgShp" presStyleIdx="3" presStyleCnt="8"/>
      <dgm:spPr/>
    </dgm:pt>
    <dgm:pt modelId="{86DAE900-D868-44FD-97B1-D430AFF766E6}" type="pres">
      <dgm:prSet presAssocID="{EB45903D-FC77-47A0-958A-AA348FF256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54A8388-53D8-407C-92DC-98562077B642}" type="pres">
      <dgm:prSet presAssocID="{EB45903D-FC77-47A0-958A-AA348FF25666}" presName="spaceRect" presStyleCnt="0"/>
      <dgm:spPr/>
    </dgm:pt>
    <dgm:pt modelId="{AE3CF431-2F6B-46A3-9202-F09DD5020C8C}" type="pres">
      <dgm:prSet presAssocID="{EB45903D-FC77-47A0-958A-AA348FF25666}" presName="textRect" presStyleLbl="revTx" presStyleIdx="3" presStyleCnt="8">
        <dgm:presLayoutVars>
          <dgm:chMax val="1"/>
          <dgm:chPref val="1"/>
        </dgm:presLayoutVars>
      </dgm:prSet>
      <dgm:spPr/>
    </dgm:pt>
    <dgm:pt modelId="{7CFB26C4-7B03-4278-8080-F2EDD991CF89}" type="pres">
      <dgm:prSet presAssocID="{551D6FA5-44CB-47A7-8705-C211B96FA3B6}" presName="sibTrans" presStyleCnt="0"/>
      <dgm:spPr/>
    </dgm:pt>
    <dgm:pt modelId="{F6531E74-2179-4B71-84BC-E10F094FC229}" type="pres">
      <dgm:prSet presAssocID="{1034DFF9-5C7A-4818-9538-B1703EBED83C}" presName="compNode" presStyleCnt="0"/>
      <dgm:spPr/>
    </dgm:pt>
    <dgm:pt modelId="{1AF2693C-983E-49F8-83FD-DCEFB8D59637}" type="pres">
      <dgm:prSet presAssocID="{1034DFF9-5C7A-4818-9538-B1703EBED83C}" presName="iconBgRect" presStyleLbl="bgShp" presStyleIdx="4" presStyleCnt="8"/>
      <dgm:spPr/>
    </dgm:pt>
    <dgm:pt modelId="{27AAA57E-50D3-4188-85A0-4C343F3E3ED3}" type="pres">
      <dgm:prSet presAssocID="{1034DFF9-5C7A-4818-9538-B1703EBED83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C550FA7-B1CD-4F23-87FB-FFA9E55071DF}" type="pres">
      <dgm:prSet presAssocID="{1034DFF9-5C7A-4818-9538-B1703EBED83C}" presName="spaceRect" presStyleCnt="0"/>
      <dgm:spPr/>
    </dgm:pt>
    <dgm:pt modelId="{F1B3125B-2F81-4099-B418-6A4220CEAF7A}" type="pres">
      <dgm:prSet presAssocID="{1034DFF9-5C7A-4818-9538-B1703EBED83C}" presName="textRect" presStyleLbl="revTx" presStyleIdx="4" presStyleCnt="8">
        <dgm:presLayoutVars>
          <dgm:chMax val="1"/>
          <dgm:chPref val="1"/>
        </dgm:presLayoutVars>
      </dgm:prSet>
      <dgm:spPr/>
    </dgm:pt>
    <dgm:pt modelId="{0445F0A5-23C1-4297-92B6-A9E1B423B190}" type="pres">
      <dgm:prSet presAssocID="{478D7E05-ED31-40CA-8CBF-FC2D72B635DF}" presName="sibTrans" presStyleCnt="0"/>
      <dgm:spPr/>
    </dgm:pt>
    <dgm:pt modelId="{9ABFDFC4-84A9-4CD0-B3D1-DAED4AE22B5F}" type="pres">
      <dgm:prSet presAssocID="{E0829C5C-0D4C-482B-8B38-968AC9B3407C}" presName="compNode" presStyleCnt="0"/>
      <dgm:spPr/>
    </dgm:pt>
    <dgm:pt modelId="{06078BE9-56CC-433D-8C23-AD2349E3C0D6}" type="pres">
      <dgm:prSet presAssocID="{E0829C5C-0D4C-482B-8B38-968AC9B3407C}" presName="iconBgRect" presStyleLbl="bgShp" presStyleIdx="5" presStyleCnt="8"/>
      <dgm:spPr/>
    </dgm:pt>
    <dgm:pt modelId="{A5726C5C-8597-433E-915B-3DB0FDF400FC}" type="pres">
      <dgm:prSet presAssocID="{E0829C5C-0D4C-482B-8B38-968AC9B3407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F888D8F2-CB29-4923-8380-3866CF18486A}" type="pres">
      <dgm:prSet presAssocID="{E0829C5C-0D4C-482B-8B38-968AC9B3407C}" presName="spaceRect" presStyleCnt="0"/>
      <dgm:spPr/>
    </dgm:pt>
    <dgm:pt modelId="{EC20990A-96BE-4B78-BA85-BD9E1C218F63}" type="pres">
      <dgm:prSet presAssocID="{E0829C5C-0D4C-482B-8B38-968AC9B3407C}" presName="textRect" presStyleLbl="revTx" presStyleIdx="5" presStyleCnt="8">
        <dgm:presLayoutVars>
          <dgm:chMax val="1"/>
          <dgm:chPref val="1"/>
        </dgm:presLayoutVars>
      </dgm:prSet>
      <dgm:spPr/>
    </dgm:pt>
    <dgm:pt modelId="{565F6309-E350-4156-95F9-0F0BB1623E2C}" type="pres">
      <dgm:prSet presAssocID="{1170C4A3-7698-4D7E-AA45-FDE6B2A487F9}" presName="sibTrans" presStyleCnt="0"/>
      <dgm:spPr/>
    </dgm:pt>
    <dgm:pt modelId="{DBDD13CE-F053-46FF-A872-41DCF32E524F}" type="pres">
      <dgm:prSet presAssocID="{6D85404F-D335-496C-9AD2-2D1B5528A2C8}" presName="compNode" presStyleCnt="0"/>
      <dgm:spPr/>
    </dgm:pt>
    <dgm:pt modelId="{54147731-D3F3-40E0-BEA0-BF9A9166708C}" type="pres">
      <dgm:prSet presAssocID="{6D85404F-D335-496C-9AD2-2D1B5528A2C8}" presName="iconBgRect" presStyleLbl="bgShp" presStyleIdx="6" presStyleCnt="8"/>
      <dgm:spPr/>
    </dgm:pt>
    <dgm:pt modelId="{998487B2-92CC-4028-8855-092EBA82FA56}" type="pres">
      <dgm:prSet presAssocID="{6D85404F-D335-496C-9AD2-2D1B5528A2C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36CD2C4-6606-4966-A019-CBB247685086}" type="pres">
      <dgm:prSet presAssocID="{6D85404F-D335-496C-9AD2-2D1B5528A2C8}" presName="spaceRect" presStyleCnt="0"/>
      <dgm:spPr/>
    </dgm:pt>
    <dgm:pt modelId="{1CAEFEA8-F95E-46A2-AECB-53F098D8AF8C}" type="pres">
      <dgm:prSet presAssocID="{6D85404F-D335-496C-9AD2-2D1B5528A2C8}" presName="textRect" presStyleLbl="revTx" presStyleIdx="6" presStyleCnt="8">
        <dgm:presLayoutVars>
          <dgm:chMax val="1"/>
          <dgm:chPref val="1"/>
        </dgm:presLayoutVars>
      </dgm:prSet>
      <dgm:spPr/>
    </dgm:pt>
    <dgm:pt modelId="{61A3BEFB-B40E-43D6-A82D-A344CE647D50}" type="pres">
      <dgm:prSet presAssocID="{AF38FAD6-81EC-4D64-BB42-7E65AD483B27}" presName="sibTrans" presStyleCnt="0"/>
      <dgm:spPr/>
    </dgm:pt>
    <dgm:pt modelId="{4E52282C-11C7-46DD-BD3C-0640C223C4BF}" type="pres">
      <dgm:prSet presAssocID="{2E9BFB41-490D-4C85-BE59-A82340F619EA}" presName="compNode" presStyleCnt="0"/>
      <dgm:spPr/>
    </dgm:pt>
    <dgm:pt modelId="{1985B7E5-5D8E-405D-BA74-CC56642D42F5}" type="pres">
      <dgm:prSet presAssocID="{2E9BFB41-490D-4C85-BE59-A82340F619EA}" presName="iconBgRect" presStyleLbl="bgShp" presStyleIdx="7" presStyleCnt="8"/>
      <dgm:spPr/>
    </dgm:pt>
    <dgm:pt modelId="{70BC12ED-CAEA-438C-B870-F3FABDF43551}" type="pres">
      <dgm:prSet presAssocID="{2E9BFB41-490D-4C85-BE59-A82340F619E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899CCFD3-9A4F-405F-9813-E46BE7ECB480}" type="pres">
      <dgm:prSet presAssocID="{2E9BFB41-490D-4C85-BE59-A82340F619EA}" presName="spaceRect" presStyleCnt="0"/>
      <dgm:spPr/>
    </dgm:pt>
    <dgm:pt modelId="{CE477FAB-2821-4870-8290-B9001A278323}" type="pres">
      <dgm:prSet presAssocID="{2E9BFB41-490D-4C85-BE59-A82340F619E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24DE614-D941-4B1E-9F85-6F6C7D3C0D01}" srcId="{06C10B49-5289-4DAA-A057-241C874DED86}" destId="{088AC058-D808-4584-8EC4-AA75C4593F4A}" srcOrd="0" destOrd="0" parTransId="{34C60E31-5EC3-40C0-8C51-D359B0D6AA74}" sibTransId="{4427F9A7-975C-4FD8-9DAF-3EC3F77EED86}"/>
    <dgm:cxn modelId="{2C7DED15-D996-4E76-B02B-102E12BA1912}" srcId="{06C10B49-5289-4DAA-A057-241C874DED86}" destId="{2E9BFB41-490D-4C85-BE59-A82340F619EA}" srcOrd="7" destOrd="0" parTransId="{334A9E5B-62A3-4BE3-A0E7-E3BD5B4BFCC2}" sibTransId="{202A9288-C112-44FB-AFD6-D7D5DA33D564}"/>
    <dgm:cxn modelId="{BAE23319-9852-478F-978E-A7C1F7EF07E1}" type="presOf" srcId="{06C10B49-5289-4DAA-A057-241C874DED86}" destId="{E97A2B75-15F1-4DF5-9911-73D2A93DEA73}" srcOrd="0" destOrd="0" presId="urn:microsoft.com/office/officeart/2018/5/layout/IconCircleLabelList"/>
    <dgm:cxn modelId="{B777082D-5903-42C2-ACE4-31EC59AD354D}" srcId="{06C10B49-5289-4DAA-A057-241C874DED86}" destId="{E1D264A2-0E57-42C0-90F7-1260F4946108}" srcOrd="2" destOrd="0" parTransId="{976101F2-ECEA-4BBD-AA47-A45C92A4387E}" sibTransId="{1AC519AE-72E5-4907-9CC5-40842564AF2A}"/>
    <dgm:cxn modelId="{D29A1679-BF98-420F-B572-7AB4DBEE5BE4}" srcId="{06C10B49-5289-4DAA-A057-241C874DED86}" destId="{EB45903D-FC77-47A0-958A-AA348FF25666}" srcOrd="3" destOrd="0" parTransId="{194248E0-771F-4B7D-B585-D6AC0BD8A805}" sibTransId="{551D6FA5-44CB-47A7-8705-C211B96FA3B6}"/>
    <dgm:cxn modelId="{D919258D-2917-47B7-AC76-EAC47AA83648}" type="presOf" srcId="{E0829C5C-0D4C-482B-8B38-968AC9B3407C}" destId="{EC20990A-96BE-4B78-BA85-BD9E1C218F63}" srcOrd="0" destOrd="0" presId="urn:microsoft.com/office/officeart/2018/5/layout/IconCircleLabelList"/>
    <dgm:cxn modelId="{D6C07E91-3498-40FE-AE4F-98E7C51C6FD9}" srcId="{06C10B49-5289-4DAA-A057-241C874DED86}" destId="{6D85404F-D335-496C-9AD2-2D1B5528A2C8}" srcOrd="6" destOrd="0" parTransId="{59BB581B-4104-486A-8739-D703E6277F77}" sibTransId="{AF38FAD6-81EC-4D64-BB42-7E65AD483B27}"/>
    <dgm:cxn modelId="{F48CDDA6-7D6D-45DE-BDF3-3FA75AD60ABE}" srcId="{06C10B49-5289-4DAA-A057-241C874DED86}" destId="{E0829C5C-0D4C-482B-8B38-968AC9B3407C}" srcOrd="5" destOrd="0" parTransId="{ACF0276C-0CE9-4EC4-849A-075B0381EBC5}" sibTransId="{1170C4A3-7698-4D7E-AA45-FDE6B2A487F9}"/>
    <dgm:cxn modelId="{874587AE-6267-4AC8-A71D-83FDF3829BFD}" type="presOf" srcId="{A8400D66-7DD7-4FC2-A24C-B9E502E609CB}" destId="{3E688447-8475-404E-9FD4-FFAFD1A905AD}" srcOrd="0" destOrd="0" presId="urn:microsoft.com/office/officeart/2018/5/layout/IconCircleLabelList"/>
    <dgm:cxn modelId="{9D613DB2-AB87-433B-939A-5594D189DBC5}" type="presOf" srcId="{1034DFF9-5C7A-4818-9538-B1703EBED83C}" destId="{F1B3125B-2F81-4099-B418-6A4220CEAF7A}" srcOrd="0" destOrd="0" presId="urn:microsoft.com/office/officeart/2018/5/layout/IconCircleLabelList"/>
    <dgm:cxn modelId="{188B9BB7-2D0C-4854-A064-8B5836EE9C8E}" type="presOf" srcId="{6D85404F-D335-496C-9AD2-2D1B5528A2C8}" destId="{1CAEFEA8-F95E-46A2-AECB-53F098D8AF8C}" srcOrd="0" destOrd="0" presId="urn:microsoft.com/office/officeart/2018/5/layout/IconCircleLabelList"/>
    <dgm:cxn modelId="{5C1F78BF-6BAA-4155-98A1-ACFDC35431F0}" type="presOf" srcId="{E1D264A2-0E57-42C0-90F7-1260F4946108}" destId="{24CB2113-6C36-4D15-A1C2-C9FFD4CF3741}" srcOrd="0" destOrd="0" presId="urn:microsoft.com/office/officeart/2018/5/layout/IconCircleLabelList"/>
    <dgm:cxn modelId="{3FDB75D4-D691-4D5A-84F3-73036F2E9901}" type="presOf" srcId="{2E9BFB41-490D-4C85-BE59-A82340F619EA}" destId="{CE477FAB-2821-4870-8290-B9001A278323}" srcOrd="0" destOrd="0" presId="urn:microsoft.com/office/officeart/2018/5/layout/IconCircleLabelList"/>
    <dgm:cxn modelId="{1C77E5DD-7F21-4BCD-BC06-CE89A4BD2089}" srcId="{06C10B49-5289-4DAA-A057-241C874DED86}" destId="{1034DFF9-5C7A-4818-9538-B1703EBED83C}" srcOrd="4" destOrd="0" parTransId="{B2667AFB-435E-44E9-A010-E0648D4F84BD}" sibTransId="{478D7E05-ED31-40CA-8CBF-FC2D72B635DF}"/>
    <dgm:cxn modelId="{3F32F7E2-1C31-41EF-ACA6-C7644D5AA41E}" type="presOf" srcId="{088AC058-D808-4584-8EC4-AA75C4593F4A}" destId="{A0E2EDC6-2493-4F25-98C7-7DA2F392D96A}" srcOrd="0" destOrd="0" presId="urn:microsoft.com/office/officeart/2018/5/layout/IconCircleLabelList"/>
    <dgm:cxn modelId="{6A2CDBEF-9A14-4576-A194-76B3C11D319A}" srcId="{06C10B49-5289-4DAA-A057-241C874DED86}" destId="{A8400D66-7DD7-4FC2-A24C-B9E502E609CB}" srcOrd="1" destOrd="0" parTransId="{7673ED80-584A-4ADC-B725-A398FA295737}" sibTransId="{E15CE413-A7ED-48C3-8ECD-FF6DD11E7381}"/>
    <dgm:cxn modelId="{14C990FF-16AE-4314-B3A3-738D85C62825}" type="presOf" srcId="{EB45903D-FC77-47A0-958A-AA348FF25666}" destId="{AE3CF431-2F6B-46A3-9202-F09DD5020C8C}" srcOrd="0" destOrd="0" presId="urn:microsoft.com/office/officeart/2018/5/layout/IconCircleLabelList"/>
    <dgm:cxn modelId="{86CEC1A3-0AD2-4BA6-BA40-39D7825993D8}" type="presParOf" srcId="{E97A2B75-15F1-4DF5-9911-73D2A93DEA73}" destId="{23AB2040-FF3D-4857-9C9C-AA8C37F37B88}" srcOrd="0" destOrd="0" presId="urn:microsoft.com/office/officeart/2018/5/layout/IconCircleLabelList"/>
    <dgm:cxn modelId="{204FAF34-7D42-4872-B5FF-D2B3F995AB4C}" type="presParOf" srcId="{23AB2040-FF3D-4857-9C9C-AA8C37F37B88}" destId="{A5961E60-B305-4D93-A4B6-F5E82B8E07D0}" srcOrd="0" destOrd="0" presId="urn:microsoft.com/office/officeart/2018/5/layout/IconCircleLabelList"/>
    <dgm:cxn modelId="{1D2E07F1-2403-49C5-A360-A45939161EC6}" type="presParOf" srcId="{23AB2040-FF3D-4857-9C9C-AA8C37F37B88}" destId="{DC5B8E1E-D79D-4795-84C4-527A604C60A0}" srcOrd="1" destOrd="0" presId="urn:microsoft.com/office/officeart/2018/5/layout/IconCircleLabelList"/>
    <dgm:cxn modelId="{D9B1E708-D2B6-4F54-B6C9-A83159848B2B}" type="presParOf" srcId="{23AB2040-FF3D-4857-9C9C-AA8C37F37B88}" destId="{D1B53C45-865E-4648-9B5E-A4C17D3948AB}" srcOrd="2" destOrd="0" presId="urn:microsoft.com/office/officeart/2018/5/layout/IconCircleLabelList"/>
    <dgm:cxn modelId="{526B2F07-9176-4853-A66C-1900349615FD}" type="presParOf" srcId="{23AB2040-FF3D-4857-9C9C-AA8C37F37B88}" destId="{A0E2EDC6-2493-4F25-98C7-7DA2F392D96A}" srcOrd="3" destOrd="0" presId="urn:microsoft.com/office/officeart/2018/5/layout/IconCircleLabelList"/>
    <dgm:cxn modelId="{2B33EC8E-8AF6-4CF5-ADE4-D6CD9DD754CF}" type="presParOf" srcId="{E97A2B75-15F1-4DF5-9911-73D2A93DEA73}" destId="{6EC971EA-52EF-4D64-BB88-A2298D403A23}" srcOrd="1" destOrd="0" presId="urn:microsoft.com/office/officeart/2018/5/layout/IconCircleLabelList"/>
    <dgm:cxn modelId="{C9471969-F5D3-4C1D-8FBD-9BECBD2D2CDB}" type="presParOf" srcId="{E97A2B75-15F1-4DF5-9911-73D2A93DEA73}" destId="{9BA11A09-4351-4260-BC0F-9BC5CBD6A105}" srcOrd="2" destOrd="0" presId="urn:microsoft.com/office/officeart/2018/5/layout/IconCircleLabelList"/>
    <dgm:cxn modelId="{2E216933-1F2E-4BFC-AA94-0CE3F18A0F84}" type="presParOf" srcId="{9BA11A09-4351-4260-BC0F-9BC5CBD6A105}" destId="{D841700A-E2B2-4A9D-8491-D016D1BFDDD4}" srcOrd="0" destOrd="0" presId="urn:microsoft.com/office/officeart/2018/5/layout/IconCircleLabelList"/>
    <dgm:cxn modelId="{C1CDBCE9-09CD-4FF8-8DAF-A2AE1EBF86C7}" type="presParOf" srcId="{9BA11A09-4351-4260-BC0F-9BC5CBD6A105}" destId="{B4E2722C-1E85-4F65-A9F8-C3536B7512BA}" srcOrd="1" destOrd="0" presId="urn:microsoft.com/office/officeart/2018/5/layout/IconCircleLabelList"/>
    <dgm:cxn modelId="{1CF38DC0-1B3D-435F-BE2F-AB65C4971EF2}" type="presParOf" srcId="{9BA11A09-4351-4260-BC0F-9BC5CBD6A105}" destId="{4AC5B465-DF11-4F81-9270-D7DEFB1D9720}" srcOrd="2" destOrd="0" presId="urn:microsoft.com/office/officeart/2018/5/layout/IconCircleLabelList"/>
    <dgm:cxn modelId="{C5A14510-AB04-4295-B8A3-D339EEFEE388}" type="presParOf" srcId="{9BA11A09-4351-4260-BC0F-9BC5CBD6A105}" destId="{3E688447-8475-404E-9FD4-FFAFD1A905AD}" srcOrd="3" destOrd="0" presId="urn:microsoft.com/office/officeart/2018/5/layout/IconCircleLabelList"/>
    <dgm:cxn modelId="{F84EC372-8530-4814-8DF8-6A7FFBDB23EC}" type="presParOf" srcId="{E97A2B75-15F1-4DF5-9911-73D2A93DEA73}" destId="{6A679599-F834-47EE-B9D1-ECBC403AB774}" srcOrd="3" destOrd="0" presId="urn:microsoft.com/office/officeart/2018/5/layout/IconCircleLabelList"/>
    <dgm:cxn modelId="{DDAB3304-4A77-41C9-87E8-7040B25C0979}" type="presParOf" srcId="{E97A2B75-15F1-4DF5-9911-73D2A93DEA73}" destId="{111306B5-484D-4884-B99D-BA3C9322C17B}" srcOrd="4" destOrd="0" presId="urn:microsoft.com/office/officeart/2018/5/layout/IconCircleLabelList"/>
    <dgm:cxn modelId="{3E98391D-7737-4256-8D97-00506B242DDD}" type="presParOf" srcId="{111306B5-484D-4884-B99D-BA3C9322C17B}" destId="{AE7F4285-214B-420E-BDEC-6205F2E8D5B9}" srcOrd="0" destOrd="0" presId="urn:microsoft.com/office/officeart/2018/5/layout/IconCircleLabelList"/>
    <dgm:cxn modelId="{BFAFA110-BC80-4BE2-B4DD-ABC8EB0F9551}" type="presParOf" srcId="{111306B5-484D-4884-B99D-BA3C9322C17B}" destId="{25A88BEC-49B1-42F7-BD52-76850FE9D792}" srcOrd="1" destOrd="0" presId="urn:microsoft.com/office/officeart/2018/5/layout/IconCircleLabelList"/>
    <dgm:cxn modelId="{70690F8B-3C79-4719-91CD-29C049856C12}" type="presParOf" srcId="{111306B5-484D-4884-B99D-BA3C9322C17B}" destId="{FF6B02F7-484D-4847-84F0-BC4A05AEAB45}" srcOrd="2" destOrd="0" presId="urn:microsoft.com/office/officeart/2018/5/layout/IconCircleLabelList"/>
    <dgm:cxn modelId="{2F520FEE-9037-42CA-B143-132FDE676504}" type="presParOf" srcId="{111306B5-484D-4884-B99D-BA3C9322C17B}" destId="{24CB2113-6C36-4D15-A1C2-C9FFD4CF3741}" srcOrd="3" destOrd="0" presId="urn:microsoft.com/office/officeart/2018/5/layout/IconCircleLabelList"/>
    <dgm:cxn modelId="{0D90C72A-83CD-4294-BD2D-9AB20FCEFA9C}" type="presParOf" srcId="{E97A2B75-15F1-4DF5-9911-73D2A93DEA73}" destId="{4BD66356-826E-4B20-AEED-7D1102BD11E2}" srcOrd="5" destOrd="0" presId="urn:microsoft.com/office/officeart/2018/5/layout/IconCircleLabelList"/>
    <dgm:cxn modelId="{2852F443-086F-469C-A14D-A57E72BA1D18}" type="presParOf" srcId="{E97A2B75-15F1-4DF5-9911-73D2A93DEA73}" destId="{760DB20D-8D81-45CB-9E2C-6CF88DDF2822}" srcOrd="6" destOrd="0" presId="urn:microsoft.com/office/officeart/2018/5/layout/IconCircleLabelList"/>
    <dgm:cxn modelId="{5BCAF774-8DF7-4B57-8AA2-036D98061F37}" type="presParOf" srcId="{760DB20D-8D81-45CB-9E2C-6CF88DDF2822}" destId="{6D01EED2-693E-4F65-97B9-050893866A83}" srcOrd="0" destOrd="0" presId="urn:microsoft.com/office/officeart/2018/5/layout/IconCircleLabelList"/>
    <dgm:cxn modelId="{515B8244-556C-4792-BB35-C48267F6F552}" type="presParOf" srcId="{760DB20D-8D81-45CB-9E2C-6CF88DDF2822}" destId="{86DAE900-D868-44FD-97B1-D430AFF766E6}" srcOrd="1" destOrd="0" presId="urn:microsoft.com/office/officeart/2018/5/layout/IconCircleLabelList"/>
    <dgm:cxn modelId="{59DFF213-8AA2-4C87-8228-FE48C964108C}" type="presParOf" srcId="{760DB20D-8D81-45CB-9E2C-6CF88DDF2822}" destId="{054A8388-53D8-407C-92DC-98562077B642}" srcOrd="2" destOrd="0" presId="urn:microsoft.com/office/officeart/2018/5/layout/IconCircleLabelList"/>
    <dgm:cxn modelId="{7A862C97-057D-4C5C-91B7-1E72CA7132A2}" type="presParOf" srcId="{760DB20D-8D81-45CB-9E2C-6CF88DDF2822}" destId="{AE3CF431-2F6B-46A3-9202-F09DD5020C8C}" srcOrd="3" destOrd="0" presId="urn:microsoft.com/office/officeart/2018/5/layout/IconCircleLabelList"/>
    <dgm:cxn modelId="{320C56ED-A2C1-4CD6-BC65-DB2F230CF3E9}" type="presParOf" srcId="{E97A2B75-15F1-4DF5-9911-73D2A93DEA73}" destId="{7CFB26C4-7B03-4278-8080-F2EDD991CF89}" srcOrd="7" destOrd="0" presId="urn:microsoft.com/office/officeart/2018/5/layout/IconCircleLabelList"/>
    <dgm:cxn modelId="{2184DFCC-1688-4504-90CB-65DDD0364CD1}" type="presParOf" srcId="{E97A2B75-15F1-4DF5-9911-73D2A93DEA73}" destId="{F6531E74-2179-4B71-84BC-E10F094FC229}" srcOrd="8" destOrd="0" presId="urn:microsoft.com/office/officeart/2018/5/layout/IconCircleLabelList"/>
    <dgm:cxn modelId="{E9A11FE4-B330-4620-B47D-9C41229296A8}" type="presParOf" srcId="{F6531E74-2179-4B71-84BC-E10F094FC229}" destId="{1AF2693C-983E-49F8-83FD-DCEFB8D59637}" srcOrd="0" destOrd="0" presId="urn:microsoft.com/office/officeart/2018/5/layout/IconCircleLabelList"/>
    <dgm:cxn modelId="{48E43C8E-C5DB-413B-83AF-84BD41060802}" type="presParOf" srcId="{F6531E74-2179-4B71-84BC-E10F094FC229}" destId="{27AAA57E-50D3-4188-85A0-4C343F3E3ED3}" srcOrd="1" destOrd="0" presId="urn:microsoft.com/office/officeart/2018/5/layout/IconCircleLabelList"/>
    <dgm:cxn modelId="{DB62ADD9-9495-4BC1-9B6A-EF58CBA5247D}" type="presParOf" srcId="{F6531E74-2179-4B71-84BC-E10F094FC229}" destId="{5C550FA7-B1CD-4F23-87FB-FFA9E55071DF}" srcOrd="2" destOrd="0" presId="urn:microsoft.com/office/officeart/2018/5/layout/IconCircleLabelList"/>
    <dgm:cxn modelId="{42431872-B018-4DCD-99CA-C83D0EC205D8}" type="presParOf" srcId="{F6531E74-2179-4B71-84BC-E10F094FC229}" destId="{F1B3125B-2F81-4099-B418-6A4220CEAF7A}" srcOrd="3" destOrd="0" presId="urn:microsoft.com/office/officeart/2018/5/layout/IconCircleLabelList"/>
    <dgm:cxn modelId="{EDF03D96-1ADD-4E92-B586-36E6A5C4F371}" type="presParOf" srcId="{E97A2B75-15F1-4DF5-9911-73D2A93DEA73}" destId="{0445F0A5-23C1-4297-92B6-A9E1B423B190}" srcOrd="9" destOrd="0" presId="urn:microsoft.com/office/officeart/2018/5/layout/IconCircleLabelList"/>
    <dgm:cxn modelId="{8A88606A-9343-40F3-BBF2-4CB53D4363B6}" type="presParOf" srcId="{E97A2B75-15F1-4DF5-9911-73D2A93DEA73}" destId="{9ABFDFC4-84A9-4CD0-B3D1-DAED4AE22B5F}" srcOrd="10" destOrd="0" presId="urn:microsoft.com/office/officeart/2018/5/layout/IconCircleLabelList"/>
    <dgm:cxn modelId="{4B478CB1-D7AE-45DC-A6BE-C0ABBD58B21F}" type="presParOf" srcId="{9ABFDFC4-84A9-4CD0-B3D1-DAED4AE22B5F}" destId="{06078BE9-56CC-433D-8C23-AD2349E3C0D6}" srcOrd="0" destOrd="0" presId="urn:microsoft.com/office/officeart/2018/5/layout/IconCircleLabelList"/>
    <dgm:cxn modelId="{E95F3FB0-6F0D-4FD3-B9F6-CEC3AF73FA7D}" type="presParOf" srcId="{9ABFDFC4-84A9-4CD0-B3D1-DAED4AE22B5F}" destId="{A5726C5C-8597-433E-915B-3DB0FDF400FC}" srcOrd="1" destOrd="0" presId="urn:microsoft.com/office/officeart/2018/5/layout/IconCircleLabelList"/>
    <dgm:cxn modelId="{462B3224-58F5-4487-90E0-0D1E468DC77C}" type="presParOf" srcId="{9ABFDFC4-84A9-4CD0-B3D1-DAED4AE22B5F}" destId="{F888D8F2-CB29-4923-8380-3866CF18486A}" srcOrd="2" destOrd="0" presId="urn:microsoft.com/office/officeart/2018/5/layout/IconCircleLabelList"/>
    <dgm:cxn modelId="{E404A74F-0F0B-4AD8-8F9F-C704D1AE658E}" type="presParOf" srcId="{9ABFDFC4-84A9-4CD0-B3D1-DAED4AE22B5F}" destId="{EC20990A-96BE-4B78-BA85-BD9E1C218F63}" srcOrd="3" destOrd="0" presId="urn:microsoft.com/office/officeart/2018/5/layout/IconCircleLabelList"/>
    <dgm:cxn modelId="{C90D9E57-3887-42A6-A32C-C690206B9BF2}" type="presParOf" srcId="{E97A2B75-15F1-4DF5-9911-73D2A93DEA73}" destId="{565F6309-E350-4156-95F9-0F0BB1623E2C}" srcOrd="11" destOrd="0" presId="urn:microsoft.com/office/officeart/2018/5/layout/IconCircleLabelList"/>
    <dgm:cxn modelId="{E98040BB-6591-4C76-9504-15CEAEE99D32}" type="presParOf" srcId="{E97A2B75-15F1-4DF5-9911-73D2A93DEA73}" destId="{DBDD13CE-F053-46FF-A872-41DCF32E524F}" srcOrd="12" destOrd="0" presId="urn:microsoft.com/office/officeart/2018/5/layout/IconCircleLabelList"/>
    <dgm:cxn modelId="{B79F7FDC-D282-411D-917B-9B87080043C2}" type="presParOf" srcId="{DBDD13CE-F053-46FF-A872-41DCF32E524F}" destId="{54147731-D3F3-40E0-BEA0-BF9A9166708C}" srcOrd="0" destOrd="0" presId="urn:microsoft.com/office/officeart/2018/5/layout/IconCircleLabelList"/>
    <dgm:cxn modelId="{230C6699-D900-4182-940F-919499F13816}" type="presParOf" srcId="{DBDD13CE-F053-46FF-A872-41DCF32E524F}" destId="{998487B2-92CC-4028-8855-092EBA82FA56}" srcOrd="1" destOrd="0" presId="urn:microsoft.com/office/officeart/2018/5/layout/IconCircleLabelList"/>
    <dgm:cxn modelId="{4207D709-26B0-4F7B-8C06-DEAE00838684}" type="presParOf" srcId="{DBDD13CE-F053-46FF-A872-41DCF32E524F}" destId="{636CD2C4-6606-4966-A019-CBB247685086}" srcOrd="2" destOrd="0" presId="urn:microsoft.com/office/officeart/2018/5/layout/IconCircleLabelList"/>
    <dgm:cxn modelId="{E5CF8DE1-FF46-4303-A1C9-A33A9F439F36}" type="presParOf" srcId="{DBDD13CE-F053-46FF-A872-41DCF32E524F}" destId="{1CAEFEA8-F95E-46A2-AECB-53F098D8AF8C}" srcOrd="3" destOrd="0" presId="urn:microsoft.com/office/officeart/2018/5/layout/IconCircleLabelList"/>
    <dgm:cxn modelId="{DEA5DC5E-C035-41F5-AAA7-6DF5F317950A}" type="presParOf" srcId="{E97A2B75-15F1-4DF5-9911-73D2A93DEA73}" destId="{61A3BEFB-B40E-43D6-A82D-A344CE647D50}" srcOrd="13" destOrd="0" presId="urn:microsoft.com/office/officeart/2018/5/layout/IconCircleLabelList"/>
    <dgm:cxn modelId="{4EDA61D5-5944-4DF0-BC99-F7237609E7B3}" type="presParOf" srcId="{E97A2B75-15F1-4DF5-9911-73D2A93DEA73}" destId="{4E52282C-11C7-46DD-BD3C-0640C223C4BF}" srcOrd="14" destOrd="0" presId="urn:microsoft.com/office/officeart/2018/5/layout/IconCircleLabelList"/>
    <dgm:cxn modelId="{5FA426BE-EF4A-443A-8DBC-E3466551B03A}" type="presParOf" srcId="{4E52282C-11C7-46DD-BD3C-0640C223C4BF}" destId="{1985B7E5-5D8E-405D-BA74-CC56642D42F5}" srcOrd="0" destOrd="0" presId="urn:microsoft.com/office/officeart/2018/5/layout/IconCircleLabelList"/>
    <dgm:cxn modelId="{E40B11E4-B195-4FC6-80DD-254B4B6934BF}" type="presParOf" srcId="{4E52282C-11C7-46DD-BD3C-0640C223C4BF}" destId="{70BC12ED-CAEA-438C-B870-F3FABDF43551}" srcOrd="1" destOrd="0" presId="urn:microsoft.com/office/officeart/2018/5/layout/IconCircleLabelList"/>
    <dgm:cxn modelId="{DDE59607-DC0E-4B08-BC62-2D420EAF2399}" type="presParOf" srcId="{4E52282C-11C7-46DD-BD3C-0640C223C4BF}" destId="{899CCFD3-9A4F-405F-9813-E46BE7ECB480}" srcOrd="2" destOrd="0" presId="urn:microsoft.com/office/officeart/2018/5/layout/IconCircleLabelList"/>
    <dgm:cxn modelId="{87D6C31D-4AA7-4183-9C4B-4D2772925321}" type="presParOf" srcId="{4E52282C-11C7-46DD-BD3C-0640C223C4BF}" destId="{CE477FAB-2821-4870-8290-B9001A2783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1E60-B305-4D93-A4B6-F5E82B8E07D0}">
      <dsp:nvSpPr>
        <dsp:cNvPr id="0" name=""/>
        <dsp:cNvSpPr/>
      </dsp:nvSpPr>
      <dsp:spPr>
        <a:xfrm>
          <a:off x="443702" y="181"/>
          <a:ext cx="942521" cy="942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B8E1E-D79D-4795-84C4-527A604C60A0}">
      <dsp:nvSpPr>
        <dsp:cNvPr id="0" name=""/>
        <dsp:cNvSpPr/>
      </dsp:nvSpPr>
      <dsp:spPr>
        <a:xfrm>
          <a:off x="644567" y="201046"/>
          <a:ext cx="540791" cy="5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2EDC6-2493-4F25-98C7-7DA2F392D96A}">
      <dsp:nvSpPr>
        <dsp:cNvPr id="0" name=""/>
        <dsp:cNvSpPr/>
      </dsp:nvSpPr>
      <dsp:spPr>
        <a:xfrm>
          <a:off x="142404" y="123627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The overall evaluation design comprises of following phases:</a:t>
          </a:r>
          <a:br>
            <a:rPr lang="en-GB" sz="1100" kern="1200"/>
          </a:br>
          <a:r>
            <a:rPr lang="en-GB" sz="1100" kern="1200"/>
            <a:t> </a:t>
          </a:r>
          <a:endParaRPr lang="en-US" sz="1100" kern="1200"/>
        </a:p>
      </dsp:txBody>
      <dsp:txXfrm>
        <a:off x="142404" y="1236274"/>
        <a:ext cx="1545117" cy="618046"/>
      </dsp:txXfrm>
    </dsp:sp>
    <dsp:sp modelId="{D841700A-E2B2-4A9D-8491-D016D1BFDDD4}">
      <dsp:nvSpPr>
        <dsp:cNvPr id="0" name=""/>
        <dsp:cNvSpPr/>
      </dsp:nvSpPr>
      <dsp:spPr>
        <a:xfrm>
          <a:off x="2259215" y="181"/>
          <a:ext cx="942521" cy="9425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2722C-1E85-4F65-A9F8-C3536B7512BA}">
      <dsp:nvSpPr>
        <dsp:cNvPr id="0" name=""/>
        <dsp:cNvSpPr/>
      </dsp:nvSpPr>
      <dsp:spPr>
        <a:xfrm>
          <a:off x="2460080" y="201046"/>
          <a:ext cx="540791" cy="5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88447-8475-404E-9FD4-FFAFD1A905AD}">
      <dsp:nvSpPr>
        <dsp:cNvPr id="0" name=""/>
        <dsp:cNvSpPr/>
      </dsp:nvSpPr>
      <dsp:spPr>
        <a:xfrm>
          <a:off x="1957917" y="123627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Evaluating the product.</a:t>
          </a:r>
          <a:endParaRPr lang="en-US" sz="1100" kern="1200"/>
        </a:p>
      </dsp:txBody>
      <dsp:txXfrm>
        <a:off x="1957917" y="1236274"/>
        <a:ext cx="1545117" cy="618046"/>
      </dsp:txXfrm>
    </dsp:sp>
    <dsp:sp modelId="{AE7F4285-214B-420E-BDEC-6205F2E8D5B9}">
      <dsp:nvSpPr>
        <dsp:cNvPr id="0" name=""/>
        <dsp:cNvSpPr/>
      </dsp:nvSpPr>
      <dsp:spPr>
        <a:xfrm>
          <a:off x="4074727" y="181"/>
          <a:ext cx="942521" cy="9425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8BEC-49B1-42F7-BD52-76850FE9D792}">
      <dsp:nvSpPr>
        <dsp:cNvPr id="0" name=""/>
        <dsp:cNvSpPr/>
      </dsp:nvSpPr>
      <dsp:spPr>
        <a:xfrm>
          <a:off x="4275593" y="201046"/>
          <a:ext cx="540791" cy="5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B2113-6C36-4D15-A1C2-C9FFD4CF3741}">
      <dsp:nvSpPr>
        <dsp:cNvPr id="0" name=""/>
        <dsp:cNvSpPr/>
      </dsp:nvSpPr>
      <dsp:spPr>
        <a:xfrm>
          <a:off x="3773430" y="123627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TrailSeek comparison with other similar products.</a:t>
          </a:r>
          <a:endParaRPr lang="en-US" sz="1100" kern="1200"/>
        </a:p>
      </dsp:txBody>
      <dsp:txXfrm>
        <a:off x="3773430" y="1236274"/>
        <a:ext cx="1545117" cy="618046"/>
      </dsp:txXfrm>
    </dsp:sp>
    <dsp:sp modelId="{6D01EED2-693E-4F65-97B9-050893866A83}">
      <dsp:nvSpPr>
        <dsp:cNvPr id="0" name=""/>
        <dsp:cNvSpPr/>
      </dsp:nvSpPr>
      <dsp:spPr>
        <a:xfrm>
          <a:off x="5890240" y="181"/>
          <a:ext cx="942521" cy="9425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AE900-D868-44FD-97B1-D430AFF766E6}">
      <dsp:nvSpPr>
        <dsp:cNvPr id="0" name=""/>
        <dsp:cNvSpPr/>
      </dsp:nvSpPr>
      <dsp:spPr>
        <a:xfrm>
          <a:off x="6091105" y="201046"/>
          <a:ext cx="540791" cy="5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CF431-2F6B-46A3-9202-F09DD5020C8C}">
      <dsp:nvSpPr>
        <dsp:cNvPr id="0" name=""/>
        <dsp:cNvSpPr/>
      </dsp:nvSpPr>
      <dsp:spPr>
        <a:xfrm>
          <a:off x="5588942" y="123627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Technology Choices and their evaluation.</a:t>
          </a:r>
          <a:endParaRPr lang="en-US" sz="1100" kern="1200"/>
        </a:p>
      </dsp:txBody>
      <dsp:txXfrm>
        <a:off x="5588942" y="1236274"/>
        <a:ext cx="1545117" cy="618046"/>
      </dsp:txXfrm>
    </dsp:sp>
    <dsp:sp modelId="{1AF2693C-983E-49F8-83FD-DCEFB8D59637}">
      <dsp:nvSpPr>
        <dsp:cNvPr id="0" name=""/>
        <dsp:cNvSpPr/>
      </dsp:nvSpPr>
      <dsp:spPr>
        <a:xfrm>
          <a:off x="7705753" y="181"/>
          <a:ext cx="942521" cy="94252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AA57E-50D3-4188-85A0-4C343F3E3ED3}">
      <dsp:nvSpPr>
        <dsp:cNvPr id="0" name=""/>
        <dsp:cNvSpPr/>
      </dsp:nvSpPr>
      <dsp:spPr>
        <a:xfrm>
          <a:off x="7906618" y="201046"/>
          <a:ext cx="540791" cy="5407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3125B-2F81-4099-B418-6A4220CEAF7A}">
      <dsp:nvSpPr>
        <dsp:cNvPr id="0" name=""/>
        <dsp:cNvSpPr/>
      </dsp:nvSpPr>
      <dsp:spPr>
        <a:xfrm>
          <a:off x="7404455" y="123627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Analysing the results.</a:t>
          </a:r>
          <a:endParaRPr lang="en-US" sz="1100" kern="1200"/>
        </a:p>
      </dsp:txBody>
      <dsp:txXfrm>
        <a:off x="7404455" y="1236274"/>
        <a:ext cx="1545117" cy="618046"/>
      </dsp:txXfrm>
    </dsp:sp>
    <dsp:sp modelId="{06078BE9-56CC-433D-8C23-AD2349E3C0D6}">
      <dsp:nvSpPr>
        <dsp:cNvPr id="0" name=""/>
        <dsp:cNvSpPr/>
      </dsp:nvSpPr>
      <dsp:spPr>
        <a:xfrm>
          <a:off x="9521265" y="181"/>
          <a:ext cx="942521" cy="942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26C5C-8597-433E-915B-3DB0FDF400FC}">
      <dsp:nvSpPr>
        <dsp:cNvPr id="0" name=""/>
        <dsp:cNvSpPr/>
      </dsp:nvSpPr>
      <dsp:spPr>
        <a:xfrm>
          <a:off x="9722131" y="201046"/>
          <a:ext cx="540791" cy="5407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990A-96BE-4B78-BA85-BD9E1C218F63}">
      <dsp:nvSpPr>
        <dsp:cNvPr id="0" name=""/>
        <dsp:cNvSpPr/>
      </dsp:nvSpPr>
      <dsp:spPr>
        <a:xfrm>
          <a:off x="9219968" y="123627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Success rate vs Error rate matrices.</a:t>
          </a:r>
          <a:endParaRPr lang="en-US" sz="1100" kern="1200"/>
        </a:p>
      </dsp:txBody>
      <dsp:txXfrm>
        <a:off x="9219968" y="1236274"/>
        <a:ext cx="1545117" cy="618046"/>
      </dsp:txXfrm>
    </dsp:sp>
    <dsp:sp modelId="{54147731-D3F3-40E0-BEA0-BF9A9166708C}">
      <dsp:nvSpPr>
        <dsp:cNvPr id="0" name=""/>
        <dsp:cNvSpPr/>
      </dsp:nvSpPr>
      <dsp:spPr>
        <a:xfrm>
          <a:off x="4074727" y="2240601"/>
          <a:ext cx="942521" cy="9425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487B2-92CC-4028-8855-092EBA82FA56}">
      <dsp:nvSpPr>
        <dsp:cNvPr id="0" name=""/>
        <dsp:cNvSpPr/>
      </dsp:nvSpPr>
      <dsp:spPr>
        <a:xfrm>
          <a:off x="4275593" y="2441466"/>
          <a:ext cx="540791" cy="5407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EFEA8-F95E-46A2-AECB-53F098D8AF8C}">
      <dsp:nvSpPr>
        <dsp:cNvPr id="0" name=""/>
        <dsp:cNvSpPr/>
      </dsp:nvSpPr>
      <dsp:spPr>
        <a:xfrm>
          <a:off x="3773430" y="347669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User Impact on various performed tasks.</a:t>
          </a:r>
          <a:endParaRPr lang="en-US" sz="1100" kern="1200"/>
        </a:p>
      </dsp:txBody>
      <dsp:txXfrm>
        <a:off x="3773430" y="3476694"/>
        <a:ext cx="1545117" cy="618046"/>
      </dsp:txXfrm>
    </dsp:sp>
    <dsp:sp modelId="{1985B7E5-5D8E-405D-BA74-CC56642D42F5}">
      <dsp:nvSpPr>
        <dsp:cNvPr id="0" name=""/>
        <dsp:cNvSpPr/>
      </dsp:nvSpPr>
      <dsp:spPr>
        <a:xfrm>
          <a:off x="5890240" y="2240601"/>
          <a:ext cx="942521" cy="9425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C12ED-CAEA-438C-B870-F3FABDF43551}">
      <dsp:nvSpPr>
        <dsp:cNvPr id="0" name=""/>
        <dsp:cNvSpPr/>
      </dsp:nvSpPr>
      <dsp:spPr>
        <a:xfrm>
          <a:off x="6091105" y="2441466"/>
          <a:ext cx="540791" cy="54079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77FAB-2821-4870-8290-B9001A278323}">
      <dsp:nvSpPr>
        <dsp:cNvPr id="0" name=""/>
        <dsp:cNvSpPr/>
      </dsp:nvSpPr>
      <dsp:spPr>
        <a:xfrm>
          <a:off x="5588942" y="347669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Success rate of TrailSeek.</a:t>
          </a:r>
          <a:endParaRPr lang="en-US" sz="1100" kern="1200"/>
        </a:p>
      </dsp:txBody>
      <dsp:txXfrm>
        <a:off x="5588942" y="3476694"/>
        <a:ext cx="1545117" cy="618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87526-5986-4805-9A0C-28DE5A6E3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888DD-1824-433D-93E6-107CB483B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3149-04DB-480C-B99F-2D0FF8BD039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5C994-C8B9-41AB-8285-66D001683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165D-EDA6-4378-9333-DCA63E4C4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F872-3A93-40C4-8D47-FB2AF6E4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B5E7-5914-46DF-85A8-EF1878587CC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1EDB5-B54C-40F7-AED3-6FEDBDE3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13CC-7875-4F05-B815-54E7DAAA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5AB9-E299-4AB1-A2B0-EB80E50F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82E1-71F1-43FC-9C45-FBCB64B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53A-A497-4FE5-BFA6-2FC0A50C3DBA}" type="datetimeFigureOut">
              <a:rPr lang="en-US" noProof="0" smtClean="0"/>
              <a:t>10/28/2020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D2E0-D7DC-4BEF-A3A0-6DB5E16D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1739-427E-47C0-B7B5-39F607D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C632-CBE0-46E5-90EF-472F97772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10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822C-F838-414C-BE88-4C36BDF8A5E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04A88-0AC8-4536-B703-95F25C55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GB" sz="2100" b="1"/>
              <a:t>EVALUATION</a:t>
            </a:r>
            <a:br>
              <a:rPr lang="en-GB" sz="2100" b="1"/>
            </a:br>
            <a:r>
              <a:rPr lang="en-GB" sz="2100" b="1"/>
              <a:t>SUCCESS STATEMENT FOR OUR SYSTEM</a:t>
            </a:r>
            <a:br>
              <a:rPr lang="en-GB" sz="2100"/>
            </a:br>
            <a:endParaRPr lang="en-GB" sz="21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45093A-C50D-4B1F-B658-B652AD87D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23046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75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155C-B093-45D0-96FF-207A36DF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CONCLUSION 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PROJECT MANAGEMENT STRATEGY FOR</a:t>
            </a:r>
            <a:endParaRPr lang="en-US" sz="1400" dirty="0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BEBD168-4A56-4074-864E-387CC76B8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14"/>
          <a:stretch/>
        </p:blipFill>
        <p:spPr>
          <a:xfrm>
            <a:off x="419455" y="1721922"/>
            <a:ext cx="6704891" cy="4520559"/>
          </a:xfrm>
          <a:prstGeom prst="rect">
            <a:avLst/>
          </a:prstGeom>
        </p:spPr>
      </p:pic>
      <p:sp useBgFill="1">
        <p:nvSpPr>
          <p:cNvPr id="50" name="Rectangle 4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B517B-DA83-4C2B-ACEB-464A7B5025E0}"/>
              </a:ext>
            </a:extLst>
          </p:cNvPr>
          <p:cNvSpPr txBox="1"/>
          <p:nvPr/>
        </p:nvSpPr>
        <p:spPr>
          <a:xfrm>
            <a:off x="316803" y="3855238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1. Sprint Planning.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2. Daily Stand-up meeting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3. Sprint Review: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4. Sprint Retrospective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15EBA-D2D5-4704-9AD2-A31950EB443B}"/>
              </a:ext>
            </a:extLst>
          </p:cNvPr>
          <p:cNvSpPr txBox="1"/>
          <p:nvPr/>
        </p:nvSpPr>
        <p:spPr>
          <a:xfrm>
            <a:off x="7543801" y="2402848"/>
            <a:ext cx="475085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b="1" dirty="0"/>
          </a:p>
          <a:p>
            <a:pPr marL="342900" indent="-342900">
              <a:spcAft>
                <a:spcPts val="600"/>
              </a:spcAft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Technology</a:t>
            </a:r>
          </a:p>
          <a:p>
            <a:pPr marL="342900" indent="-342900">
              <a:spcAft>
                <a:spcPts val="600"/>
              </a:spcAft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Project Management</a:t>
            </a:r>
          </a:p>
          <a:p>
            <a:pPr marL="342900" indent="-342900">
              <a:spcAft>
                <a:spcPts val="600"/>
              </a:spcAft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Testing </a:t>
            </a:r>
          </a:p>
          <a:p>
            <a:pPr marL="342900" indent="-342900">
              <a:spcAft>
                <a:spcPts val="600"/>
              </a:spcAft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Data </a:t>
            </a:r>
          </a:p>
          <a:p>
            <a:pPr marL="342900" indent="-342900">
              <a:spcAft>
                <a:spcPts val="600"/>
              </a:spcAft>
              <a:buAutoNum type="alphaUcPeriod"/>
            </a:pPr>
            <a:r>
              <a:rPr lang="en-US" b="1" dirty="0">
                <a:solidFill>
                  <a:srgbClr val="002060"/>
                </a:solidFill>
              </a:rPr>
              <a:t>Distributed Development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F9-DB8E-479B-B260-BEA409AE2657}"/>
              </a:ext>
            </a:extLst>
          </p:cNvPr>
          <p:cNvSpPr txBox="1"/>
          <p:nvPr/>
        </p:nvSpPr>
        <p:spPr>
          <a:xfrm>
            <a:off x="7554132" y="1776145"/>
            <a:ext cx="48475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CHALLENGES, LEARNING OUTCOME</a:t>
            </a:r>
          </a:p>
          <a:p>
            <a:pPr>
              <a:spcAft>
                <a:spcPts val="600"/>
              </a:spcAft>
            </a:pPr>
            <a:r>
              <a:rPr lang="en-US" b="1" dirty="0"/>
              <a:t> AND FOLLOWING COMPLEXITIES </a:t>
            </a:r>
          </a:p>
        </p:txBody>
      </p:sp>
    </p:spTree>
    <p:extLst>
      <p:ext uri="{BB962C8B-B14F-4D97-AF65-F5344CB8AC3E}">
        <p14:creationId xmlns:p14="http://schemas.microsoft.com/office/powerpoint/2010/main" val="6230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5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Milestones</a:t>
            </a: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69D645F8-EC50-41AB-9213-56053C722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00"/>
          <a:stretch/>
        </p:blipFill>
        <p:spPr>
          <a:xfrm>
            <a:off x="976251" y="81494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636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cords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D184F"/>
      </a:accent1>
      <a:accent2>
        <a:srgbClr val="F59120"/>
      </a:accent2>
      <a:accent3>
        <a:srgbClr val="EA2B7B"/>
      </a:accent3>
      <a:accent4>
        <a:srgbClr val="3F3F3F"/>
      </a:accent4>
      <a:accent5>
        <a:srgbClr val="F2F2F2"/>
      </a:accent5>
      <a:accent6>
        <a:srgbClr val="2D184F"/>
      </a:accent6>
      <a:hlink>
        <a:srgbClr val="2D184F"/>
      </a:hlink>
      <a:folHlink>
        <a:srgbClr val="2D184F"/>
      </a:folHlink>
    </a:clrScheme>
    <a:fontScheme name="Custom 242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3_SB_MO - v5" id="{425EA364-DCB0-43CA-AF00-818259ABB39D}" vid="{79945F6C-7F23-4807-8DFE-8CDF775AD4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74EB9B-7266-4B7D-8D05-61AFFA2D98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ECF931-103B-45DC-BD65-E857FF219F3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612E19-D4B9-46B2-8454-FD75D2F4E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Rockwell</vt:lpstr>
      <vt:lpstr>Office Theme</vt:lpstr>
      <vt:lpstr>EVALUATION SUCCESS STATEMENT FOR OUR SYSTEM </vt:lpstr>
      <vt:lpstr>CONCLUSION   PROJECT MANAGEMENT STRATEGY FOR</vt:lpstr>
      <vt:lpstr>Project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SUCCESS STATEMENT FOR OUR SYSTEM </dc:title>
  <dc:creator>D19123604 Irfan Ali</dc:creator>
  <cp:lastModifiedBy>D19123604 Irfan Ali</cp:lastModifiedBy>
  <cp:revision>1</cp:revision>
  <dcterms:created xsi:type="dcterms:W3CDTF">2020-10-28T09:33:54Z</dcterms:created>
  <dcterms:modified xsi:type="dcterms:W3CDTF">2020-10-28T09:35:14Z</dcterms:modified>
</cp:coreProperties>
</file>