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6015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86" y="48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F738F-9700-4E1F-958F-64D8B7BEC5D8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62954E-272A-4640-8411-E02FB60CFDE2}">
      <dgm:prSet phldrT="[文本]"/>
      <dgm:spPr/>
      <dgm:t>
        <a:bodyPr/>
        <a:lstStyle/>
        <a:p>
          <a:r>
            <a:rPr lang="en-US" altLang="zh-CN" dirty="0" err="1"/>
            <a:t>detail.vue</a:t>
          </a:r>
          <a:endParaRPr lang="zh-CN" altLang="en-US" dirty="0"/>
        </a:p>
      </dgm:t>
    </dgm:pt>
    <dgm:pt modelId="{B4CA579F-D10B-4037-A09C-ABD41F756270}" type="parTrans" cxnId="{723E5037-122C-4104-9456-FC1F4C72B854}">
      <dgm:prSet/>
      <dgm:spPr/>
      <dgm:t>
        <a:bodyPr/>
        <a:lstStyle/>
        <a:p>
          <a:endParaRPr lang="zh-CN" altLang="en-US"/>
        </a:p>
      </dgm:t>
    </dgm:pt>
    <dgm:pt modelId="{F5725055-C1FC-431E-BFA8-685B8976F005}" type="sibTrans" cxnId="{723E5037-122C-4104-9456-FC1F4C72B854}">
      <dgm:prSet/>
      <dgm:spPr/>
      <dgm:t>
        <a:bodyPr/>
        <a:lstStyle/>
        <a:p>
          <a:endParaRPr lang="zh-CN" altLang="en-US"/>
        </a:p>
      </dgm:t>
    </dgm:pt>
    <dgm:pt modelId="{AB97F705-D440-42B0-92D0-93205E6DA656}">
      <dgm:prSet phldrT="[文本]"/>
      <dgm:spPr/>
      <dgm:t>
        <a:bodyPr/>
        <a:lstStyle/>
        <a:p>
          <a:r>
            <a:rPr lang="en-US" altLang="zh-CN" dirty="0" err="1"/>
            <a:t>banner.vue</a:t>
          </a:r>
          <a:endParaRPr lang="zh-CN" altLang="en-US" dirty="0"/>
        </a:p>
      </dgm:t>
    </dgm:pt>
    <dgm:pt modelId="{CC4D1BA9-1CE4-4780-8178-060A54CE39BE}" type="parTrans" cxnId="{DC71006B-658E-4853-87A0-9FC4458D3F6D}">
      <dgm:prSet/>
      <dgm:spPr/>
      <dgm:t>
        <a:bodyPr/>
        <a:lstStyle/>
        <a:p>
          <a:endParaRPr lang="zh-CN" altLang="en-US"/>
        </a:p>
      </dgm:t>
    </dgm:pt>
    <dgm:pt modelId="{15384252-1CA6-41C6-886F-B02BFDC54F97}" type="sibTrans" cxnId="{DC71006B-658E-4853-87A0-9FC4458D3F6D}">
      <dgm:prSet/>
      <dgm:spPr/>
      <dgm:t>
        <a:bodyPr/>
        <a:lstStyle/>
        <a:p>
          <a:endParaRPr lang="zh-CN" altLang="en-US"/>
        </a:p>
      </dgm:t>
    </dgm:pt>
    <dgm:pt modelId="{CF8088B4-07A9-44B6-B0DD-1416D9B04ECE}">
      <dgm:prSet phldrT="[文本]"/>
      <dgm:spPr/>
      <dgm:t>
        <a:bodyPr/>
        <a:lstStyle/>
        <a:p>
          <a:r>
            <a:rPr lang="en-US" altLang="zh-CN" dirty="0" err="1"/>
            <a:t>list.vue</a:t>
          </a:r>
          <a:endParaRPr lang="zh-CN" altLang="en-US" dirty="0"/>
        </a:p>
      </dgm:t>
    </dgm:pt>
    <dgm:pt modelId="{CFEBE62A-FED5-4F61-89C4-8C4349AD5161}" type="parTrans" cxnId="{21ACDA26-A5C4-4157-B921-C1D05178CEC5}">
      <dgm:prSet/>
      <dgm:spPr/>
      <dgm:t>
        <a:bodyPr/>
        <a:lstStyle/>
        <a:p>
          <a:endParaRPr lang="zh-CN" altLang="en-US"/>
        </a:p>
      </dgm:t>
    </dgm:pt>
    <dgm:pt modelId="{195170C9-7598-4E8E-B700-84A70BB2B746}" type="sibTrans" cxnId="{21ACDA26-A5C4-4157-B921-C1D05178CEC5}">
      <dgm:prSet/>
      <dgm:spPr/>
      <dgm:t>
        <a:bodyPr/>
        <a:lstStyle/>
        <a:p>
          <a:endParaRPr lang="zh-CN" altLang="en-US"/>
        </a:p>
      </dgm:t>
    </dgm:pt>
    <dgm:pt modelId="{858581BC-F0BB-48B0-8740-3F3E74CA2638}">
      <dgm:prSet phldrT="[文本]" custT="1"/>
      <dgm:spPr/>
      <dgm:t>
        <a:bodyPr/>
        <a:lstStyle/>
        <a:p>
          <a:endParaRPr lang="zh-CN" altLang="en-US" sz="2000" b="1" dirty="0">
            <a:solidFill>
              <a:schemeClr val="tx1"/>
            </a:solidFill>
          </a:endParaRPr>
        </a:p>
      </dgm:t>
    </dgm:pt>
    <dgm:pt modelId="{0E4B7939-D192-4802-9532-3712C9EF5F68}" type="parTrans" cxnId="{982DB66E-F6A0-495F-8613-B3C658B5B920}">
      <dgm:prSet/>
      <dgm:spPr/>
      <dgm:t>
        <a:bodyPr/>
        <a:lstStyle/>
        <a:p>
          <a:endParaRPr lang="zh-CN" altLang="en-US"/>
        </a:p>
      </dgm:t>
    </dgm:pt>
    <dgm:pt modelId="{6631CCDD-CAF5-4FA8-93C4-216FFBC8DDFD}" type="sibTrans" cxnId="{982DB66E-F6A0-495F-8613-B3C658B5B920}">
      <dgm:prSet/>
      <dgm:spPr/>
      <dgm:t>
        <a:bodyPr/>
        <a:lstStyle/>
        <a:p>
          <a:endParaRPr lang="zh-CN" altLang="en-US"/>
        </a:p>
      </dgm:t>
    </dgm:pt>
    <dgm:pt modelId="{5FC0AF17-00C3-4C9E-AE35-DE07270C6447}" type="pres">
      <dgm:prSet presAssocID="{38DF738F-9700-4E1F-958F-64D8B7BEC5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A794A5-11CF-4658-9558-E6D69F425670}" type="pres">
      <dgm:prSet presAssocID="{38DF738F-9700-4E1F-958F-64D8B7BEC5D8}" presName="hierFlow" presStyleCnt="0"/>
      <dgm:spPr/>
    </dgm:pt>
    <dgm:pt modelId="{DC66879D-9061-4F85-8705-4B0A36263DDD}" type="pres">
      <dgm:prSet presAssocID="{38DF738F-9700-4E1F-958F-64D8B7BEC5D8}" presName="firstBuf" presStyleCnt="0"/>
      <dgm:spPr/>
    </dgm:pt>
    <dgm:pt modelId="{1F834159-9AE2-40D8-A5FD-531BCA1AB16A}" type="pres">
      <dgm:prSet presAssocID="{38DF738F-9700-4E1F-958F-64D8B7BEC5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43FDE2F-120F-4820-AFBB-3B4B04D66AD5}" type="pres">
      <dgm:prSet presAssocID="{8F62954E-272A-4640-8411-E02FB60CFDE2}" presName="Name14" presStyleCnt="0"/>
      <dgm:spPr/>
    </dgm:pt>
    <dgm:pt modelId="{652AC7F1-2CF0-48B2-A93B-44468486A31D}" type="pres">
      <dgm:prSet presAssocID="{8F62954E-272A-4640-8411-E02FB60CFDE2}" presName="level1Shape" presStyleLbl="node0" presStyleIdx="0" presStyleCnt="1">
        <dgm:presLayoutVars>
          <dgm:chPref val="3"/>
        </dgm:presLayoutVars>
      </dgm:prSet>
      <dgm:spPr/>
    </dgm:pt>
    <dgm:pt modelId="{2A6EDE8B-3CD0-4AF9-80A0-936A546849F6}" type="pres">
      <dgm:prSet presAssocID="{8F62954E-272A-4640-8411-E02FB60CFDE2}" presName="hierChild2" presStyleCnt="0"/>
      <dgm:spPr/>
    </dgm:pt>
    <dgm:pt modelId="{016B3DD0-FC43-4A8A-9F66-B5631AD74A90}" type="pres">
      <dgm:prSet presAssocID="{CC4D1BA9-1CE4-4780-8178-060A54CE39BE}" presName="Name19" presStyleLbl="parChTrans1D2" presStyleIdx="0" presStyleCnt="2"/>
      <dgm:spPr/>
    </dgm:pt>
    <dgm:pt modelId="{F7E38122-2656-4BC6-83EA-71C4A17F5C3F}" type="pres">
      <dgm:prSet presAssocID="{AB97F705-D440-42B0-92D0-93205E6DA656}" presName="Name21" presStyleCnt="0"/>
      <dgm:spPr/>
    </dgm:pt>
    <dgm:pt modelId="{DFA2FF62-D53B-40DA-81C5-041726C730DB}" type="pres">
      <dgm:prSet presAssocID="{AB97F705-D440-42B0-92D0-93205E6DA656}" presName="level2Shape" presStyleLbl="node2" presStyleIdx="0" presStyleCnt="2"/>
      <dgm:spPr/>
    </dgm:pt>
    <dgm:pt modelId="{72513231-0BC5-436C-867B-7AEA65802D46}" type="pres">
      <dgm:prSet presAssocID="{AB97F705-D440-42B0-92D0-93205E6DA656}" presName="hierChild3" presStyleCnt="0"/>
      <dgm:spPr/>
    </dgm:pt>
    <dgm:pt modelId="{C2025BD5-37E8-4220-A354-44D3D1C192FA}" type="pres">
      <dgm:prSet presAssocID="{CFEBE62A-FED5-4F61-89C4-8C4349AD5161}" presName="Name19" presStyleLbl="parChTrans1D2" presStyleIdx="1" presStyleCnt="2"/>
      <dgm:spPr/>
    </dgm:pt>
    <dgm:pt modelId="{13A60651-B9FF-4534-B91C-DFEC734EC6B0}" type="pres">
      <dgm:prSet presAssocID="{CF8088B4-07A9-44B6-B0DD-1416D9B04ECE}" presName="Name21" presStyleCnt="0"/>
      <dgm:spPr/>
    </dgm:pt>
    <dgm:pt modelId="{C63A5E95-5DE7-4EBC-A3B5-3F56D7157550}" type="pres">
      <dgm:prSet presAssocID="{CF8088B4-07A9-44B6-B0DD-1416D9B04ECE}" presName="level2Shape" presStyleLbl="node2" presStyleIdx="1" presStyleCnt="2"/>
      <dgm:spPr/>
    </dgm:pt>
    <dgm:pt modelId="{4A661C1D-8F20-4DA0-8B9D-991FB88820E6}" type="pres">
      <dgm:prSet presAssocID="{CF8088B4-07A9-44B6-B0DD-1416D9B04ECE}" presName="hierChild3" presStyleCnt="0"/>
      <dgm:spPr/>
    </dgm:pt>
    <dgm:pt modelId="{F0290972-CE57-48FA-826B-186AA1340044}" type="pres">
      <dgm:prSet presAssocID="{38DF738F-9700-4E1F-958F-64D8B7BEC5D8}" presName="bgShapesFlow" presStyleCnt="0"/>
      <dgm:spPr/>
    </dgm:pt>
    <dgm:pt modelId="{012FB6C8-568B-4959-84FE-DA5220372C7C}" type="pres">
      <dgm:prSet presAssocID="{858581BC-F0BB-48B0-8740-3F3E74CA2638}" presName="rectComp" presStyleCnt="0"/>
      <dgm:spPr/>
    </dgm:pt>
    <dgm:pt modelId="{A962633F-326D-4F58-890B-7FA2212DA022}" type="pres">
      <dgm:prSet presAssocID="{858581BC-F0BB-48B0-8740-3F3E74CA2638}" presName="bgRect" presStyleLbl="bgShp" presStyleIdx="0" presStyleCnt="1" custScaleY="233352" custLinFactNeighborX="1735"/>
      <dgm:spPr/>
    </dgm:pt>
    <dgm:pt modelId="{AFD3EB8E-6E16-435D-83CC-29E0CB6E25D8}" type="pres">
      <dgm:prSet presAssocID="{858581BC-F0BB-48B0-8740-3F3E74CA2638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0A26901C-F5A6-4B08-BF8F-EEA9218C0E8D}" type="presOf" srcId="{8F62954E-272A-4640-8411-E02FB60CFDE2}" destId="{652AC7F1-2CF0-48B2-A93B-44468486A31D}" srcOrd="0" destOrd="0" presId="urn:microsoft.com/office/officeart/2005/8/layout/hierarchy6"/>
    <dgm:cxn modelId="{21ACDA26-A5C4-4157-B921-C1D05178CEC5}" srcId="{8F62954E-272A-4640-8411-E02FB60CFDE2}" destId="{CF8088B4-07A9-44B6-B0DD-1416D9B04ECE}" srcOrd="1" destOrd="0" parTransId="{CFEBE62A-FED5-4F61-89C4-8C4349AD5161}" sibTransId="{195170C9-7598-4E8E-B700-84A70BB2B746}"/>
    <dgm:cxn modelId="{723E5037-122C-4104-9456-FC1F4C72B854}" srcId="{38DF738F-9700-4E1F-958F-64D8B7BEC5D8}" destId="{8F62954E-272A-4640-8411-E02FB60CFDE2}" srcOrd="0" destOrd="0" parTransId="{B4CA579F-D10B-4037-A09C-ABD41F756270}" sibTransId="{F5725055-C1FC-431E-BFA8-685B8976F005}"/>
    <dgm:cxn modelId="{A54C8A5D-92DC-4963-B402-31085ACFBC82}" type="presOf" srcId="{858581BC-F0BB-48B0-8740-3F3E74CA2638}" destId="{AFD3EB8E-6E16-435D-83CC-29E0CB6E25D8}" srcOrd="1" destOrd="0" presId="urn:microsoft.com/office/officeart/2005/8/layout/hierarchy6"/>
    <dgm:cxn modelId="{DC71006B-658E-4853-87A0-9FC4458D3F6D}" srcId="{8F62954E-272A-4640-8411-E02FB60CFDE2}" destId="{AB97F705-D440-42B0-92D0-93205E6DA656}" srcOrd="0" destOrd="0" parTransId="{CC4D1BA9-1CE4-4780-8178-060A54CE39BE}" sibTransId="{15384252-1CA6-41C6-886F-B02BFDC54F97}"/>
    <dgm:cxn modelId="{982DB66E-F6A0-495F-8613-B3C658B5B920}" srcId="{38DF738F-9700-4E1F-958F-64D8B7BEC5D8}" destId="{858581BC-F0BB-48B0-8740-3F3E74CA2638}" srcOrd="1" destOrd="0" parTransId="{0E4B7939-D192-4802-9532-3712C9EF5F68}" sibTransId="{6631CCDD-CAF5-4FA8-93C4-216FFBC8DDFD}"/>
    <dgm:cxn modelId="{98A40952-F64C-4FC3-BCD3-C3823EC8458E}" type="presOf" srcId="{CC4D1BA9-1CE4-4780-8178-060A54CE39BE}" destId="{016B3DD0-FC43-4A8A-9F66-B5631AD74A90}" srcOrd="0" destOrd="0" presId="urn:microsoft.com/office/officeart/2005/8/layout/hierarchy6"/>
    <dgm:cxn modelId="{89A459A8-684F-4100-BE36-263621E60211}" type="presOf" srcId="{AB97F705-D440-42B0-92D0-93205E6DA656}" destId="{DFA2FF62-D53B-40DA-81C5-041726C730DB}" srcOrd="0" destOrd="0" presId="urn:microsoft.com/office/officeart/2005/8/layout/hierarchy6"/>
    <dgm:cxn modelId="{04EFA3B4-DAE3-47E7-A62E-3345D64687D6}" type="presOf" srcId="{858581BC-F0BB-48B0-8740-3F3E74CA2638}" destId="{A962633F-326D-4F58-890B-7FA2212DA022}" srcOrd="0" destOrd="0" presId="urn:microsoft.com/office/officeart/2005/8/layout/hierarchy6"/>
    <dgm:cxn modelId="{5F1C25B5-E717-4615-B4B0-1D151484CA40}" type="presOf" srcId="{CF8088B4-07A9-44B6-B0DD-1416D9B04ECE}" destId="{C63A5E95-5DE7-4EBC-A3B5-3F56D7157550}" srcOrd="0" destOrd="0" presId="urn:microsoft.com/office/officeart/2005/8/layout/hierarchy6"/>
    <dgm:cxn modelId="{063FCFC0-30D0-41B9-BC5C-F9398202E355}" type="presOf" srcId="{CFEBE62A-FED5-4F61-89C4-8C4349AD5161}" destId="{C2025BD5-37E8-4220-A354-44D3D1C192FA}" srcOrd="0" destOrd="0" presId="urn:microsoft.com/office/officeart/2005/8/layout/hierarchy6"/>
    <dgm:cxn modelId="{8745BADF-F4C1-49AD-AD26-717440E75EF2}" type="presOf" srcId="{38DF738F-9700-4E1F-958F-64D8B7BEC5D8}" destId="{5FC0AF17-00C3-4C9E-AE35-DE07270C6447}" srcOrd="0" destOrd="0" presId="urn:microsoft.com/office/officeart/2005/8/layout/hierarchy6"/>
    <dgm:cxn modelId="{82983162-C235-42D3-844D-C6687BC9A55C}" type="presParOf" srcId="{5FC0AF17-00C3-4C9E-AE35-DE07270C6447}" destId="{5DA794A5-11CF-4658-9558-E6D69F425670}" srcOrd="0" destOrd="0" presId="urn:microsoft.com/office/officeart/2005/8/layout/hierarchy6"/>
    <dgm:cxn modelId="{2692CF01-285E-4F94-97A9-702BF47F6109}" type="presParOf" srcId="{5DA794A5-11CF-4658-9558-E6D69F425670}" destId="{DC66879D-9061-4F85-8705-4B0A36263DDD}" srcOrd="0" destOrd="0" presId="urn:microsoft.com/office/officeart/2005/8/layout/hierarchy6"/>
    <dgm:cxn modelId="{16859C03-B043-4F29-B70C-D997A2B07821}" type="presParOf" srcId="{5DA794A5-11CF-4658-9558-E6D69F425670}" destId="{1F834159-9AE2-40D8-A5FD-531BCA1AB16A}" srcOrd="1" destOrd="0" presId="urn:microsoft.com/office/officeart/2005/8/layout/hierarchy6"/>
    <dgm:cxn modelId="{6C2470C1-33CC-49C8-9CAA-CACDEA002FFB}" type="presParOf" srcId="{1F834159-9AE2-40D8-A5FD-531BCA1AB16A}" destId="{C43FDE2F-120F-4820-AFBB-3B4B04D66AD5}" srcOrd="0" destOrd="0" presId="urn:microsoft.com/office/officeart/2005/8/layout/hierarchy6"/>
    <dgm:cxn modelId="{4A19C22E-661A-41F0-83C7-AD1D71CC2C16}" type="presParOf" srcId="{C43FDE2F-120F-4820-AFBB-3B4B04D66AD5}" destId="{652AC7F1-2CF0-48B2-A93B-44468486A31D}" srcOrd="0" destOrd="0" presId="urn:microsoft.com/office/officeart/2005/8/layout/hierarchy6"/>
    <dgm:cxn modelId="{529A0EB8-A80A-4899-B768-63316D7C97DC}" type="presParOf" srcId="{C43FDE2F-120F-4820-AFBB-3B4B04D66AD5}" destId="{2A6EDE8B-3CD0-4AF9-80A0-936A546849F6}" srcOrd="1" destOrd="0" presId="urn:microsoft.com/office/officeart/2005/8/layout/hierarchy6"/>
    <dgm:cxn modelId="{A540BD11-E141-4C6D-9625-B0F15B69FE93}" type="presParOf" srcId="{2A6EDE8B-3CD0-4AF9-80A0-936A546849F6}" destId="{016B3DD0-FC43-4A8A-9F66-B5631AD74A90}" srcOrd="0" destOrd="0" presId="urn:microsoft.com/office/officeart/2005/8/layout/hierarchy6"/>
    <dgm:cxn modelId="{EFDD4BD4-6AFB-49E1-89C5-AD83AE6D90E3}" type="presParOf" srcId="{2A6EDE8B-3CD0-4AF9-80A0-936A546849F6}" destId="{F7E38122-2656-4BC6-83EA-71C4A17F5C3F}" srcOrd="1" destOrd="0" presId="urn:microsoft.com/office/officeart/2005/8/layout/hierarchy6"/>
    <dgm:cxn modelId="{E02E74FB-4884-43D7-9AFB-2A561751CAA7}" type="presParOf" srcId="{F7E38122-2656-4BC6-83EA-71C4A17F5C3F}" destId="{DFA2FF62-D53B-40DA-81C5-041726C730DB}" srcOrd="0" destOrd="0" presId="urn:microsoft.com/office/officeart/2005/8/layout/hierarchy6"/>
    <dgm:cxn modelId="{A0233C97-57F9-45B1-A6DD-BE924D617FE1}" type="presParOf" srcId="{F7E38122-2656-4BC6-83EA-71C4A17F5C3F}" destId="{72513231-0BC5-436C-867B-7AEA65802D46}" srcOrd="1" destOrd="0" presId="urn:microsoft.com/office/officeart/2005/8/layout/hierarchy6"/>
    <dgm:cxn modelId="{DAF5EE12-5575-4B08-AD7A-D17F80B51DA8}" type="presParOf" srcId="{2A6EDE8B-3CD0-4AF9-80A0-936A546849F6}" destId="{C2025BD5-37E8-4220-A354-44D3D1C192FA}" srcOrd="2" destOrd="0" presId="urn:microsoft.com/office/officeart/2005/8/layout/hierarchy6"/>
    <dgm:cxn modelId="{514DDE4A-6D07-4B8B-A367-C4D8BE44EC7E}" type="presParOf" srcId="{2A6EDE8B-3CD0-4AF9-80A0-936A546849F6}" destId="{13A60651-B9FF-4534-B91C-DFEC734EC6B0}" srcOrd="3" destOrd="0" presId="urn:microsoft.com/office/officeart/2005/8/layout/hierarchy6"/>
    <dgm:cxn modelId="{62105E24-DB28-4032-8311-48FDDFFEDD2A}" type="presParOf" srcId="{13A60651-B9FF-4534-B91C-DFEC734EC6B0}" destId="{C63A5E95-5DE7-4EBC-A3B5-3F56D7157550}" srcOrd="0" destOrd="0" presId="urn:microsoft.com/office/officeart/2005/8/layout/hierarchy6"/>
    <dgm:cxn modelId="{992EC381-7FED-486D-861C-30F17F181C8A}" type="presParOf" srcId="{13A60651-B9FF-4534-B91C-DFEC734EC6B0}" destId="{4A661C1D-8F20-4DA0-8B9D-991FB88820E6}" srcOrd="1" destOrd="0" presId="urn:microsoft.com/office/officeart/2005/8/layout/hierarchy6"/>
    <dgm:cxn modelId="{5AB6D73B-642A-4DC6-B198-9D12574D6525}" type="presParOf" srcId="{5FC0AF17-00C3-4C9E-AE35-DE07270C6447}" destId="{F0290972-CE57-48FA-826B-186AA1340044}" srcOrd="1" destOrd="0" presId="urn:microsoft.com/office/officeart/2005/8/layout/hierarchy6"/>
    <dgm:cxn modelId="{EDD61483-7D86-4B30-9AD9-A1A5F1CA9151}" type="presParOf" srcId="{F0290972-CE57-48FA-826B-186AA1340044}" destId="{012FB6C8-568B-4959-84FE-DA5220372C7C}" srcOrd="0" destOrd="0" presId="urn:microsoft.com/office/officeart/2005/8/layout/hierarchy6"/>
    <dgm:cxn modelId="{69FA4DA1-8D6A-4687-8066-D88CD4D9BD9B}" type="presParOf" srcId="{012FB6C8-568B-4959-84FE-DA5220372C7C}" destId="{A962633F-326D-4F58-890B-7FA2212DA022}" srcOrd="0" destOrd="0" presId="urn:microsoft.com/office/officeart/2005/8/layout/hierarchy6"/>
    <dgm:cxn modelId="{9B30B143-8B03-42B6-9B83-4BE81E6AA9CF}" type="presParOf" srcId="{012FB6C8-568B-4959-84FE-DA5220372C7C}" destId="{AFD3EB8E-6E16-435D-83CC-29E0CB6E25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F738F-9700-4E1F-958F-64D8B7BEC5D8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62954E-272A-4640-8411-E02FB60CFDE2}">
      <dgm:prSet phldrT="[文本]"/>
      <dgm:spPr/>
      <dgm:t>
        <a:bodyPr/>
        <a:lstStyle/>
        <a:p>
          <a:r>
            <a:rPr lang="en-US" altLang="zh-CN" dirty="0"/>
            <a:t>home.vue</a:t>
          </a:r>
          <a:endParaRPr lang="zh-CN" altLang="en-US" dirty="0"/>
        </a:p>
      </dgm:t>
    </dgm:pt>
    <dgm:pt modelId="{B4CA579F-D10B-4037-A09C-ABD41F756270}" type="parTrans" cxnId="{723E5037-122C-4104-9456-FC1F4C72B854}">
      <dgm:prSet/>
      <dgm:spPr/>
      <dgm:t>
        <a:bodyPr/>
        <a:lstStyle/>
        <a:p>
          <a:endParaRPr lang="zh-CN" altLang="en-US"/>
        </a:p>
      </dgm:t>
    </dgm:pt>
    <dgm:pt modelId="{F5725055-C1FC-431E-BFA8-685B8976F005}" type="sibTrans" cxnId="{723E5037-122C-4104-9456-FC1F4C72B854}">
      <dgm:prSet/>
      <dgm:spPr/>
      <dgm:t>
        <a:bodyPr/>
        <a:lstStyle/>
        <a:p>
          <a:endParaRPr lang="zh-CN" altLang="en-US"/>
        </a:p>
      </dgm:t>
    </dgm:pt>
    <dgm:pt modelId="{AB97F705-D440-42B0-92D0-93205E6DA656}">
      <dgm:prSet phldrT="[文本]"/>
      <dgm:spPr/>
      <dgm:t>
        <a:bodyPr/>
        <a:lstStyle/>
        <a:p>
          <a:r>
            <a:rPr lang="en-US" altLang="zh-CN" dirty="0"/>
            <a:t>header.vue</a:t>
          </a:r>
          <a:endParaRPr lang="zh-CN" altLang="en-US" dirty="0"/>
        </a:p>
      </dgm:t>
    </dgm:pt>
    <dgm:pt modelId="{CC4D1BA9-1CE4-4780-8178-060A54CE39BE}" type="parTrans" cxnId="{DC71006B-658E-4853-87A0-9FC4458D3F6D}">
      <dgm:prSet/>
      <dgm:spPr/>
      <dgm:t>
        <a:bodyPr/>
        <a:lstStyle/>
        <a:p>
          <a:endParaRPr lang="zh-CN" altLang="en-US"/>
        </a:p>
      </dgm:t>
    </dgm:pt>
    <dgm:pt modelId="{15384252-1CA6-41C6-886F-B02BFDC54F97}" type="sibTrans" cxnId="{DC71006B-658E-4853-87A0-9FC4458D3F6D}">
      <dgm:prSet/>
      <dgm:spPr/>
      <dgm:t>
        <a:bodyPr/>
        <a:lstStyle/>
        <a:p>
          <a:endParaRPr lang="zh-CN" altLang="en-US"/>
        </a:p>
      </dgm:t>
    </dgm:pt>
    <dgm:pt modelId="{CF8088B4-07A9-44B6-B0DD-1416D9B04ECE}">
      <dgm:prSet phldrT="[文本]"/>
      <dgm:spPr/>
      <dgm:t>
        <a:bodyPr/>
        <a:lstStyle/>
        <a:p>
          <a:r>
            <a:rPr lang="en-US" altLang="zh-CN" dirty="0"/>
            <a:t>Navigate.vue </a:t>
          </a:r>
          <a:endParaRPr lang="zh-CN" altLang="en-US" dirty="0"/>
        </a:p>
      </dgm:t>
    </dgm:pt>
    <dgm:pt modelId="{CFEBE62A-FED5-4F61-89C4-8C4349AD5161}" type="parTrans" cxnId="{21ACDA26-A5C4-4157-B921-C1D05178CEC5}">
      <dgm:prSet/>
      <dgm:spPr/>
      <dgm:t>
        <a:bodyPr/>
        <a:lstStyle/>
        <a:p>
          <a:endParaRPr lang="zh-CN" altLang="en-US"/>
        </a:p>
      </dgm:t>
    </dgm:pt>
    <dgm:pt modelId="{195170C9-7598-4E8E-B700-84A70BB2B746}" type="sibTrans" cxnId="{21ACDA26-A5C4-4157-B921-C1D05178CEC5}">
      <dgm:prSet/>
      <dgm:spPr/>
      <dgm:t>
        <a:bodyPr/>
        <a:lstStyle/>
        <a:p>
          <a:endParaRPr lang="zh-CN" altLang="en-US"/>
        </a:p>
      </dgm:t>
    </dgm:pt>
    <dgm:pt modelId="{858581BC-F0BB-48B0-8740-3F3E74CA2638}">
      <dgm:prSet phldrT="[文本]" custT="1"/>
      <dgm:spPr/>
      <dgm:t>
        <a:bodyPr/>
        <a:lstStyle/>
        <a:p>
          <a:endParaRPr lang="zh-CN" altLang="en-US" sz="2000" b="1" dirty="0">
            <a:solidFill>
              <a:schemeClr val="tx1"/>
            </a:solidFill>
          </a:endParaRPr>
        </a:p>
      </dgm:t>
    </dgm:pt>
    <dgm:pt modelId="{0E4B7939-D192-4802-9532-3712C9EF5F68}" type="parTrans" cxnId="{982DB66E-F6A0-495F-8613-B3C658B5B920}">
      <dgm:prSet/>
      <dgm:spPr/>
      <dgm:t>
        <a:bodyPr/>
        <a:lstStyle/>
        <a:p>
          <a:endParaRPr lang="zh-CN" altLang="en-US"/>
        </a:p>
      </dgm:t>
    </dgm:pt>
    <dgm:pt modelId="{6631CCDD-CAF5-4FA8-93C4-216FFBC8DDFD}" type="sibTrans" cxnId="{982DB66E-F6A0-495F-8613-B3C658B5B920}">
      <dgm:prSet/>
      <dgm:spPr/>
      <dgm:t>
        <a:bodyPr/>
        <a:lstStyle/>
        <a:p>
          <a:endParaRPr lang="zh-CN" altLang="en-US"/>
        </a:p>
      </dgm:t>
    </dgm:pt>
    <dgm:pt modelId="{10BEF0FA-5627-44B1-9822-D3E659D3D6B1}">
      <dgm:prSet/>
      <dgm:spPr/>
      <dgm:t>
        <a:bodyPr/>
        <a:lstStyle/>
        <a:p>
          <a:r>
            <a:rPr lang="en-US" altLang="zh-CN" dirty="0" err="1"/>
            <a:t>Weekend.vue</a:t>
          </a:r>
          <a:endParaRPr lang="zh-CN" altLang="en-US" dirty="0"/>
        </a:p>
      </dgm:t>
    </dgm:pt>
    <dgm:pt modelId="{A2DE61C3-BD18-4CE9-922C-5B7470D4A1B9}" type="parTrans" cxnId="{C0AE1DEF-5CD3-4D7E-AF38-690E687D22E9}">
      <dgm:prSet/>
      <dgm:spPr/>
      <dgm:t>
        <a:bodyPr/>
        <a:lstStyle/>
        <a:p>
          <a:endParaRPr lang="zh-CN" altLang="en-US"/>
        </a:p>
      </dgm:t>
    </dgm:pt>
    <dgm:pt modelId="{29DD22E2-9C44-43A3-A2CC-97826C4F165E}" type="sibTrans" cxnId="{C0AE1DEF-5CD3-4D7E-AF38-690E687D22E9}">
      <dgm:prSet/>
      <dgm:spPr/>
      <dgm:t>
        <a:bodyPr/>
        <a:lstStyle/>
        <a:p>
          <a:endParaRPr lang="zh-CN" altLang="en-US"/>
        </a:p>
      </dgm:t>
    </dgm:pt>
    <dgm:pt modelId="{C0AEECC4-0473-4980-BFE7-83E56F7FB488}">
      <dgm:prSet custT="1"/>
      <dgm:spPr/>
      <dgm:t>
        <a:bodyPr/>
        <a:lstStyle/>
        <a:p>
          <a:r>
            <a:rPr lang="en-US" altLang="zh-CN" sz="1200" dirty="0" err="1"/>
            <a:t>recommend.vue</a:t>
          </a:r>
          <a:endParaRPr lang="zh-CN" altLang="en-US" sz="1200" dirty="0"/>
        </a:p>
      </dgm:t>
    </dgm:pt>
    <dgm:pt modelId="{B3AC9A19-3FBD-43B2-B12F-A4C9A99F10CF}" type="sibTrans" cxnId="{121E6FAA-580E-4E59-877E-340BD02B4C19}">
      <dgm:prSet/>
      <dgm:spPr/>
      <dgm:t>
        <a:bodyPr/>
        <a:lstStyle/>
        <a:p>
          <a:endParaRPr lang="zh-CN" altLang="en-US"/>
        </a:p>
      </dgm:t>
    </dgm:pt>
    <dgm:pt modelId="{8526398C-D8E2-4151-BEAD-AC9422A5DC2F}" type="parTrans" cxnId="{121E6FAA-580E-4E59-877E-340BD02B4C19}">
      <dgm:prSet/>
      <dgm:spPr/>
      <dgm:t>
        <a:bodyPr/>
        <a:lstStyle/>
        <a:p>
          <a:endParaRPr lang="zh-CN" altLang="en-US"/>
        </a:p>
      </dgm:t>
    </dgm:pt>
    <dgm:pt modelId="{5FC0AF17-00C3-4C9E-AE35-DE07270C6447}" type="pres">
      <dgm:prSet presAssocID="{38DF738F-9700-4E1F-958F-64D8B7BEC5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A794A5-11CF-4658-9558-E6D69F425670}" type="pres">
      <dgm:prSet presAssocID="{38DF738F-9700-4E1F-958F-64D8B7BEC5D8}" presName="hierFlow" presStyleCnt="0"/>
      <dgm:spPr/>
    </dgm:pt>
    <dgm:pt modelId="{DC66879D-9061-4F85-8705-4B0A36263DDD}" type="pres">
      <dgm:prSet presAssocID="{38DF738F-9700-4E1F-958F-64D8B7BEC5D8}" presName="firstBuf" presStyleCnt="0"/>
      <dgm:spPr/>
    </dgm:pt>
    <dgm:pt modelId="{1F834159-9AE2-40D8-A5FD-531BCA1AB16A}" type="pres">
      <dgm:prSet presAssocID="{38DF738F-9700-4E1F-958F-64D8B7BEC5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43FDE2F-120F-4820-AFBB-3B4B04D66AD5}" type="pres">
      <dgm:prSet presAssocID="{8F62954E-272A-4640-8411-E02FB60CFDE2}" presName="Name14" presStyleCnt="0"/>
      <dgm:spPr/>
    </dgm:pt>
    <dgm:pt modelId="{652AC7F1-2CF0-48B2-A93B-44468486A31D}" type="pres">
      <dgm:prSet presAssocID="{8F62954E-272A-4640-8411-E02FB60CFDE2}" presName="level1Shape" presStyleLbl="node0" presStyleIdx="0" presStyleCnt="1" custScaleX="209641" custScaleY="196890" custLinFactNeighborX="-10561" custLinFactNeighborY="-27419">
        <dgm:presLayoutVars>
          <dgm:chPref val="3"/>
        </dgm:presLayoutVars>
      </dgm:prSet>
      <dgm:spPr/>
    </dgm:pt>
    <dgm:pt modelId="{2A6EDE8B-3CD0-4AF9-80A0-936A546849F6}" type="pres">
      <dgm:prSet presAssocID="{8F62954E-272A-4640-8411-E02FB60CFDE2}" presName="hierChild2" presStyleCnt="0"/>
      <dgm:spPr/>
    </dgm:pt>
    <dgm:pt modelId="{016B3DD0-FC43-4A8A-9F66-B5631AD74A90}" type="pres">
      <dgm:prSet presAssocID="{CC4D1BA9-1CE4-4780-8178-060A54CE39BE}" presName="Name19" presStyleLbl="parChTrans1D2" presStyleIdx="0" presStyleCnt="4"/>
      <dgm:spPr/>
    </dgm:pt>
    <dgm:pt modelId="{F7E38122-2656-4BC6-83EA-71C4A17F5C3F}" type="pres">
      <dgm:prSet presAssocID="{AB97F705-D440-42B0-92D0-93205E6DA656}" presName="Name21" presStyleCnt="0"/>
      <dgm:spPr/>
    </dgm:pt>
    <dgm:pt modelId="{DFA2FF62-D53B-40DA-81C5-041726C730DB}" type="pres">
      <dgm:prSet presAssocID="{AB97F705-D440-42B0-92D0-93205E6DA656}" presName="level2Shape" presStyleLbl="node2" presStyleIdx="0" presStyleCnt="4" custScaleX="142543" custScaleY="162907" custLinFactNeighborX="-7661" custLinFactNeighborY="47862"/>
      <dgm:spPr/>
    </dgm:pt>
    <dgm:pt modelId="{72513231-0BC5-436C-867B-7AEA65802D46}" type="pres">
      <dgm:prSet presAssocID="{AB97F705-D440-42B0-92D0-93205E6DA656}" presName="hierChild3" presStyleCnt="0"/>
      <dgm:spPr/>
    </dgm:pt>
    <dgm:pt modelId="{C2025BD5-37E8-4220-A354-44D3D1C192FA}" type="pres">
      <dgm:prSet presAssocID="{CFEBE62A-FED5-4F61-89C4-8C4349AD5161}" presName="Name19" presStyleLbl="parChTrans1D2" presStyleIdx="1" presStyleCnt="4"/>
      <dgm:spPr/>
    </dgm:pt>
    <dgm:pt modelId="{13A60651-B9FF-4534-B91C-DFEC734EC6B0}" type="pres">
      <dgm:prSet presAssocID="{CF8088B4-07A9-44B6-B0DD-1416D9B04ECE}" presName="Name21" presStyleCnt="0"/>
      <dgm:spPr/>
    </dgm:pt>
    <dgm:pt modelId="{C63A5E95-5DE7-4EBC-A3B5-3F56D7157550}" type="pres">
      <dgm:prSet presAssocID="{CF8088B4-07A9-44B6-B0DD-1416D9B04ECE}" presName="level2Shape" presStyleLbl="node2" presStyleIdx="1" presStyleCnt="4" custScaleX="184343" custScaleY="158663" custLinFactNeighborX="-7959" custLinFactNeighborY="47862"/>
      <dgm:spPr/>
    </dgm:pt>
    <dgm:pt modelId="{4A661C1D-8F20-4DA0-8B9D-991FB88820E6}" type="pres">
      <dgm:prSet presAssocID="{CF8088B4-07A9-44B6-B0DD-1416D9B04ECE}" presName="hierChild3" presStyleCnt="0"/>
      <dgm:spPr/>
    </dgm:pt>
    <dgm:pt modelId="{6FBCFA28-3868-4326-A881-2E7674518D1F}" type="pres">
      <dgm:prSet presAssocID="{8526398C-D8E2-4151-BEAD-AC9422A5DC2F}" presName="Name19" presStyleLbl="parChTrans1D2" presStyleIdx="2" presStyleCnt="4"/>
      <dgm:spPr/>
    </dgm:pt>
    <dgm:pt modelId="{11C0C013-2871-4BE9-A809-B11A2A3B5B83}" type="pres">
      <dgm:prSet presAssocID="{C0AEECC4-0473-4980-BFE7-83E56F7FB488}" presName="Name21" presStyleCnt="0"/>
      <dgm:spPr/>
    </dgm:pt>
    <dgm:pt modelId="{F0679BE0-77F6-4D56-BC10-F4EA4601B0E6}" type="pres">
      <dgm:prSet presAssocID="{C0AEECC4-0473-4980-BFE7-83E56F7FB488}" presName="level2Shape" presStyleLbl="node2" presStyleIdx="2" presStyleCnt="4" custScaleX="252171" custScaleY="155625" custLinFactNeighborX="-15816" custLinFactNeighborY="58197"/>
      <dgm:spPr/>
    </dgm:pt>
    <dgm:pt modelId="{C5C6E294-9E9F-4C74-8722-CF30CC474867}" type="pres">
      <dgm:prSet presAssocID="{C0AEECC4-0473-4980-BFE7-83E56F7FB488}" presName="hierChild3" presStyleCnt="0"/>
      <dgm:spPr/>
    </dgm:pt>
    <dgm:pt modelId="{DDE903E9-920C-4402-A1CF-DAD40343772C}" type="pres">
      <dgm:prSet presAssocID="{A2DE61C3-BD18-4CE9-922C-5B7470D4A1B9}" presName="Name19" presStyleLbl="parChTrans1D2" presStyleIdx="3" presStyleCnt="4"/>
      <dgm:spPr/>
    </dgm:pt>
    <dgm:pt modelId="{1742091B-FCB7-47A8-8565-F652E36C3803}" type="pres">
      <dgm:prSet presAssocID="{10BEF0FA-5627-44B1-9822-D3E659D3D6B1}" presName="Name21" presStyleCnt="0"/>
      <dgm:spPr/>
    </dgm:pt>
    <dgm:pt modelId="{B5188BC8-B65D-4C29-9005-A6D77175D63B}" type="pres">
      <dgm:prSet presAssocID="{10BEF0FA-5627-44B1-9822-D3E659D3D6B1}" presName="level2Shape" presStyleLbl="node2" presStyleIdx="3" presStyleCnt="4" custScaleX="223558" custScaleY="156465" custLinFactNeighborX="-9910" custLinFactNeighborY="47862"/>
      <dgm:spPr/>
    </dgm:pt>
    <dgm:pt modelId="{5B796FC8-4C2D-4B8D-9D27-FFB814C5AC57}" type="pres">
      <dgm:prSet presAssocID="{10BEF0FA-5627-44B1-9822-D3E659D3D6B1}" presName="hierChild3" presStyleCnt="0"/>
      <dgm:spPr/>
    </dgm:pt>
    <dgm:pt modelId="{F0290972-CE57-48FA-826B-186AA1340044}" type="pres">
      <dgm:prSet presAssocID="{38DF738F-9700-4E1F-958F-64D8B7BEC5D8}" presName="bgShapesFlow" presStyleCnt="0"/>
      <dgm:spPr/>
    </dgm:pt>
    <dgm:pt modelId="{012FB6C8-568B-4959-84FE-DA5220372C7C}" type="pres">
      <dgm:prSet presAssocID="{858581BC-F0BB-48B0-8740-3F3E74CA2638}" presName="rectComp" presStyleCnt="0"/>
      <dgm:spPr/>
    </dgm:pt>
    <dgm:pt modelId="{A962633F-326D-4F58-890B-7FA2212DA022}" type="pres">
      <dgm:prSet presAssocID="{858581BC-F0BB-48B0-8740-3F3E74CA2638}" presName="bgRect" presStyleLbl="bgShp" presStyleIdx="0" presStyleCnt="1" custScaleX="100000" custScaleY="461372" custLinFactNeighborY="-16109"/>
      <dgm:spPr/>
    </dgm:pt>
    <dgm:pt modelId="{AFD3EB8E-6E16-435D-83CC-29E0CB6E25D8}" type="pres">
      <dgm:prSet presAssocID="{858581BC-F0BB-48B0-8740-3F3E74CA2638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651B680B-1842-4099-8892-2AEE03B1848A}" type="presOf" srcId="{8F62954E-272A-4640-8411-E02FB60CFDE2}" destId="{652AC7F1-2CF0-48B2-A93B-44468486A31D}" srcOrd="0" destOrd="0" presId="urn:microsoft.com/office/officeart/2005/8/layout/hierarchy6"/>
    <dgm:cxn modelId="{21ACDA26-A5C4-4157-B921-C1D05178CEC5}" srcId="{8F62954E-272A-4640-8411-E02FB60CFDE2}" destId="{CF8088B4-07A9-44B6-B0DD-1416D9B04ECE}" srcOrd="1" destOrd="0" parTransId="{CFEBE62A-FED5-4F61-89C4-8C4349AD5161}" sibTransId="{195170C9-7598-4E8E-B700-84A70BB2B746}"/>
    <dgm:cxn modelId="{723E5037-122C-4104-9456-FC1F4C72B854}" srcId="{38DF738F-9700-4E1F-958F-64D8B7BEC5D8}" destId="{8F62954E-272A-4640-8411-E02FB60CFDE2}" srcOrd="0" destOrd="0" parTransId="{B4CA579F-D10B-4037-A09C-ABD41F756270}" sibTransId="{F5725055-C1FC-431E-BFA8-685B8976F005}"/>
    <dgm:cxn modelId="{8825FC3A-E033-48E1-8913-A83E07592377}" type="presOf" srcId="{8526398C-D8E2-4151-BEAD-AC9422A5DC2F}" destId="{6FBCFA28-3868-4326-A881-2E7674518D1F}" srcOrd="0" destOrd="0" presId="urn:microsoft.com/office/officeart/2005/8/layout/hierarchy6"/>
    <dgm:cxn modelId="{E3D41C5E-6A6C-43AA-996B-FA2B5A18C039}" type="presOf" srcId="{38DF738F-9700-4E1F-958F-64D8B7BEC5D8}" destId="{5FC0AF17-00C3-4C9E-AE35-DE07270C6447}" srcOrd="0" destOrd="0" presId="urn:microsoft.com/office/officeart/2005/8/layout/hierarchy6"/>
    <dgm:cxn modelId="{DC71006B-658E-4853-87A0-9FC4458D3F6D}" srcId="{8F62954E-272A-4640-8411-E02FB60CFDE2}" destId="{AB97F705-D440-42B0-92D0-93205E6DA656}" srcOrd="0" destOrd="0" parTransId="{CC4D1BA9-1CE4-4780-8178-060A54CE39BE}" sibTransId="{15384252-1CA6-41C6-886F-B02BFDC54F97}"/>
    <dgm:cxn modelId="{0F9AFB4C-8131-446F-92BF-8EBFE8A35A66}" type="presOf" srcId="{C0AEECC4-0473-4980-BFE7-83E56F7FB488}" destId="{F0679BE0-77F6-4D56-BC10-F4EA4601B0E6}" srcOrd="0" destOrd="0" presId="urn:microsoft.com/office/officeart/2005/8/layout/hierarchy6"/>
    <dgm:cxn modelId="{982DB66E-F6A0-495F-8613-B3C658B5B920}" srcId="{38DF738F-9700-4E1F-958F-64D8B7BEC5D8}" destId="{858581BC-F0BB-48B0-8740-3F3E74CA2638}" srcOrd="1" destOrd="0" parTransId="{0E4B7939-D192-4802-9532-3712C9EF5F68}" sibTransId="{6631CCDD-CAF5-4FA8-93C4-216FFBC8DDFD}"/>
    <dgm:cxn modelId="{148EE988-C5B1-411F-8AD0-719A33CAEA93}" type="presOf" srcId="{858581BC-F0BB-48B0-8740-3F3E74CA2638}" destId="{A962633F-326D-4F58-890B-7FA2212DA022}" srcOrd="0" destOrd="0" presId="urn:microsoft.com/office/officeart/2005/8/layout/hierarchy6"/>
    <dgm:cxn modelId="{BB667B92-B531-42DE-A281-61081763FE1B}" type="presOf" srcId="{10BEF0FA-5627-44B1-9822-D3E659D3D6B1}" destId="{B5188BC8-B65D-4C29-9005-A6D77175D63B}" srcOrd="0" destOrd="0" presId="urn:microsoft.com/office/officeart/2005/8/layout/hierarchy6"/>
    <dgm:cxn modelId="{4C2A32A0-A8EF-412F-8370-2479C5453E5D}" type="presOf" srcId="{AB97F705-D440-42B0-92D0-93205E6DA656}" destId="{DFA2FF62-D53B-40DA-81C5-041726C730DB}" srcOrd="0" destOrd="0" presId="urn:microsoft.com/office/officeart/2005/8/layout/hierarchy6"/>
    <dgm:cxn modelId="{4C5F68A7-A4F5-4894-B240-38D0C6D49AA7}" type="presOf" srcId="{CC4D1BA9-1CE4-4780-8178-060A54CE39BE}" destId="{016B3DD0-FC43-4A8A-9F66-B5631AD74A90}" srcOrd="0" destOrd="0" presId="urn:microsoft.com/office/officeart/2005/8/layout/hierarchy6"/>
    <dgm:cxn modelId="{121E6FAA-580E-4E59-877E-340BD02B4C19}" srcId="{8F62954E-272A-4640-8411-E02FB60CFDE2}" destId="{C0AEECC4-0473-4980-BFE7-83E56F7FB488}" srcOrd="2" destOrd="0" parTransId="{8526398C-D8E2-4151-BEAD-AC9422A5DC2F}" sibTransId="{B3AC9A19-3FBD-43B2-B12F-A4C9A99F10CF}"/>
    <dgm:cxn modelId="{1D498BAF-6E0B-400C-974F-33D25C00373E}" type="presOf" srcId="{CF8088B4-07A9-44B6-B0DD-1416D9B04ECE}" destId="{C63A5E95-5DE7-4EBC-A3B5-3F56D7157550}" srcOrd="0" destOrd="0" presId="urn:microsoft.com/office/officeart/2005/8/layout/hierarchy6"/>
    <dgm:cxn modelId="{1B637CB0-7039-4C39-885E-FF9D9B1312E7}" type="presOf" srcId="{A2DE61C3-BD18-4CE9-922C-5B7470D4A1B9}" destId="{DDE903E9-920C-4402-A1CF-DAD40343772C}" srcOrd="0" destOrd="0" presId="urn:microsoft.com/office/officeart/2005/8/layout/hierarchy6"/>
    <dgm:cxn modelId="{3DFF2DC2-2592-4946-94FA-EEE3511C74D1}" type="presOf" srcId="{CFEBE62A-FED5-4F61-89C4-8C4349AD5161}" destId="{C2025BD5-37E8-4220-A354-44D3D1C192FA}" srcOrd="0" destOrd="0" presId="urn:microsoft.com/office/officeart/2005/8/layout/hierarchy6"/>
    <dgm:cxn modelId="{D5139FCB-8955-47DD-8871-E96D5656FE34}" type="presOf" srcId="{858581BC-F0BB-48B0-8740-3F3E74CA2638}" destId="{AFD3EB8E-6E16-435D-83CC-29E0CB6E25D8}" srcOrd="1" destOrd="0" presId="urn:microsoft.com/office/officeart/2005/8/layout/hierarchy6"/>
    <dgm:cxn modelId="{C0AE1DEF-5CD3-4D7E-AF38-690E687D22E9}" srcId="{8F62954E-272A-4640-8411-E02FB60CFDE2}" destId="{10BEF0FA-5627-44B1-9822-D3E659D3D6B1}" srcOrd="3" destOrd="0" parTransId="{A2DE61C3-BD18-4CE9-922C-5B7470D4A1B9}" sibTransId="{29DD22E2-9C44-43A3-A2CC-97826C4F165E}"/>
    <dgm:cxn modelId="{477CED85-6978-4C89-9B6E-050BDFBE8770}" type="presParOf" srcId="{5FC0AF17-00C3-4C9E-AE35-DE07270C6447}" destId="{5DA794A5-11CF-4658-9558-E6D69F425670}" srcOrd="0" destOrd="0" presId="urn:microsoft.com/office/officeart/2005/8/layout/hierarchy6"/>
    <dgm:cxn modelId="{F9C61C6B-2821-4BD9-B124-0E740B2D34FD}" type="presParOf" srcId="{5DA794A5-11CF-4658-9558-E6D69F425670}" destId="{DC66879D-9061-4F85-8705-4B0A36263DDD}" srcOrd="0" destOrd="0" presId="urn:microsoft.com/office/officeart/2005/8/layout/hierarchy6"/>
    <dgm:cxn modelId="{8C6F9A18-514B-440D-A937-D7F12EC8F2F5}" type="presParOf" srcId="{5DA794A5-11CF-4658-9558-E6D69F425670}" destId="{1F834159-9AE2-40D8-A5FD-531BCA1AB16A}" srcOrd="1" destOrd="0" presId="urn:microsoft.com/office/officeart/2005/8/layout/hierarchy6"/>
    <dgm:cxn modelId="{AFE43D5F-16C2-46F7-A318-9E1679547DA0}" type="presParOf" srcId="{1F834159-9AE2-40D8-A5FD-531BCA1AB16A}" destId="{C43FDE2F-120F-4820-AFBB-3B4B04D66AD5}" srcOrd="0" destOrd="0" presId="urn:microsoft.com/office/officeart/2005/8/layout/hierarchy6"/>
    <dgm:cxn modelId="{41A2891A-855D-4581-9EE7-3E421F399A3C}" type="presParOf" srcId="{C43FDE2F-120F-4820-AFBB-3B4B04D66AD5}" destId="{652AC7F1-2CF0-48B2-A93B-44468486A31D}" srcOrd="0" destOrd="0" presId="urn:microsoft.com/office/officeart/2005/8/layout/hierarchy6"/>
    <dgm:cxn modelId="{D81843C5-3D73-4851-8E05-F7E6968D88E4}" type="presParOf" srcId="{C43FDE2F-120F-4820-AFBB-3B4B04D66AD5}" destId="{2A6EDE8B-3CD0-4AF9-80A0-936A546849F6}" srcOrd="1" destOrd="0" presId="urn:microsoft.com/office/officeart/2005/8/layout/hierarchy6"/>
    <dgm:cxn modelId="{A3FBFE4A-7878-43CE-835B-DEE6D7BE6CA6}" type="presParOf" srcId="{2A6EDE8B-3CD0-4AF9-80A0-936A546849F6}" destId="{016B3DD0-FC43-4A8A-9F66-B5631AD74A90}" srcOrd="0" destOrd="0" presId="urn:microsoft.com/office/officeart/2005/8/layout/hierarchy6"/>
    <dgm:cxn modelId="{109B4E59-174E-4CA9-B3AE-A53C22443860}" type="presParOf" srcId="{2A6EDE8B-3CD0-4AF9-80A0-936A546849F6}" destId="{F7E38122-2656-4BC6-83EA-71C4A17F5C3F}" srcOrd="1" destOrd="0" presId="urn:microsoft.com/office/officeart/2005/8/layout/hierarchy6"/>
    <dgm:cxn modelId="{78DBE227-4606-4BF9-9AEE-51C024DC07EC}" type="presParOf" srcId="{F7E38122-2656-4BC6-83EA-71C4A17F5C3F}" destId="{DFA2FF62-D53B-40DA-81C5-041726C730DB}" srcOrd="0" destOrd="0" presId="urn:microsoft.com/office/officeart/2005/8/layout/hierarchy6"/>
    <dgm:cxn modelId="{542B144E-BCD8-4708-94C2-605BF3C7A851}" type="presParOf" srcId="{F7E38122-2656-4BC6-83EA-71C4A17F5C3F}" destId="{72513231-0BC5-436C-867B-7AEA65802D46}" srcOrd="1" destOrd="0" presId="urn:microsoft.com/office/officeart/2005/8/layout/hierarchy6"/>
    <dgm:cxn modelId="{DA6135F9-EABC-4A4F-895D-BA771707030A}" type="presParOf" srcId="{2A6EDE8B-3CD0-4AF9-80A0-936A546849F6}" destId="{C2025BD5-37E8-4220-A354-44D3D1C192FA}" srcOrd="2" destOrd="0" presId="urn:microsoft.com/office/officeart/2005/8/layout/hierarchy6"/>
    <dgm:cxn modelId="{5A50A87C-E753-43BA-A22C-5FEC52941A3D}" type="presParOf" srcId="{2A6EDE8B-3CD0-4AF9-80A0-936A546849F6}" destId="{13A60651-B9FF-4534-B91C-DFEC734EC6B0}" srcOrd="3" destOrd="0" presId="urn:microsoft.com/office/officeart/2005/8/layout/hierarchy6"/>
    <dgm:cxn modelId="{5EF8E72D-3444-4013-89B5-53086890ECDD}" type="presParOf" srcId="{13A60651-B9FF-4534-B91C-DFEC734EC6B0}" destId="{C63A5E95-5DE7-4EBC-A3B5-3F56D7157550}" srcOrd="0" destOrd="0" presId="urn:microsoft.com/office/officeart/2005/8/layout/hierarchy6"/>
    <dgm:cxn modelId="{BF21066F-CC41-4415-9C47-87B7EF48A850}" type="presParOf" srcId="{13A60651-B9FF-4534-B91C-DFEC734EC6B0}" destId="{4A661C1D-8F20-4DA0-8B9D-991FB88820E6}" srcOrd="1" destOrd="0" presId="urn:microsoft.com/office/officeart/2005/8/layout/hierarchy6"/>
    <dgm:cxn modelId="{139A5F9A-9F4F-475A-A9B4-591FDA9186B7}" type="presParOf" srcId="{2A6EDE8B-3CD0-4AF9-80A0-936A546849F6}" destId="{6FBCFA28-3868-4326-A881-2E7674518D1F}" srcOrd="4" destOrd="0" presId="urn:microsoft.com/office/officeart/2005/8/layout/hierarchy6"/>
    <dgm:cxn modelId="{716BCAB7-091A-4A83-9CF0-C234DA68F239}" type="presParOf" srcId="{2A6EDE8B-3CD0-4AF9-80A0-936A546849F6}" destId="{11C0C013-2871-4BE9-A809-B11A2A3B5B83}" srcOrd="5" destOrd="0" presId="urn:microsoft.com/office/officeart/2005/8/layout/hierarchy6"/>
    <dgm:cxn modelId="{9204521E-A5EE-462A-94BE-07885C3E05C8}" type="presParOf" srcId="{11C0C013-2871-4BE9-A809-B11A2A3B5B83}" destId="{F0679BE0-77F6-4D56-BC10-F4EA4601B0E6}" srcOrd="0" destOrd="0" presId="urn:microsoft.com/office/officeart/2005/8/layout/hierarchy6"/>
    <dgm:cxn modelId="{36B54824-9F97-46CF-8DE6-CF0D5550C5BA}" type="presParOf" srcId="{11C0C013-2871-4BE9-A809-B11A2A3B5B83}" destId="{C5C6E294-9E9F-4C74-8722-CF30CC474867}" srcOrd="1" destOrd="0" presId="urn:microsoft.com/office/officeart/2005/8/layout/hierarchy6"/>
    <dgm:cxn modelId="{973363E4-0E53-427E-B414-BE3492AAE290}" type="presParOf" srcId="{2A6EDE8B-3CD0-4AF9-80A0-936A546849F6}" destId="{DDE903E9-920C-4402-A1CF-DAD40343772C}" srcOrd="6" destOrd="0" presId="urn:microsoft.com/office/officeart/2005/8/layout/hierarchy6"/>
    <dgm:cxn modelId="{742FE711-4E69-4972-88B2-6D6F8C3E068B}" type="presParOf" srcId="{2A6EDE8B-3CD0-4AF9-80A0-936A546849F6}" destId="{1742091B-FCB7-47A8-8565-F652E36C3803}" srcOrd="7" destOrd="0" presId="urn:microsoft.com/office/officeart/2005/8/layout/hierarchy6"/>
    <dgm:cxn modelId="{D74967D6-C1C1-4F02-9BDA-F38F949F6361}" type="presParOf" srcId="{1742091B-FCB7-47A8-8565-F652E36C3803}" destId="{B5188BC8-B65D-4C29-9005-A6D77175D63B}" srcOrd="0" destOrd="0" presId="urn:microsoft.com/office/officeart/2005/8/layout/hierarchy6"/>
    <dgm:cxn modelId="{4C599ABB-6D90-4D87-907C-DB039B5DEE7C}" type="presParOf" srcId="{1742091B-FCB7-47A8-8565-F652E36C3803}" destId="{5B796FC8-4C2D-4B8D-9D27-FFB814C5AC57}" srcOrd="1" destOrd="0" presId="urn:microsoft.com/office/officeart/2005/8/layout/hierarchy6"/>
    <dgm:cxn modelId="{AD1E5088-8765-4628-9F4C-85CA0E1D5526}" type="presParOf" srcId="{5FC0AF17-00C3-4C9E-AE35-DE07270C6447}" destId="{F0290972-CE57-48FA-826B-186AA1340044}" srcOrd="1" destOrd="0" presId="urn:microsoft.com/office/officeart/2005/8/layout/hierarchy6"/>
    <dgm:cxn modelId="{630AF039-192B-45B4-A9A6-DDBA206890AE}" type="presParOf" srcId="{F0290972-CE57-48FA-826B-186AA1340044}" destId="{012FB6C8-568B-4959-84FE-DA5220372C7C}" srcOrd="0" destOrd="0" presId="urn:microsoft.com/office/officeart/2005/8/layout/hierarchy6"/>
    <dgm:cxn modelId="{152D0E7D-D835-4A53-B94D-22720FD301F8}" type="presParOf" srcId="{012FB6C8-568B-4959-84FE-DA5220372C7C}" destId="{A962633F-326D-4F58-890B-7FA2212DA022}" srcOrd="0" destOrd="0" presId="urn:microsoft.com/office/officeart/2005/8/layout/hierarchy6"/>
    <dgm:cxn modelId="{7124E4B1-0BD3-4928-80C8-6D8207F9845D}" type="presParOf" srcId="{012FB6C8-568B-4959-84FE-DA5220372C7C}" destId="{AFD3EB8E-6E16-435D-83CC-29E0CB6E25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DF738F-9700-4E1F-958F-64D8B7BEC5D8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62954E-272A-4640-8411-E02FB60CFDE2}">
      <dgm:prSet phldrT="[文本]"/>
      <dgm:spPr/>
      <dgm:t>
        <a:bodyPr/>
        <a:lstStyle/>
        <a:p>
          <a:r>
            <a:rPr lang="en-US" altLang="zh-CN" dirty="0"/>
            <a:t>city.vue</a:t>
          </a:r>
          <a:endParaRPr lang="zh-CN" altLang="en-US" dirty="0"/>
        </a:p>
      </dgm:t>
    </dgm:pt>
    <dgm:pt modelId="{B4CA579F-D10B-4037-A09C-ABD41F756270}" type="parTrans" cxnId="{723E5037-122C-4104-9456-FC1F4C72B854}">
      <dgm:prSet/>
      <dgm:spPr/>
      <dgm:t>
        <a:bodyPr/>
        <a:lstStyle/>
        <a:p>
          <a:endParaRPr lang="zh-CN" altLang="en-US"/>
        </a:p>
      </dgm:t>
    </dgm:pt>
    <dgm:pt modelId="{F5725055-C1FC-431E-BFA8-685B8976F005}" type="sibTrans" cxnId="{723E5037-122C-4104-9456-FC1F4C72B854}">
      <dgm:prSet/>
      <dgm:spPr/>
      <dgm:t>
        <a:bodyPr/>
        <a:lstStyle/>
        <a:p>
          <a:endParaRPr lang="zh-CN" altLang="en-US"/>
        </a:p>
      </dgm:t>
    </dgm:pt>
    <dgm:pt modelId="{AB97F705-D440-42B0-92D0-93205E6DA656}">
      <dgm:prSet phldrT="[文本]"/>
      <dgm:spPr/>
      <dgm:t>
        <a:bodyPr/>
        <a:lstStyle/>
        <a:p>
          <a:r>
            <a:rPr lang="en-US" altLang="zh-CN" dirty="0" err="1"/>
            <a:t>header.vue</a:t>
          </a:r>
          <a:endParaRPr lang="zh-CN" altLang="en-US" dirty="0"/>
        </a:p>
      </dgm:t>
    </dgm:pt>
    <dgm:pt modelId="{CC4D1BA9-1CE4-4780-8178-060A54CE39BE}" type="parTrans" cxnId="{DC71006B-658E-4853-87A0-9FC4458D3F6D}">
      <dgm:prSet/>
      <dgm:spPr/>
      <dgm:t>
        <a:bodyPr/>
        <a:lstStyle/>
        <a:p>
          <a:endParaRPr lang="zh-CN" altLang="en-US"/>
        </a:p>
      </dgm:t>
    </dgm:pt>
    <dgm:pt modelId="{15384252-1CA6-41C6-886F-B02BFDC54F97}" type="sibTrans" cxnId="{DC71006B-658E-4853-87A0-9FC4458D3F6D}">
      <dgm:prSet/>
      <dgm:spPr/>
      <dgm:t>
        <a:bodyPr/>
        <a:lstStyle/>
        <a:p>
          <a:endParaRPr lang="zh-CN" altLang="en-US"/>
        </a:p>
      </dgm:t>
    </dgm:pt>
    <dgm:pt modelId="{CF8088B4-07A9-44B6-B0DD-1416D9B04ECE}">
      <dgm:prSet phldrT="[文本]"/>
      <dgm:spPr/>
      <dgm:t>
        <a:bodyPr/>
        <a:lstStyle/>
        <a:p>
          <a:r>
            <a:rPr lang="en-US" altLang="zh-CN" dirty="0" err="1"/>
            <a:t>search.vue</a:t>
          </a:r>
          <a:endParaRPr lang="zh-CN" altLang="en-US" dirty="0"/>
        </a:p>
      </dgm:t>
    </dgm:pt>
    <dgm:pt modelId="{CFEBE62A-FED5-4F61-89C4-8C4349AD5161}" type="parTrans" cxnId="{21ACDA26-A5C4-4157-B921-C1D05178CEC5}">
      <dgm:prSet/>
      <dgm:spPr/>
      <dgm:t>
        <a:bodyPr/>
        <a:lstStyle/>
        <a:p>
          <a:endParaRPr lang="zh-CN" altLang="en-US"/>
        </a:p>
      </dgm:t>
    </dgm:pt>
    <dgm:pt modelId="{195170C9-7598-4E8E-B700-84A70BB2B746}" type="sibTrans" cxnId="{21ACDA26-A5C4-4157-B921-C1D05178CEC5}">
      <dgm:prSet/>
      <dgm:spPr/>
      <dgm:t>
        <a:bodyPr/>
        <a:lstStyle/>
        <a:p>
          <a:endParaRPr lang="zh-CN" altLang="en-US"/>
        </a:p>
      </dgm:t>
    </dgm:pt>
    <dgm:pt modelId="{858581BC-F0BB-48B0-8740-3F3E74CA2638}">
      <dgm:prSet phldrT="[文本]" custT="1"/>
      <dgm:spPr/>
      <dgm:t>
        <a:bodyPr/>
        <a:lstStyle/>
        <a:p>
          <a:endParaRPr lang="zh-CN" altLang="en-US" sz="2000" b="1" dirty="0">
            <a:solidFill>
              <a:schemeClr val="tx1"/>
            </a:solidFill>
          </a:endParaRPr>
        </a:p>
      </dgm:t>
    </dgm:pt>
    <dgm:pt modelId="{0E4B7939-D192-4802-9532-3712C9EF5F68}" type="parTrans" cxnId="{982DB66E-F6A0-495F-8613-B3C658B5B920}">
      <dgm:prSet/>
      <dgm:spPr/>
      <dgm:t>
        <a:bodyPr/>
        <a:lstStyle/>
        <a:p>
          <a:endParaRPr lang="zh-CN" altLang="en-US"/>
        </a:p>
      </dgm:t>
    </dgm:pt>
    <dgm:pt modelId="{6631CCDD-CAF5-4FA8-93C4-216FFBC8DDFD}" type="sibTrans" cxnId="{982DB66E-F6A0-495F-8613-B3C658B5B920}">
      <dgm:prSet/>
      <dgm:spPr/>
      <dgm:t>
        <a:bodyPr/>
        <a:lstStyle/>
        <a:p>
          <a:endParaRPr lang="zh-CN" altLang="en-US"/>
        </a:p>
      </dgm:t>
    </dgm:pt>
    <dgm:pt modelId="{C0AEECC4-0473-4980-BFE7-83E56F7FB488}">
      <dgm:prSet/>
      <dgm:spPr/>
      <dgm:t>
        <a:bodyPr/>
        <a:lstStyle/>
        <a:p>
          <a:r>
            <a:rPr lang="en-US" altLang="zh-CN" dirty="0" err="1"/>
            <a:t>list.vue</a:t>
          </a:r>
          <a:endParaRPr lang="zh-CN" altLang="en-US" dirty="0"/>
        </a:p>
      </dgm:t>
    </dgm:pt>
    <dgm:pt modelId="{8526398C-D8E2-4151-BEAD-AC9422A5DC2F}" type="parTrans" cxnId="{121E6FAA-580E-4E59-877E-340BD02B4C19}">
      <dgm:prSet/>
      <dgm:spPr/>
      <dgm:t>
        <a:bodyPr/>
        <a:lstStyle/>
        <a:p>
          <a:endParaRPr lang="zh-CN" altLang="en-US"/>
        </a:p>
      </dgm:t>
    </dgm:pt>
    <dgm:pt modelId="{B3AC9A19-3FBD-43B2-B12F-A4C9A99F10CF}" type="sibTrans" cxnId="{121E6FAA-580E-4E59-877E-340BD02B4C19}">
      <dgm:prSet/>
      <dgm:spPr/>
      <dgm:t>
        <a:bodyPr/>
        <a:lstStyle/>
        <a:p>
          <a:endParaRPr lang="zh-CN" altLang="en-US"/>
        </a:p>
      </dgm:t>
    </dgm:pt>
    <dgm:pt modelId="{10BEF0FA-5627-44B1-9822-D3E659D3D6B1}">
      <dgm:prSet/>
      <dgm:spPr/>
      <dgm:t>
        <a:bodyPr/>
        <a:lstStyle/>
        <a:p>
          <a:r>
            <a:rPr lang="en-US" altLang="zh-CN" dirty="0" err="1"/>
            <a:t>alphabet.vue</a:t>
          </a:r>
          <a:endParaRPr lang="zh-CN" altLang="en-US" dirty="0"/>
        </a:p>
      </dgm:t>
    </dgm:pt>
    <dgm:pt modelId="{A2DE61C3-BD18-4CE9-922C-5B7470D4A1B9}" type="parTrans" cxnId="{C0AE1DEF-5CD3-4D7E-AF38-690E687D22E9}">
      <dgm:prSet/>
      <dgm:spPr/>
      <dgm:t>
        <a:bodyPr/>
        <a:lstStyle/>
        <a:p>
          <a:endParaRPr lang="zh-CN" altLang="en-US"/>
        </a:p>
      </dgm:t>
    </dgm:pt>
    <dgm:pt modelId="{29DD22E2-9C44-43A3-A2CC-97826C4F165E}" type="sibTrans" cxnId="{C0AE1DEF-5CD3-4D7E-AF38-690E687D22E9}">
      <dgm:prSet/>
      <dgm:spPr/>
      <dgm:t>
        <a:bodyPr/>
        <a:lstStyle/>
        <a:p>
          <a:endParaRPr lang="zh-CN" altLang="en-US"/>
        </a:p>
      </dgm:t>
    </dgm:pt>
    <dgm:pt modelId="{5FC0AF17-00C3-4C9E-AE35-DE07270C6447}" type="pres">
      <dgm:prSet presAssocID="{38DF738F-9700-4E1F-958F-64D8B7BEC5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A794A5-11CF-4658-9558-E6D69F425670}" type="pres">
      <dgm:prSet presAssocID="{38DF738F-9700-4E1F-958F-64D8B7BEC5D8}" presName="hierFlow" presStyleCnt="0"/>
      <dgm:spPr/>
    </dgm:pt>
    <dgm:pt modelId="{DC66879D-9061-4F85-8705-4B0A36263DDD}" type="pres">
      <dgm:prSet presAssocID="{38DF738F-9700-4E1F-958F-64D8B7BEC5D8}" presName="firstBuf" presStyleCnt="0"/>
      <dgm:spPr/>
    </dgm:pt>
    <dgm:pt modelId="{1F834159-9AE2-40D8-A5FD-531BCA1AB16A}" type="pres">
      <dgm:prSet presAssocID="{38DF738F-9700-4E1F-958F-64D8B7BEC5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43FDE2F-120F-4820-AFBB-3B4B04D66AD5}" type="pres">
      <dgm:prSet presAssocID="{8F62954E-272A-4640-8411-E02FB60CFDE2}" presName="Name14" presStyleCnt="0"/>
      <dgm:spPr/>
    </dgm:pt>
    <dgm:pt modelId="{652AC7F1-2CF0-48B2-A93B-44468486A31D}" type="pres">
      <dgm:prSet presAssocID="{8F62954E-272A-4640-8411-E02FB60CFDE2}" presName="level1Shape" presStyleLbl="node0" presStyleIdx="0" presStyleCnt="1" custScaleX="180286" custScaleY="142052">
        <dgm:presLayoutVars>
          <dgm:chPref val="3"/>
        </dgm:presLayoutVars>
      </dgm:prSet>
      <dgm:spPr/>
    </dgm:pt>
    <dgm:pt modelId="{2A6EDE8B-3CD0-4AF9-80A0-936A546849F6}" type="pres">
      <dgm:prSet presAssocID="{8F62954E-272A-4640-8411-E02FB60CFDE2}" presName="hierChild2" presStyleCnt="0"/>
      <dgm:spPr/>
    </dgm:pt>
    <dgm:pt modelId="{016B3DD0-FC43-4A8A-9F66-B5631AD74A90}" type="pres">
      <dgm:prSet presAssocID="{CC4D1BA9-1CE4-4780-8178-060A54CE39BE}" presName="Name19" presStyleLbl="parChTrans1D2" presStyleIdx="0" presStyleCnt="4"/>
      <dgm:spPr/>
    </dgm:pt>
    <dgm:pt modelId="{F7E38122-2656-4BC6-83EA-71C4A17F5C3F}" type="pres">
      <dgm:prSet presAssocID="{AB97F705-D440-42B0-92D0-93205E6DA656}" presName="Name21" presStyleCnt="0"/>
      <dgm:spPr/>
    </dgm:pt>
    <dgm:pt modelId="{DFA2FF62-D53B-40DA-81C5-041726C730DB}" type="pres">
      <dgm:prSet presAssocID="{AB97F705-D440-42B0-92D0-93205E6DA656}" presName="level2Shape" presStyleLbl="node2" presStyleIdx="0" presStyleCnt="4" custScaleX="142543" custScaleY="162907" custLinFactNeighborX="-7661" custLinFactNeighborY="47862"/>
      <dgm:spPr/>
    </dgm:pt>
    <dgm:pt modelId="{72513231-0BC5-436C-867B-7AEA65802D46}" type="pres">
      <dgm:prSet presAssocID="{AB97F705-D440-42B0-92D0-93205E6DA656}" presName="hierChild3" presStyleCnt="0"/>
      <dgm:spPr/>
    </dgm:pt>
    <dgm:pt modelId="{C2025BD5-37E8-4220-A354-44D3D1C192FA}" type="pres">
      <dgm:prSet presAssocID="{CFEBE62A-FED5-4F61-89C4-8C4349AD5161}" presName="Name19" presStyleLbl="parChTrans1D2" presStyleIdx="1" presStyleCnt="4"/>
      <dgm:spPr/>
    </dgm:pt>
    <dgm:pt modelId="{13A60651-B9FF-4534-B91C-DFEC734EC6B0}" type="pres">
      <dgm:prSet presAssocID="{CF8088B4-07A9-44B6-B0DD-1416D9B04ECE}" presName="Name21" presStyleCnt="0"/>
      <dgm:spPr/>
    </dgm:pt>
    <dgm:pt modelId="{C63A5E95-5DE7-4EBC-A3B5-3F56D7157550}" type="pres">
      <dgm:prSet presAssocID="{CF8088B4-07A9-44B6-B0DD-1416D9B04ECE}" presName="level2Shape" presStyleLbl="node2" presStyleIdx="1" presStyleCnt="4" custScaleX="143693" custScaleY="158663" custLinFactNeighborX="-7959" custLinFactNeighborY="47862"/>
      <dgm:spPr/>
    </dgm:pt>
    <dgm:pt modelId="{4A661C1D-8F20-4DA0-8B9D-991FB88820E6}" type="pres">
      <dgm:prSet presAssocID="{CF8088B4-07A9-44B6-B0DD-1416D9B04ECE}" presName="hierChild3" presStyleCnt="0"/>
      <dgm:spPr/>
    </dgm:pt>
    <dgm:pt modelId="{6FBCFA28-3868-4326-A881-2E7674518D1F}" type="pres">
      <dgm:prSet presAssocID="{8526398C-D8E2-4151-BEAD-AC9422A5DC2F}" presName="Name19" presStyleLbl="parChTrans1D2" presStyleIdx="2" presStyleCnt="4"/>
      <dgm:spPr/>
    </dgm:pt>
    <dgm:pt modelId="{11C0C013-2871-4BE9-A809-B11A2A3B5B83}" type="pres">
      <dgm:prSet presAssocID="{C0AEECC4-0473-4980-BFE7-83E56F7FB488}" presName="Name21" presStyleCnt="0"/>
      <dgm:spPr/>
    </dgm:pt>
    <dgm:pt modelId="{F0679BE0-77F6-4D56-BC10-F4EA4601B0E6}" type="pres">
      <dgm:prSet presAssocID="{C0AEECC4-0473-4980-BFE7-83E56F7FB488}" presName="level2Shape" presStyleLbl="node2" presStyleIdx="2" presStyleCnt="4" custScaleX="160726" custScaleY="155625" custLinFactNeighborX="2897" custLinFactNeighborY="47862"/>
      <dgm:spPr/>
    </dgm:pt>
    <dgm:pt modelId="{C5C6E294-9E9F-4C74-8722-CF30CC474867}" type="pres">
      <dgm:prSet presAssocID="{C0AEECC4-0473-4980-BFE7-83E56F7FB488}" presName="hierChild3" presStyleCnt="0"/>
      <dgm:spPr/>
    </dgm:pt>
    <dgm:pt modelId="{DDE903E9-920C-4402-A1CF-DAD40343772C}" type="pres">
      <dgm:prSet presAssocID="{A2DE61C3-BD18-4CE9-922C-5B7470D4A1B9}" presName="Name19" presStyleLbl="parChTrans1D2" presStyleIdx="3" presStyleCnt="4"/>
      <dgm:spPr/>
    </dgm:pt>
    <dgm:pt modelId="{1742091B-FCB7-47A8-8565-F652E36C3803}" type="pres">
      <dgm:prSet presAssocID="{10BEF0FA-5627-44B1-9822-D3E659D3D6B1}" presName="Name21" presStyleCnt="0"/>
      <dgm:spPr/>
    </dgm:pt>
    <dgm:pt modelId="{B5188BC8-B65D-4C29-9005-A6D77175D63B}" type="pres">
      <dgm:prSet presAssocID="{10BEF0FA-5627-44B1-9822-D3E659D3D6B1}" presName="level2Shape" presStyleLbl="node2" presStyleIdx="3" presStyleCnt="4" custScaleX="169361" custScaleY="156465" custLinFactNeighborX="-9910" custLinFactNeighborY="47862"/>
      <dgm:spPr/>
    </dgm:pt>
    <dgm:pt modelId="{5B796FC8-4C2D-4B8D-9D27-FFB814C5AC57}" type="pres">
      <dgm:prSet presAssocID="{10BEF0FA-5627-44B1-9822-D3E659D3D6B1}" presName="hierChild3" presStyleCnt="0"/>
      <dgm:spPr/>
    </dgm:pt>
    <dgm:pt modelId="{F0290972-CE57-48FA-826B-186AA1340044}" type="pres">
      <dgm:prSet presAssocID="{38DF738F-9700-4E1F-958F-64D8B7BEC5D8}" presName="bgShapesFlow" presStyleCnt="0"/>
      <dgm:spPr/>
    </dgm:pt>
    <dgm:pt modelId="{012FB6C8-568B-4959-84FE-DA5220372C7C}" type="pres">
      <dgm:prSet presAssocID="{858581BC-F0BB-48B0-8740-3F3E74CA2638}" presName="rectComp" presStyleCnt="0"/>
      <dgm:spPr/>
    </dgm:pt>
    <dgm:pt modelId="{A962633F-326D-4F58-890B-7FA2212DA022}" type="pres">
      <dgm:prSet presAssocID="{858581BC-F0BB-48B0-8740-3F3E74CA2638}" presName="bgRect" presStyleLbl="bgShp" presStyleIdx="0" presStyleCnt="1" custScaleX="100000" custScaleY="461372" custLinFactNeighborX="-1099" custLinFactNeighborY="187"/>
      <dgm:spPr/>
    </dgm:pt>
    <dgm:pt modelId="{AFD3EB8E-6E16-435D-83CC-29E0CB6E25D8}" type="pres">
      <dgm:prSet presAssocID="{858581BC-F0BB-48B0-8740-3F3E74CA2638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445B471C-762D-4197-BFF1-6BF8705BA95D}" type="presOf" srcId="{CFEBE62A-FED5-4F61-89C4-8C4349AD5161}" destId="{C2025BD5-37E8-4220-A354-44D3D1C192FA}" srcOrd="0" destOrd="0" presId="urn:microsoft.com/office/officeart/2005/8/layout/hierarchy6"/>
    <dgm:cxn modelId="{21ACDA26-A5C4-4157-B921-C1D05178CEC5}" srcId="{8F62954E-272A-4640-8411-E02FB60CFDE2}" destId="{CF8088B4-07A9-44B6-B0DD-1416D9B04ECE}" srcOrd="1" destOrd="0" parTransId="{CFEBE62A-FED5-4F61-89C4-8C4349AD5161}" sibTransId="{195170C9-7598-4E8E-B700-84A70BB2B746}"/>
    <dgm:cxn modelId="{723E5037-122C-4104-9456-FC1F4C72B854}" srcId="{38DF738F-9700-4E1F-958F-64D8B7BEC5D8}" destId="{8F62954E-272A-4640-8411-E02FB60CFDE2}" srcOrd="0" destOrd="0" parTransId="{B4CA579F-D10B-4037-A09C-ABD41F756270}" sibTransId="{F5725055-C1FC-431E-BFA8-685B8976F005}"/>
    <dgm:cxn modelId="{5DD87561-5F2A-410D-A955-6036A89180D5}" type="presOf" srcId="{CF8088B4-07A9-44B6-B0DD-1416D9B04ECE}" destId="{C63A5E95-5DE7-4EBC-A3B5-3F56D7157550}" srcOrd="0" destOrd="0" presId="urn:microsoft.com/office/officeart/2005/8/layout/hierarchy6"/>
    <dgm:cxn modelId="{B302CA41-A1A6-42BA-9A79-DD20748F7613}" type="presOf" srcId="{10BEF0FA-5627-44B1-9822-D3E659D3D6B1}" destId="{B5188BC8-B65D-4C29-9005-A6D77175D63B}" srcOrd="0" destOrd="0" presId="urn:microsoft.com/office/officeart/2005/8/layout/hierarchy6"/>
    <dgm:cxn modelId="{08293365-15DB-4F2F-A993-7CDF9FE39300}" type="presOf" srcId="{858581BC-F0BB-48B0-8740-3F3E74CA2638}" destId="{A962633F-326D-4F58-890B-7FA2212DA022}" srcOrd="0" destOrd="0" presId="urn:microsoft.com/office/officeart/2005/8/layout/hierarchy6"/>
    <dgm:cxn modelId="{8B3D5449-F1C6-47EA-8608-8D858C7FA1CB}" type="presOf" srcId="{8526398C-D8E2-4151-BEAD-AC9422A5DC2F}" destId="{6FBCFA28-3868-4326-A881-2E7674518D1F}" srcOrd="0" destOrd="0" presId="urn:microsoft.com/office/officeart/2005/8/layout/hierarchy6"/>
    <dgm:cxn modelId="{DC71006B-658E-4853-87A0-9FC4458D3F6D}" srcId="{8F62954E-272A-4640-8411-E02FB60CFDE2}" destId="{AB97F705-D440-42B0-92D0-93205E6DA656}" srcOrd="0" destOrd="0" parTransId="{CC4D1BA9-1CE4-4780-8178-060A54CE39BE}" sibTransId="{15384252-1CA6-41C6-886F-B02BFDC54F97}"/>
    <dgm:cxn modelId="{1381014B-16C2-428B-B5E9-C346CE9F7621}" type="presOf" srcId="{A2DE61C3-BD18-4CE9-922C-5B7470D4A1B9}" destId="{DDE903E9-920C-4402-A1CF-DAD40343772C}" srcOrd="0" destOrd="0" presId="urn:microsoft.com/office/officeart/2005/8/layout/hierarchy6"/>
    <dgm:cxn modelId="{982DB66E-F6A0-495F-8613-B3C658B5B920}" srcId="{38DF738F-9700-4E1F-958F-64D8B7BEC5D8}" destId="{858581BC-F0BB-48B0-8740-3F3E74CA2638}" srcOrd="1" destOrd="0" parTransId="{0E4B7939-D192-4802-9532-3712C9EF5F68}" sibTransId="{6631CCDD-CAF5-4FA8-93C4-216FFBC8DDFD}"/>
    <dgm:cxn modelId="{47C1CB53-7D02-43C9-8B6A-5D9CB3255681}" type="presOf" srcId="{38DF738F-9700-4E1F-958F-64D8B7BEC5D8}" destId="{5FC0AF17-00C3-4C9E-AE35-DE07270C6447}" srcOrd="0" destOrd="0" presId="urn:microsoft.com/office/officeart/2005/8/layout/hierarchy6"/>
    <dgm:cxn modelId="{BB2ED692-1812-4C15-9E91-19E03D3B7931}" type="presOf" srcId="{8F62954E-272A-4640-8411-E02FB60CFDE2}" destId="{652AC7F1-2CF0-48B2-A93B-44468486A31D}" srcOrd="0" destOrd="0" presId="urn:microsoft.com/office/officeart/2005/8/layout/hierarchy6"/>
    <dgm:cxn modelId="{121E6FAA-580E-4E59-877E-340BD02B4C19}" srcId="{8F62954E-272A-4640-8411-E02FB60CFDE2}" destId="{C0AEECC4-0473-4980-BFE7-83E56F7FB488}" srcOrd="2" destOrd="0" parTransId="{8526398C-D8E2-4151-BEAD-AC9422A5DC2F}" sibTransId="{B3AC9A19-3FBD-43B2-B12F-A4C9A99F10CF}"/>
    <dgm:cxn modelId="{CE68E4D4-CEF1-465E-B757-36E5DB411298}" type="presOf" srcId="{858581BC-F0BB-48B0-8740-3F3E74CA2638}" destId="{AFD3EB8E-6E16-435D-83CC-29E0CB6E25D8}" srcOrd="1" destOrd="0" presId="urn:microsoft.com/office/officeart/2005/8/layout/hierarchy6"/>
    <dgm:cxn modelId="{14D346D5-9B14-4078-8434-CEFEDFE92C33}" type="presOf" srcId="{C0AEECC4-0473-4980-BFE7-83E56F7FB488}" destId="{F0679BE0-77F6-4D56-BC10-F4EA4601B0E6}" srcOrd="0" destOrd="0" presId="urn:microsoft.com/office/officeart/2005/8/layout/hierarchy6"/>
    <dgm:cxn modelId="{C0AE1DEF-5CD3-4D7E-AF38-690E687D22E9}" srcId="{8F62954E-272A-4640-8411-E02FB60CFDE2}" destId="{10BEF0FA-5627-44B1-9822-D3E659D3D6B1}" srcOrd="3" destOrd="0" parTransId="{A2DE61C3-BD18-4CE9-922C-5B7470D4A1B9}" sibTransId="{29DD22E2-9C44-43A3-A2CC-97826C4F165E}"/>
    <dgm:cxn modelId="{9237C1EF-3378-4485-9578-0AA399B65F8A}" type="presOf" srcId="{CC4D1BA9-1CE4-4780-8178-060A54CE39BE}" destId="{016B3DD0-FC43-4A8A-9F66-B5631AD74A90}" srcOrd="0" destOrd="0" presId="urn:microsoft.com/office/officeart/2005/8/layout/hierarchy6"/>
    <dgm:cxn modelId="{41A847FC-A8C0-405A-809F-6CD39578F33E}" type="presOf" srcId="{AB97F705-D440-42B0-92D0-93205E6DA656}" destId="{DFA2FF62-D53B-40DA-81C5-041726C730DB}" srcOrd="0" destOrd="0" presId="urn:microsoft.com/office/officeart/2005/8/layout/hierarchy6"/>
    <dgm:cxn modelId="{0D622739-75A7-4F1E-A16D-112DC6454470}" type="presParOf" srcId="{5FC0AF17-00C3-4C9E-AE35-DE07270C6447}" destId="{5DA794A5-11CF-4658-9558-E6D69F425670}" srcOrd="0" destOrd="0" presId="urn:microsoft.com/office/officeart/2005/8/layout/hierarchy6"/>
    <dgm:cxn modelId="{2C5ED748-5407-4FF1-BF46-B57F3E559BB1}" type="presParOf" srcId="{5DA794A5-11CF-4658-9558-E6D69F425670}" destId="{DC66879D-9061-4F85-8705-4B0A36263DDD}" srcOrd="0" destOrd="0" presId="urn:microsoft.com/office/officeart/2005/8/layout/hierarchy6"/>
    <dgm:cxn modelId="{ECFFA310-B576-4FB9-9A9C-922DE4C5931D}" type="presParOf" srcId="{5DA794A5-11CF-4658-9558-E6D69F425670}" destId="{1F834159-9AE2-40D8-A5FD-531BCA1AB16A}" srcOrd="1" destOrd="0" presId="urn:microsoft.com/office/officeart/2005/8/layout/hierarchy6"/>
    <dgm:cxn modelId="{C33B3EE4-079E-435F-B664-566A2933DFC0}" type="presParOf" srcId="{1F834159-9AE2-40D8-A5FD-531BCA1AB16A}" destId="{C43FDE2F-120F-4820-AFBB-3B4B04D66AD5}" srcOrd="0" destOrd="0" presId="urn:microsoft.com/office/officeart/2005/8/layout/hierarchy6"/>
    <dgm:cxn modelId="{10C0B944-E04D-4212-8283-0B5DBAD37D89}" type="presParOf" srcId="{C43FDE2F-120F-4820-AFBB-3B4B04D66AD5}" destId="{652AC7F1-2CF0-48B2-A93B-44468486A31D}" srcOrd="0" destOrd="0" presId="urn:microsoft.com/office/officeart/2005/8/layout/hierarchy6"/>
    <dgm:cxn modelId="{6C17A78B-C7E2-4497-9C9A-08DD65C24346}" type="presParOf" srcId="{C43FDE2F-120F-4820-AFBB-3B4B04D66AD5}" destId="{2A6EDE8B-3CD0-4AF9-80A0-936A546849F6}" srcOrd="1" destOrd="0" presId="urn:microsoft.com/office/officeart/2005/8/layout/hierarchy6"/>
    <dgm:cxn modelId="{CF233864-0016-4D6E-9849-11F2B5670B1A}" type="presParOf" srcId="{2A6EDE8B-3CD0-4AF9-80A0-936A546849F6}" destId="{016B3DD0-FC43-4A8A-9F66-B5631AD74A90}" srcOrd="0" destOrd="0" presId="urn:microsoft.com/office/officeart/2005/8/layout/hierarchy6"/>
    <dgm:cxn modelId="{0CC27B0D-1193-429C-A803-281C7CC4C156}" type="presParOf" srcId="{2A6EDE8B-3CD0-4AF9-80A0-936A546849F6}" destId="{F7E38122-2656-4BC6-83EA-71C4A17F5C3F}" srcOrd="1" destOrd="0" presId="urn:microsoft.com/office/officeart/2005/8/layout/hierarchy6"/>
    <dgm:cxn modelId="{1A4D5D39-FCA4-4272-80B2-5E9C3DDD3366}" type="presParOf" srcId="{F7E38122-2656-4BC6-83EA-71C4A17F5C3F}" destId="{DFA2FF62-D53B-40DA-81C5-041726C730DB}" srcOrd="0" destOrd="0" presId="urn:microsoft.com/office/officeart/2005/8/layout/hierarchy6"/>
    <dgm:cxn modelId="{5984E2B6-7B8D-4A06-855D-B2F49914F7BD}" type="presParOf" srcId="{F7E38122-2656-4BC6-83EA-71C4A17F5C3F}" destId="{72513231-0BC5-436C-867B-7AEA65802D46}" srcOrd="1" destOrd="0" presId="urn:microsoft.com/office/officeart/2005/8/layout/hierarchy6"/>
    <dgm:cxn modelId="{630C140D-C371-4C29-B4C4-111751A7F426}" type="presParOf" srcId="{2A6EDE8B-3CD0-4AF9-80A0-936A546849F6}" destId="{C2025BD5-37E8-4220-A354-44D3D1C192FA}" srcOrd="2" destOrd="0" presId="urn:microsoft.com/office/officeart/2005/8/layout/hierarchy6"/>
    <dgm:cxn modelId="{EBF62C97-BFE4-41D6-9339-D35BD91C24D4}" type="presParOf" srcId="{2A6EDE8B-3CD0-4AF9-80A0-936A546849F6}" destId="{13A60651-B9FF-4534-B91C-DFEC734EC6B0}" srcOrd="3" destOrd="0" presId="urn:microsoft.com/office/officeart/2005/8/layout/hierarchy6"/>
    <dgm:cxn modelId="{CB9D5975-28E6-48DA-BD49-865B5320CA42}" type="presParOf" srcId="{13A60651-B9FF-4534-B91C-DFEC734EC6B0}" destId="{C63A5E95-5DE7-4EBC-A3B5-3F56D7157550}" srcOrd="0" destOrd="0" presId="urn:microsoft.com/office/officeart/2005/8/layout/hierarchy6"/>
    <dgm:cxn modelId="{4535BEB6-88BD-4EC2-A068-44C2A45605F5}" type="presParOf" srcId="{13A60651-B9FF-4534-B91C-DFEC734EC6B0}" destId="{4A661C1D-8F20-4DA0-8B9D-991FB88820E6}" srcOrd="1" destOrd="0" presId="urn:microsoft.com/office/officeart/2005/8/layout/hierarchy6"/>
    <dgm:cxn modelId="{B34CAA3C-23D2-418B-8657-0662ADA3E568}" type="presParOf" srcId="{2A6EDE8B-3CD0-4AF9-80A0-936A546849F6}" destId="{6FBCFA28-3868-4326-A881-2E7674518D1F}" srcOrd="4" destOrd="0" presId="urn:microsoft.com/office/officeart/2005/8/layout/hierarchy6"/>
    <dgm:cxn modelId="{27E7552A-C061-4A01-AF94-EEE76BB51183}" type="presParOf" srcId="{2A6EDE8B-3CD0-4AF9-80A0-936A546849F6}" destId="{11C0C013-2871-4BE9-A809-B11A2A3B5B83}" srcOrd="5" destOrd="0" presId="urn:microsoft.com/office/officeart/2005/8/layout/hierarchy6"/>
    <dgm:cxn modelId="{711E9A18-394D-4BDF-AA53-660613A435C8}" type="presParOf" srcId="{11C0C013-2871-4BE9-A809-B11A2A3B5B83}" destId="{F0679BE0-77F6-4D56-BC10-F4EA4601B0E6}" srcOrd="0" destOrd="0" presId="urn:microsoft.com/office/officeart/2005/8/layout/hierarchy6"/>
    <dgm:cxn modelId="{DBED9EAA-0F18-4B75-91DD-056E4171E9A3}" type="presParOf" srcId="{11C0C013-2871-4BE9-A809-B11A2A3B5B83}" destId="{C5C6E294-9E9F-4C74-8722-CF30CC474867}" srcOrd="1" destOrd="0" presId="urn:microsoft.com/office/officeart/2005/8/layout/hierarchy6"/>
    <dgm:cxn modelId="{961FAAEB-012F-46FE-A663-D8CA12294749}" type="presParOf" srcId="{2A6EDE8B-3CD0-4AF9-80A0-936A546849F6}" destId="{DDE903E9-920C-4402-A1CF-DAD40343772C}" srcOrd="6" destOrd="0" presId="urn:microsoft.com/office/officeart/2005/8/layout/hierarchy6"/>
    <dgm:cxn modelId="{2D026C28-22B2-4D4D-ACC6-C9FD5DC5A7C0}" type="presParOf" srcId="{2A6EDE8B-3CD0-4AF9-80A0-936A546849F6}" destId="{1742091B-FCB7-47A8-8565-F652E36C3803}" srcOrd="7" destOrd="0" presId="urn:microsoft.com/office/officeart/2005/8/layout/hierarchy6"/>
    <dgm:cxn modelId="{BD164CE5-9BA7-423F-843C-5987CEE09ED6}" type="presParOf" srcId="{1742091B-FCB7-47A8-8565-F652E36C3803}" destId="{B5188BC8-B65D-4C29-9005-A6D77175D63B}" srcOrd="0" destOrd="0" presId="urn:microsoft.com/office/officeart/2005/8/layout/hierarchy6"/>
    <dgm:cxn modelId="{5C16695C-82E1-4E80-8A65-1B537C34DC97}" type="presParOf" srcId="{1742091B-FCB7-47A8-8565-F652E36C3803}" destId="{5B796FC8-4C2D-4B8D-9D27-FFB814C5AC57}" srcOrd="1" destOrd="0" presId="urn:microsoft.com/office/officeart/2005/8/layout/hierarchy6"/>
    <dgm:cxn modelId="{03272318-DC25-407D-BE0D-AAE61FF0ABF6}" type="presParOf" srcId="{5FC0AF17-00C3-4C9E-AE35-DE07270C6447}" destId="{F0290972-CE57-48FA-826B-186AA1340044}" srcOrd="1" destOrd="0" presId="urn:microsoft.com/office/officeart/2005/8/layout/hierarchy6"/>
    <dgm:cxn modelId="{030B8012-CF8F-41BD-AD90-A5881C5D9A69}" type="presParOf" srcId="{F0290972-CE57-48FA-826B-186AA1340044}" destId="{012FB6C8-568B-4959-84FE-DA5220372C7C}" srcOrd="0" destOrd="0" presId="urn:microsoft.com/office/officeart/2005/8/layout/hierarchy6"/>
    <dgm:cxn modelId="{E29A997A-3252-455D-BB88-4B0A3818E8A1}" type="presParOf" srcId="{012FB6C8-568B-4959-84FE-DA5220372C7C}" destId="{A962633F-326D-4F58-890B-7FA2212DA022}" srcOrd="0" destOrd="0" presId="urn:microsoft.com/office/officeart/2005/8/layout/hierarchy6"/>
    <dgm:cxn modelId="{995C7526-3764-48C6-BA6E-07A8EF0469CC}" type="presParOf" srcId="{012FB6C8-568B-4959-84FE-DA5220372C7C}" destId="{AFD3EB8E-6E16-435D-83CC-29E0CB6E25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2633F-326D-4F58-890B-7FA2212DA022}">
      <dsp:nvSpPr>
        <dsp:cNvPr id="0" name=""/>
        <dsp:cNvSpPr/>
      </dsp:nvSpPr>
      <dsp:spPr>
        <a:xfrm>
          <a:off x="0" y="358"/>
          <a:ext cx="4149235" cy="15834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0" y="358"/>
        <a:ext cx="1244770" cy="1583458"/>
      </dsp:txXfrm>
    </dsp:sp>
    <dsp:sp modelId="{652AC7F1-2CF0-48B2-A93B-44468486A31D}">
      <dsp:nvSpPr>
        <dsp:cNvPr id="0" name=""/>
        <dsp:cNvSpPr/>
      </dsp:nvSpPr>
      <dsp:spPr>
        <a:xfrm>
          <a:off x="2190038" y="62421"/>
          <a:ext cx="930944" cy="62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detail.vue</a:t>
          </a:r>
          <a:endParaRPr lang="zh-CN" altLang="en-US" sz="1300" kern="1200" dirty="0"/>
        </a:p>
      </dsp:txBody>
      <dsp:txXfrm>
        <a:off x="2208216" y="80599"/>
        <a:ext cx="894588" cy="584273"/>
      </dsp:txXfrm>
    </dsp:sp>
    <dsp:sp modelId="{016B3DD0-FC43-4A8A-9F66-B5631AD74A90}">
      <dsp:nvSpPr>
        <dsp:cNvPr id="0" name=""/>
        <dsp:cNvSpPr/>
      </dsp:nvSpPr>
      <dsp:spPr>
        <a:xfrm>
          <a:off x="2050396" y="683050"/>
          <a:ext cx="605113" cy="248251"/>
        </a:xfrm>
        <a:custGeom>
          <a:avLst/>
          <a:gdLst/>
          <a:ahLst/>
          <a:cxnLst/>
          <a:rect l="0" t="0" r="0" b="0"/>
          <a:pathLst>
            <a:path>
              <a:moveTo>
                <a:pt x="605113" y="0"/>
              </a:moveTo>
              <a:lnTo>
                <a:pt x="605113" y="124125"/>
              </a:lnTo>
              <a:lnTo>
                <a:pt x="0" y="124125"/>
              </a:lnTo>
              <a:lnTo>
                <a:pt x="0" y="2482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2FF62-D53B-40DA-81C5-041726C730DB}">
      <dsp:nvSpPr>
        <dsp:cNvPr id="0" name=""/>
        <dsp:cNvSpPr/>
      </dsp:nvSpPr>
      <dsp:spPr>
        <a:xfrm>
          <a:off x="1584924" y="931302"/>
          <a:ext cx="930944" cy="62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banner.vue</a:t>
          </a:r>
          <a:endParaRPr lang="zh-CN" altLang="en-US" sz="1300" kern="1200" dirty="0"/>
        </a:p>
      </dsp:txBody>
      <dsp:txXfrm>
        <a:off x="1603102" y="949480"/>
        <a:ext cx="894588" cy="584273"/>
      </dsp:txXfrm>
    </dsp:sp>
    <dsp:sp modelId="{C2025BD5-37E8-4220-A354-44D3D1C192FA}">
      <dsp:nvSpPr>
        <dsp:cNvPr id="0" name=""/>
        <dsp:cNvSpPr/>
      </dsp:nvSpPr>
      <dsp:spPr>
        <a:xfrm>
          <a:off x="2655510" y="683050"/>
          <a:ext cx="605113" cy="248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25"/>
              </a:lnTo>
              <a:lnTo>
                <a:pt x="605113" y="124125"/>
              </a:lnTo>
              <a:lnTo>
                <a:pt x="605113" y="2482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A5E95-5DE7-4EBC-A3B5-3F56D7157550}">
      <dsp:nvSpPr>
        <dsp:cNvPr id="0" name=""/>
        <dsp:cNvSpPr/>
      </dsp:nvSpPr>
      <dsp:spPr>
        <a:xfrm>
          <a:off x="2795152" y="931302"/>
          <a:ext cx="930944" cy="62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list.vue</a:t>
          </a:r>
          <a:endParaRPr lang="zh-CN" altLang="en-US" sz="1300" kern="1200" dirty="0"/>
        </a:p>
      </dsp:txBody>
      <dsp:txXfrm>
        <a:off x="2813330" y="949480"/>
        <a:ext cx="894588" cy="584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2633F-326D-4F58-890B-7FA2212DA022}">
      <dsp:nvSpPr>
        <dsp:cNvPr id="0" name=""/>
        <dsp:cNvSpPr/>
      </dsp:nvSpPr>
      <dsp:spPr>
        <a:xfrm>
          <a:off x="0" y="58375"/>
          <a:ext cx="6554528" cy="1842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0" y="58375"/>
        <a:ext cx="1966358" cy="1842796"/>
      </dsp:txXfrm>
    </dsp:sp>
    <dsp:sp modelId="{652AC7F1-2CF0-48B2-A93B-44468486A31D}">
      <dsp:nvSpPr>
        <dsp:cNvPr id="0" name=""/>
        <dsp:cNvSpPr/>
      </dsp:nvSpPr>
      <dsp:spPr>
        <a:xfrm>
          <a:off x="3618831" y="64739"/>
          <a:ext cx="1046676" cy="65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home.vue</a:t>
          </a:r>
          <a:endParaRPr lang="zh-CN" altLang="en-US" sz="1000" kern="1200" dirty="0"/>
        </a:p>
      </dsp:txBody>
      <dsp:txXfrm>
        <a:off x="3638025" y="83933"/>
        <a:ext cx="1008288" cy="616954"/>
      </dsp:txXfrm>
    </dsp:sp>
    <dsp:sp modelId="{016B3DD0-FC43-4A8A-9F66-B5631AD74A90}">
      <dsp:nvSpPr>
        <dsp:cNvPr id="0" name=""/>
        <dsp:cNvSpPr/>
      </dsp:nvSpPr>
      <dsp:spPr>
        <a:xfrm>
          <a:off x="2284203" y="720082"/>
          <a:ext cx="1857965" cy="383709"/>
        </a:xfrm>
        <a:custGeom>
          <a:avLst/>
          <a:gdLst/>
          <a:ahLst/>
          <a:cxnLst/>
          <a:rect l="0" t="0" r="0" b="0"/>
          <a:pathLst>
            <a:path>
              <a:moveTo>
                <a:pt x="1857965" y="0"/>
              </a:moveTo>
              <a:lnTo>
                <a:pt x="1857965" y="191854"/>
              </a:lnTo>
              <a:lnTo>
                <a:pt x="0" y="191854"/>
              </a:lnTo>
              <a:lnTo>
                <a:pt x="0" y="3837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2FF62-D53B-40DA-81C5-041726C730DB}">
      <dsp:nvSpPr>
        <dsp:cNvPr id="0" name=""/>
        <dsp:cNvSpPr/>
      </dsp:nvSpPr>
      <dsp:spPr>
        <a:xfrm>
          <a:off x="1928366" y="1103791"/>
          <a:ext cx="711675" cy="542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header.vue</a:t>
          </a:r>
          <a:endParaRPr lang="zh-CN" altLang="en-US" sz="1000" kern="1200" dirty="0"/>
        </a:p>
      </dsp:txBody>
      <dsp:txXfrm>
        <a:off x="1944247" y="1119672"/>
        <a:ext cx="679913" cy="510469"/>
      </dsp:txXfrm>
    </dsp:sp>
    <dsp:sp modelId="{C2025BD5-37E8-4220-A354-44D3D1C192FA}">
      <dsp:nvSpPr>
        <dsp:cNvPr id="0" name=""/>
        <dsp:cNvSpPr/>
      </dsp:nvSpPr>
      <dsp:spPr>
        <a:xfrm>
          <a:off x="3248520" y="720082"/>
          <a:ext cx="893649" cy="383709"/>
        </a:xfrm>
        <a:custGeom>
          <a:avLst/>
          <a:gdLst/>
          <a:ahLst/>
          <a:cxnLst/>
          <a:rect l="0" t="0" r="0" b="0"/>
          <a:pathLst>
            <a:path>
              <a:moveTo>
                <a:pt x="893649" y="0"/>
              </a:moveTo>
              <a:lnTo>
                <a:pt x="893649" y="191854"/>
              </a:lnTo>
              <a:lnTo>
                <a:pt x="0" y="191854"/>
              </a:lnTo>
              <a:lnTo>
                <a:pt x="0" y="3837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A5E95-5DE7-4EBC-A3B5-3F56D7157550}">
      <dsp:nvSpPr>
        <dsp:cNvPr id="0" name=""/>
        <dsp:cNvSpPr/>
      </dsp:nvSpPr>
      <dsp:spPr>
        <a:xfrm>
          <a:off x="2788335" y="1103791"/>
          <a:ext cx="920370" cy="52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Navigate.vue </a:t>
          </a:r>
          <a:endParaRPr lang="zh-CN" altLang="en-US" sz="1000" kern="1200" dirty="0"/>
        </a:p>
      </dsp:txBody>
      <dsp:txXfrm>
        <a:off x="2803803" y="1119259"/>
        <a:ext cx="889434" cy="497169"/>
      </dsp:txXfrm>
    </dsp:sp>
    <dsp:sp modelId="{6FBCFA28-3868-4326-A881-2E7674518D1F}">
      <dsp:nvSpPr>
        <dsp:cNvPr id="0" name=""/>
        <dsp:cNvSpPr/>
      </dsp:nvSpPr>
      <dsp:spPr>
        <a:xfrm>
          <a:off x="4142169" y="720082"/>
          <a:ext cx="306597" cy="41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54"/>
              </a:lnTo>
              <a:lnTo>
                <a:pt x="306597" y="209054"/>
              </a:lnTo>
              <a:lnTo>
                <a:pt x="306597" y="418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79BE0-77F6-4D56-BC10-F4EA4601B0E6}">
      <dsp:nvSpPr>
        <dsp:cNvPr id="0" name=""/>
        <dsp:cNvSpPr/>
      </dsp:nvSpPr>
      <dsp:spPr>
        <a:xfrm>
          <a:off x="3819259" y="1138191"/>
          <a:ext cx="1259015" cy="517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recommend.vue</a:t>
          </a:r>
          <a:endParaRPr lang="zh-CN" altLang="en-US" sz="1200" kern="1200" dirty="0"/>
        </a:p>
      </dsp:txBody>
      <dsp:txXfrm>
        <a:off x="3834430" y="1153362"/>
        <a:ext cx="1228673" cy="487651"/>
      </dsp:txXfrm>
    </dsp:sp>
    <dsp:sp modelId="{DDE903E9-920C-4402-A1CF-DAD40343772C}">
      <dsp:nvSpPr>
        <dsp:cNvPr id="0" name=""/>
        <dsp:cNvSpPr/>
      </dsp:nvSpPr>
      <dsp:spPr>
        <a:xfrm>
          <a:off x="4142169" y="720082"/>
          <a:ext cx="1673452" cy="383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54"/>
              </a:lnTo>
              <a:lnTo>
                <a:pt x="1673452" y="191854"/>
              </a:lnTo>
              <a:lnTo>
                <a:pt x="1673452" y="3837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88BC8-B65D-4C29-9005-A6D77175D63B}">
      <dsp:nvSpPr>
        <dsp:cNvPr id="0" name=""/>
        <dsp:cNvSpPr/>
      </dsp:nvSpPr>
      <dsp:spPr>
        <a:xfrm>
          <a:off x="5257543" y="1103791"/>
          <a:ext cx="1116159" cy="52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 err="1"/>
            <a:t>Weekend.vue</a:t>
          </a:r>
          <a:endParaRPr lang="zh-CN" altLang="en-US" sz="1000" kern="1200" dirty="0"/>
        </a:p>
      </dsp:txBody>
      <dsp:txXfrm>
        <a:off x="5272796" y="1119044"/>
        <a:ext cx="1085653" cy="490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2633F-326D-4F58-890B-7FA2212DA022}">
      <dsp:nvSpPr>
        <dsp:cNvPr id="0" name=""/>
        <dsp:cNvSpPr/>
      </dsp:nvSpPr>
      <dsp:spPr>
        <a:xfrm>
          <a:off x="0" y="1847"/>
          <a:ext cx="6554528" cy="20862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0" y="1847"/>
        <a:ext cx="1966358" cy="2086227"/>
      </dsp:txXfrm>
    </dsp:sp>
    <dsp:sp modelId="{652AC7F1-2CF0-48B2-A93B-44468486A31D}">
      <dsp:nvSpPr>
        <dsp:cNvPr id="0" name=""/>
        <dsp:cNvSpPr/>
      </dsp:nvSpPr>
      <dsp:spPr>
        <a:xfrm>
          <a:off x="3626555" y="43034"/>
          <a:ext cx="1136683" cy="597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city.vue</a:t>
          </a:r>
          <a:endParaRPr lang="zh-CN" altLang="en-US" sz="1300" kern="1200" dirty="0"/>
        </a:p>
      </dsp:txBody>
      <dsp:txXfrm>
        <a:off x="3644043" y="60522"/>
        <a:ext cx="1101707" cy="562105"/>
      </dsp:txXfrm>
    </dsp:sp>
    <dsp:sp modelId="{016B3DD0-FC43-4A8A-9F66-B5631AD74A90}">
      <dsp:nvSpPr>
        <dsp:cNvPr id="0" name=""/>
        <dsp:cNvSpPr/>
      </dsp:nvSpPr>
      <dsp:spPr>
        <a:xfrm>
          <a:off x="2369309" y="640116"/>
          <a:ext cx="1825587" cy="369306"/>
        </a:xfrm>
        <a:custGeom>
          <a:avLst/>
          <a:gdLst/>
          <a:ahLst/>
          <a:cxnLst/>
          <a:rect l="0" t="0" r="0" b="0"/>
          <a:pathLst>
            <a:path>
              <a:moveTo>
                <a:pt x="1825587" y="0"/>
              </a:moveTo>
              <a:lnTo>
                <a:pt x="1825587" y="184653"/>
              </a:lnTo>
              <a:lnTo>
                <a:pt x="0" y="184653"/>
              </a:lnTo>
              <a:lnTo>
                <a:pt x="0" y="369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2FF62-D53B-40DA-81C5-041726C730DB}">
      <dsp:nvSpPr>
        <dsp:cNvPr id="0" name=""/>
        <dsp:cNvSpPr/>
      </dsp:nvSpPr>
      <dsp:spPr>
        <a:xfrm>
          <a:off x="1919950" y="1009423"/>
          <a:ext cx="898718" cy="684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header.vue</a:t>
          </a:r>
          <a:endParaRPr lang="zh-CN" altLang="en-US" sz="1300" kern="1200" dirty="0"/>
        </a:p>
      </dsp:txBody>
      <dsp:txXfrm>
        <a:off x="1940005" y="1029478"/>
        <a:ext cx="858608" cy="644630"/>
      </dsp:txXfrm>
    </dsp:sp>
    <dsp:sp modelId="{C2025BD5-37E8-4220-A354-44D3D1C192FA}">
      <dsp:nvSpPr>
        <dsp:cNvPr id="0" name=""/>
        <dsp:cNvSpPr/>
      </dsp:nvSpPr>
      <dsp:spPr>
        <a:xfrm>
          <a:off x="3458921" y="640116"/>
          <a:ext cx="735976" cy="369306"/>
        </a:xfrm>
        <a:custGeom>
          <a:avLst/>
          <a:gdLst/>
          <a:ahLst/>
          <a:cxnLst/>
          <a:rect l="0" t="0" r="0" b="0"/>
          <a:pathLst>
            <a:path>
              <a:moveTo>
                <a:pt x="735976" y="0"/>
              </a:moveTo>
              <a:lnTo>
                <a:pt x="735976" y="184653"/>
              </a:lnTo>
              <a:lnTo>
                <a:pt x="0" y="184653"/>
              </a:lnTo>
              <a:lnTo>
                <a:pt x="0" y="369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A5E95-5DE7-4EBC-A3B5-3F56D7157550}">
      <dsp:nvSpPr>
        <dsp:cNvPr id="0" name=""/>
        <dsp:cNvSpPr/>
      </dsp:nvSpPr>
      <dsp:spPr>
        <a:xfrm>
          <a:off x="3005937" y="1009423"/>
          <a:ext cx="905968" cy="666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search.vue</a:t>
          </a:r>
          <a:endParaRPr lang="zh-CN" altLang="en-US" sz="1300" kern="1200" dirty="0"/>
        </a:p>
      </dsp:txBody>
      <dsp:txXfrm>
        <a:off x="3025470" y="1028956"/>
        <a:ext cx="866902" cy="627836"/>
      </dsp:txXfrm>
    </dsp:sp>
    <dsp:sp modelId="{6FBCFA28-3868-4326-A881-2E7674518D1F}">
      <dsp:nvSpPr>
        <dsp:cNvPr id="0" name=""/>
        <dsp:cNvSpPr/>
      </dsp:nvSpPr>
      <dsp:spPr>
        <a:xfrm>
          <a:off x="4194897" y="640116"/>
          <a:ext cx="481280" cy="369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53"/>
              </a:lnTo>
              <a:lnTo>
                <a:pt x="481280" y="184653"/>
              </a:lnTo>
              <a:lnTo>
                <a:pt x="481280" y="369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79BE0-77F6-4D56-BC10-F4EA4601B0E6}">
      <dsp:nvSpPr>
        <dsp:cNvPr id="0" name=""/>
        <dsp:cNvSpPr/>
      </dsp:nvSpPr>
      <dsp:spPr>
        <a:xfrm>
          <a:off x="4169498" y="1009423"/>
          <a:ext cx="1013360" cy="654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list.vue</a:t>
          </a:r>
          <a:endParaRPr lang="zh-CN" altLang="en-US" sz="1300" kern="1200" dirty="0"/>
        </a:p>
      </dsp:txBody>
      <dsp:txXfrm>
        <a:off x="4188657" y="1028582"/>
        <a:ext cx="975042" cy="615814"/>
      </dsp:txXfrm>
    </dsp:sp>
    <dsp:sp modelId="{DDE903E9-920C-4402-A1CF-DAD40343772C}">
      <dsp:nvSpPr>
        <dsp:cNvPr id="0" name=""/>
        <dsp:cNvSpPr/>
      </dsp:nvSpPr>
      <dsp:spPr>
        <a:xfrm>
          <a:off x="4194897" y="640116"/>
          <a:ext cx="1630262" cy="369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53"/>
              </a:lnTo>
              <a:lnTo>
                <a:pt x="1630262" y="184653"/>
              </a:lnTo>
              <a:lnTo>
                <a:pt x="1630262" y="369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88BC8-B65D-4C29-9005-A6D77175D63B}">
      <dsp:nvSpPr>
        <dsp:cNvPr id="0" name=""/>
        <dsp:cNvSpPr/>
      </dsp:nvSpPr>
      <dsp:spPr>
        <a:xfrm>
          <a:off x="5291258" y="1009423"/>
          <a:ext cx="1067802" cy="657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alphabet.vue</a:t>
          </a:r>
          <a:endParaRPr lang="zh-CN" altLang="en-US" sz="1300" kern="1200" dirty="0"/>
        </a:p>
      </dsp:txBody>
      <dsp:txXfrm>
        <a:off x="5310520" y="1028685"/>
        <a:ext cx="1029278" cy="619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3613F-566E-43A9-BD74-21CFE57CF459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186C8-37B6-4527-809F-A0A51003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1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86C8-37B6-4527-809F-A0A510036B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9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18" y="2130428"/>
            <a:ext cx="1071133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2" y="274640"/>
            <a:ext cx="2835354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79" y="274640"/>
            <a:ext cx="8296037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7" y="4406903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7" y="2906716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79" y="1600203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0" y="1600203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2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82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29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29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2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68" y="273052"/>
            <a:ext cx="70446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2" y="1435102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7" y="4800601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7" y="5367339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00203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78" y="6356353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0AB4-B2BB-4F3F-AD56-D2499291EBB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38" y="6356353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29" y="6356353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0FCF-0878-4E98-9A09-BFF457BE6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339964933"/>
              </p:ext>
            </p:extLst>
          </p:nvPr>
        </p:nvGraphicFramePr>
        <p:xfrm>
          <a:off x="5881384" y="4869160"/>
          <a:ext cx="4149235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659296777"/>
              </p:ext>
            </p:extLst>
          </p:nvPr>
        </p:nvGraphicFramePr>
        <p:xfrm>
          <a:off x="5456399" y="188640"/>
          <a:ext cx="655452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699100022"/>
              </p:ext>
            </p:extLst>
          </p:nvPr>
        </p:nvGraphicFramePr>
        <p:xfrm>
          <a:off x="5494115" y="2492896"/>
          <a:ext cx="655452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85A5F38-AB33-49D3-AA51-EB54BBD6F0A5}"/>
              </a:ext>
            </a:extLst>
          </p:cNvPr>
          <p:cNvCxnSpPr>
            <a:cxnSpLocks/>
          </p:cNvCxnSpPr>
          <p:nvPr/>
        </p:nvCxnSpPr>
        <p:spPr>
          <a:xfrm flipV="1">
            <a:off x="7366323" y="2842388"/>
            <a:ext cx="1080120" cy="1018660"/>
          </a:xfrm>
          <a:prstGeom prst="bentConnector3">
            <a:avLst>
              <a:gd name="adj1" fmla="val -441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FFE3924-E7A2-4BBB-8F7D-A2D150DCB398}"/>
              </a:ext>
            </a:extLst>
          </p:cNvPr>
          <p:cNvSpPr txBox="1"/>
          <p:nvPr/>
        </p:nvSpPr>
        <p:spPr>
          <a:xfrm>
            <a:off x="7114916" y="2513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Import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3872B2B-C330-44B2-AB4B-CA77F5228C43}"/>
              </a:ext>
            </a:extLst>
          </p:cNvPr>
          <p:cNvCxnSpPr>
            <a:cxnSpLocks/>
          </p:cNvCxnSpPr>
          <p:nvPr/>
        </p:nvCxnSpPr>
        <p:spPr>
          <a:xfrm flipV="1">
            <a:off x="7294315" y="630992"/>
            <a:ext cx="1080120" cy="1018660"/>
          </a:xfrm>
          <a:prstGeom prst="bentConnector3">
            <a:avLst>
              <a:gd name="adj1" fmla="val -441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B473748-14D1-4245-9C2C-FC40A5F2B380}"/>
              </a:ext>
            </a:extLst>
          </p:cNvPr>
          <p:cNvSpPr/>
          <p:nvPr/>
        </p:nvSpPr>
        <p:spPr>
          <a:xfrm>
            <a:off x="7294315" y="1196752"/>
            <a:ext cx="4608512" cy="74093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31FAA8-4839-4A0E-B0B8-EEABDC739C51}"/>
              </a:ext>
            </a:extLst>
          </p:cNvPr>
          <p:cNvSpPr txBox="1"/>
          <p:nvPr/>
        </p:nvSpPr>
        <p:spPr>
          <a:xfrm>
            <a:off x="7186924" y="24627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Import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47E3BE-C932-4AD6-AB8E-CF73557BBB28}"/>
              </a:ext>
            </a:extLst>
          </p:cNvPr>
          <p:cNvSpPr txBox="1"/>
          <p:nvPr/>
        </p:nvSpPr>
        <p:spPr>
          <a:xfrm>
            <a:off x="5638131" y="3140968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城市选择</a:t>
            </a:r>
            <a:endParaRPr lang="en-US" altLang="zh-CN" b="1" dirty="0"/>
          </a:p>
          <a:p>
            <a:pPr lvl="0"/>
            <a:r>
              <a:rPr lang="zh-CN" altLang="en-US" b="1" dirty="0"/>
              <a:t>     模块</a:t>
            </a:r>
          </a:p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0E8AC4D-FE8A-4160-9F64-AAF5D0CC5824}"/>
              </a:ext>
            </a:extLst>
          </p:cNvPr>
          <p:cNvSpPr txBox="1"/>
          <p:nvPr/>
        </p:nvSpPr>
        <p:spPr>
          <a:xfrm>
            <a:off x="5881384" y="849486"/>
            <a:ext cx="649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首页</a:t>
            </a:r>
            <a:endParaRPr lang="en-US" altLang="zh-CN" b="1" dirty="0"/>
          </a:p>
          <a:p>
            <a:pPr lvl="0"/>
            <a:r>
              <a:rPr lang="zh-CN" altLang="en-US" b="1" dirty="0"/>
              <a:t>模块</a:t>
            </a:r>
          </a:p>
          <a:p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DF6A264-5186-4CFC-9891-26817E96BE34}"/>
              </a:ext>
            </a:extLst>
          </p:cNvPr>
          <p:cNvSpPr/>
          <p:nvPr/>
        </p:nvSpPr>
        <p:spPr>
          <a:xfrm>
            <a:off x="7366323" y="3356992"/>
            <a:ext cx="4608512" cy="92333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189ABFD-394D-46B2-B57B-965E8384CB9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2307" y="5373217"/>
            <a:ext cx="720079" cy="648070"/>
          </a:xfrm>
          <a:prstGeom prst="bentConnector3">
            <a:avLst>
              <a:gd name="adj1" fmla="val -4718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2D5F11E-631D-41F5-B5C3-95742F418220}"/>
              </a:ext>
            </a:extLst>
          </p:cNvPr>
          <p:cNvSpPr txBox="1"/>
          <p:nvPr/>
        </p:nvSpPr>
        <p:spPr>
          <a:xfrm>
            <a:off x="6970900" y="49318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Import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23925E3-6EFC-4CE1-A172-F272304554D2}"/>
              </a:ext>
            </a:extLst>
          </p:cNvPr>
          <p:cNvSpPr/>
          <p:nvPr/>
        </p:nvSpPr>
        <p:spPr>
          <a:xfrm>
            <a:off x="7222307" y="5602014"/>
            <a:ext cx="2592288" cy="92333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C7D62BB-EB61-4CEB-9BEB-1EF470E041C5}"/>
              </a:ext>
            </a:extLst>
          </p:cNvPr>
          <p:cNvGrpSpPr/>
          <p:nvPr/>
        </p:nvGrpSpPr>
        <p:grpSpPr>
          <a:xfrm>
            <a:off x="756171" y="3035708"/>
            <a:ext cx="1046676" cy="655342"/>
            <a:chOff x="3618831" y="64739"/>
            <a:chExt cx="1046676" cy="655342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F98D47FC-032A-455B-BDD4-029C675DC285}"/>
                </a:ext>
              </a:extLst>
            </p:cNvPr>
            <p:cNvSpPr/>
            <p:nvPr/>
          </p:nvSpPr>
          <p:spPr>
            <a:xfrm>
              <a:off x="3618831" y="64739"/>
              <a:ext cx="1046676" cy="65534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矩形: 圆角 4">
              <a:extLst>
                <a:ext uri="{FF2B5EF4-FFF2-40B4-BE49-F238E27FC236}">
                  <a16:creationId xmlns:a16="http://schemas.microsoft.com/office/drawing/2014/main" id="{6E27FC30-3845-4C88-9344-8B34C8881590}"/>
                </a:ext>
              </a:extLst>
            </p:cNvPr>
            <p:cNvSpPr txBox="1"/>
            <p:nvPr/>
          </p:nvSpPr>
          <p:spPr>
            <a:xfrm>
              <a:off x="3638025" y="83933"/>
              <a:ext cx="1008288" cy="6169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Index.js</a:t>
              </a:r>
              <a:endParaRPr lang="zh-CN" altLang="en-US" kern="1200" dirty="0"/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019C39F3-B66E-45CD-8793-153F9A7036C0}"/>
              </a:ext>
            </a:extLst>
          </p:cNvPr>
          <p:cNvSpPr txBox="1"/>
          <p:nvPr/>
        </p:nvSpPr>
        <p:spPr>
          <a:xfrm>
            <a:off x="9022507" y="1979548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components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CEF7929-FA01-47F2-9478-001F261872F1}"/>
              </a:ext>
            </a:extLst>
          </p:cNvPr>
          <p:cNvSpPr txBox="1"/>
          <p:nvPr/>
        </p:nvSpPr>
        <p:spPr>
          <a:xfrm>
            <a:off x="9022507" y="4283804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components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2982400-C289-46CE-B5A8-4C2A31B6A6D5}"/>
              </a:ext>
            </a:extLst>
          </p:cNvPr>
          <p:cNvSpPr txBox="1"/>
          <p:nvPr/>
        </p:nvSpPr>
        <p:spPr>
          <a:xfrm>
            <a:off x="7870379" y="6516052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components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1065DBC-41AA-49DF-8DF4-48CAA7410342}"/>
              </a:ext>
            </a:extLst>
          </p:cNvPr>
          <p:cNvSpPr txBox="1"/>
          <p:nvPr/>
        </p:nvSpPr>
        <p:spPr>
          <a:xfrm>
            <a:off x="6070179" y="5385990"/>
            <a:ext cx="649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详情</a:t>
            </a:r>
            <a:endParaRPr lang="en-US" altLang="zh-CN" b="1" dirty="0"/>
          </a:p>
          <a:p>
            <a:pPr lvl="0"/>
            <a:r>
              <a:rPr lang="zh-CN" altLang="en-US" b="1" dirty="0"/>
              <a:t>模块</a:t>
            </a:r>
          </a:p>
          <a:p>
            <a:endParaRPr lang="zh-CN" altLang="en-US" dirty="0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16F234CC-7D36-4244-A948-0EA6465A5CD7}"/>
              </a:ext>
            </a:extLst>
          </p:cNvPr>
          <p:cNvSpPr/>
          <p:nvPr/>
        </p:nvSpPr>
        <p:spPr>
          <a:xfrm>
            <a:off x="4984891" y="663079"/>
            <a:ext cx="251407" cy="5400600"/>
          </a:xfrm>
          <a:prstGeom prst="lef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3673D47-2805-46AB-9532-6DA69111778C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1965723" y="3363379"/>
            <a:ext cx="3019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EEBCBBA-6231-4493-820B-F47C896459B0}"/>
              </a:ext>
            </a:extLst>
          </p:cNvPr>
          <p:cNvSpPr txBox="1"/>
          <p:nvPr/>
        </p:nvSpPr>
        <p:spPr>
          <a:xfrm>
            <a:off x="2354394" y="2924944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Router</a:t>
            </a:r>
            <a:r>
              <a:rPr lang="zh-CN" altLang="en-US" dirty="0">
                <a:solidFill>
                  <a:srgbClr val="C00000"/>
                </a:solidFill>
              </a:rPr>
              <a:t>异步加载组件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73DEE73-48C5-47F1-B3F2-BD2AE68FCEBE}"/>
              </a:ext>
            </a:extLst>
          </p:cNvPr>
          <p:cNvSpPr txBox="1"/>
          <p:nvPr/>
        </p:nvSpPr>
        <p:spPr>
          <a:xfrm>
            <a:off x="2109739" y="3491716"/>
            <a:ext cx="273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默认加载路径为</a:t>
            </a:r>
            <a:r>
              <a:rPr lang="en-US" altLang="zh-CN" dirty="0" err="1">
                <a:solidFill>
                  <a:srgbClr val="C00000"/>
                </a:solidFill>
              </a:rPr>
              <a:t>home.vue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CE2F8E-DF8B-4A32-A887-59F09B7F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1" y="37972"/>
            <a:ext cx="3816424" cy="678205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878793-0FAE-403A-975E-40808E479CE3}"/>
              </a:ext>
            </a:extLst>
          </p:cNvPr>
          <p:cNvSpPr txBox="1"/>
          <p:nvPr/>
        </p:nvSpPr>
        <p:spPr>
          <a:xfrm>
            <a:off x="2024566" y="764704"/>
            <a:ext cx="1279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首页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home.vue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F4F94A-3C5F-4D48-B552-DCA81C2F35DB}"/>
              </a:ext>
            </a:extLst>
          </p:cNvPr>
          <p:cNvSpPr/>
          <p:nvPr/>
        </p:nvSpPr>
        <p:spPr>
          <a:xfrm>
            <a:off x="4932635" y="4365104"/>
            <a:ext cx="1080120" cy="50405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BD292B-A4AE-44D9-B2C9-5156BB92D82A}"/>
              </a:ext>
            </a:extLst>
          </p:cNvPr>
          <p:cNvCxnSpPr/>
          <p:nvPr/>
        </p:nvCxnSpPr>
        <p:spPr>
          <a:xfrm>
            <a:off x="6012755" y="4617132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7C39727-9F96-4581-BF7D-1A1578BE7C92}"/>
              </a:ext>
            </a:extLst>
          </p:cNvPr>
          <p:cNvSpPr txBox="1"/>
          <p:nvPr/>
        </p:nvSpPr>
        <p:spPr>
          <a:xfrm>
            <a:off x="6444803" y="4427820"/>
            <a:ext cx="126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点击跳转至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详情模块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（</a:t>
            </a:r>
            <a:r>
              <a:rPr lang="en-US" altLang="zh-CN" sz="1600" dirty="0" err="1">
                <a:solidFill>
                  <a:srgbClr val="C00000"/>
                </a:solidFill>
              </a:rPr>
              <a:t>detail.vue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3BE5214-F5B4-482A-8C0A-89625E2B4718}"/>
              </a:ext>
            </a:extLst>
          </p:cNvPr>
          <p:cNvSpPr/>
          <p:nvPr/>
        </p:nvSpPr>
        <p:spPr>
          <a:xfrm>
            <a:off x="7236891" y="118373"/>
            <a:ext cx="496505" cy="35829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C16AA3-E819-4906-A621-7D9227171A02}"/>
              </a:ext>
            </a:extLst>
          </p:cNvPr>
          <p:cNvCxnSpPr>
            <a:cxnSpLocks/>
          </p:cNvCxnSpPr>
          <p:nvPr/>
        </p:nvCxnSpPr>
        <p:spPr>
          <a:xfrm>
            <a:off x="7733396" y="351131"/>
            <a:ext cx="5212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74B1C2-5654-41B9-828A-6BDF267556D9}"/>
              </a:ext>
            </a:extLst>
          </p:cNvPr>
          <p:cNvSpPr txBox="1"/>
          <p:nvPr/>
        </p:nvSpPr>
        <p:spPr>
          <a:xfrm>
            <a:off x="8223398" y="164539"/>
            <a:ext cx="29674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点击跳转至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城市选择模块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city.vue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A8F2EB7-18A4-47FE-8CE9-2F42368D3910}"/>
              </a:ext>
            </a:extLst>
          </p:cNvPr>
          <p:cNvSpPr/>
          <p:nvPr/>
        </p:nvSpPr>
        <p:spPr>
          <a:xfrm>
            <a:off x="3996531" y="-1"/>
            <a:ext cx="3816424" cy="148476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63E504-B5F1-45AF-9D86-9A33052BBAFB}"/>
              </a:ext>
            </a:extLst>
          </p:cNvPr>
          <p:cNvSpPr/>
          <p:nvPr/>
        </p:nvSpPr>
        <p:spPr>
          <a:xfrm>
            <a:off x="3996531" y="1584195"/>
            <a:ext cx="3888432" cy="177280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E724314-C4D8-41E9-9BAF-E9423E5D8FE6}"/>
              </a:ext>
            </a:extLst>
          </p:cNvPr>
          <p:cNvSpPr/>
          <p:nvPr/>
        </p:nvSpPr>
        <p:spPr>
          <a:xfrm>
            <a:off x="3924523" y="3528392"/>
            <a:ext cx="4032448" cy="332960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A3FF06-B682-446C-986B-005A7A7F7677}"/>
              </a:ext>
            </a:extLst>
          </p:cNvPr>
          <p:cNvCxnSpPr>
            <a:cxnSpLocks/>
          </p:cNvCxnSpPr>
          <p:nvPr/>
        </p:nvCxnSpPr>
        <p:spPr>
          <a:xfrm>
            <a:off x="7795744" y="1340768"/>
            <a:ext cx="521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43618A-FE00-45C3-A375-BA6A6244927B}"/>
              </a:ext>
            </a:extLst>
          </p:cNvPr>
          <p:cNvCxnSpPr>
            <a:cxnSpLocks/>
          </p:cNvCxnSpPr>
          <p:nvPr/>
        </p:nvCxnSpPr>
        <p:spPr>
          <a:xfrm>
            <a:off x="7884963" y="3068960"/>
            <a:ext cx="521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07D6BF-8B80-4AEB-8628-299CDA502270}"/>
              </a:ext>
            </a:extLst>
          </p:cNvPr>
          <p:cNvCxnSpPr>
            <a:cxnSpLocks/>
          </p:cNvCxnSpPr>
          <p:nvPr/>
        </p:nvCxnSpPr>
        <p:spPr>
          <a:xfrm>
            <a:off x="7939760" y="6237312"/>
            <a:ext cx="521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395A6C-97CD-4C06-8AAF-FD5974F86C12}"/>
              </a:ext>
            </a:extLst>
          </p:cNvPr>
          <p:cNvSpPr txBox="1"/>
          <p:nvPr/>
        </p:nvSpPr>
        <p:spPr>
          <a:xfrm>
            <a:off x="8295700" y="1155084"/>
            <a:ext cx="338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header.vue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头部模块，轮播模块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B47E98-A5C6-40B8-B37B-8B3BD34B5750}"/>
              </a:ext>
            </a:extLst>
          </p:cNvPr>
          <p:cNvSpPr txBox="1"/>
          <p:nvPr/>
        </p:nvSpPr>
        <p:spPr>
          <a:xfrm>
            <a:off x="8317011" y="2854677"/>
            <a:ext cx="296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Navigate.vue</a:t>
            </a:r>
            <a:r>
              <a:rPr lang="zh-CN" altLang="en-US" dirty="0">
                <a:solidFill>
                  <a:srgbClr val="FF0000"/>
                </a:solidFill>
              </a:rPr>
              <a:t>：导航模块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839B36-67C4-4CF3-AD66-9322FDBD295F}"/>
              </a:ext>
            </a:extLst>
          </p:cNvPr>
          <p:cNvSpPr txBox="1"/>
          <p:nvPr/>
        </p:nvSpPr>
        <p:spPr>
          <a:xfrm>
            <a:off x="8373918" y="6023029"/>
            <a:ext cx="338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recommend.vue</a:t>
            </a:r>
            <a:r>
              <a:rPr lang="zh-CN" altLang="en-US" dirty="0">
                <a:solidFill>
                  <a:srgbClr val="FF0000"/>
                </a:solidFill>
              </a:rPr>
              <a:t>：热销推荐模块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F73D7-CB4E-453D-BC3D-26E3667E6B26}"/>
              </a:ext>
            </a:extLst>
          </p:cNvPr>
          <p:cNvSpPr txBox="1"/>
          <p:nvPr/>
        </p:nvSpPr>
        <p:spPr>
          <a:xfrm>
            <a:off x="2024566" y="764704"/>
            <a:ext cx="1279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首页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home.vue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1C461F-ACA5-4AD8-87AB-F351083EA1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7" t="27951" r="-1"/>
          <a:stretch/>
        </p:blipFill>
        <p:spPr>
          <a:xfrm>
            <a:off x="4644603" y="44624"/>
            <a:ext cx="1224136" cy="672976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30369A-1426-446B-BB55-A1C428853315}"/>
              </a:ext>
            </a:extLst>
          </p:cNvPr>
          <p:cNvSpPr/>
          <p:nvPr/>
        </p:nvSpPr>
        <p:spPr>
          <a:xfrm>
            <a:off x="4390747" y="-1827"/>
            <a:ext cx="1910040" cy="677620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056B7CA-7D49-4986-AA6B-E7FC92BBBC8A}"/>
              </a:ext>
            </a:extLst>
          </p:cNvPr>
          <p:cNvCxnSpPr>
            <a:cxnSpLocks/>
          </p:cNvCxnSpPr>
          <p:nvPr/>
        </p:nvCxnSpPr>
        <p:spPr>
          <a:xfrm>
            <a:off x="6300787" y="3284984"/>
            <a:ext cx="521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5BE849-A458-4454-B5FD-B204DB2B4EF9}"/>
              </a:ext>
            </a:extLst>
          </p:cNvPr>
          <p:cNvSpPr txBox="1"/>
          <p:nvPr/>
        </p:nvSpPr>
        <p:spPr>
          <a:xfrm>
            <a:off x="6948859" y="3063109"/>
            <a:ext cx="338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weekend.vue</a:t>
            </a:r>
            <a:r>
              <a:rPr lang="zh-CN" altLang="en-US" dirty="0">
                <a:solidFill>
                  <a:srgbClr val="FF0000"/>
                </a:solidFill>
              </a:rPr>
              <a:t>：周末去哪模块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379B59-F66A-48E1-B4A6-571AD07E2FE4}"/>
              </a:ext>
            </a:extLst>
          </p:cNvPr>
          <p:cNvSpPr txBox="1"/>
          <p:nvPr/>
        </p:nvSpPr>
        <p:spPr>
          <a:xfrm>
            <a:off x="6372795" y="116632"/>
            <a:ext cx="3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续接上页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81C5A6-1D0E-46E6-89CF-56B4258B2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22" y="6896"/>
            <a:ext cx="3855279" cy="68511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B8D6A2-E900-407F-98A8-F3AA8FBD690C}"/>
              </a:ext>
            </a:extLst>
          </p:cNvPr>
          <p:cNvSpPr txBox="1"/>
          <p:nvPr/>
        </p:nvSpPr>
        <p:spPr>
          <a:xfrm>
            <a:off x="2024566" y="76470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城市选择模块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city.vue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657199-166C-453A-993C-8CC95FB82F12}"/>
              </a:ext>
            </a:extLst>
          </p:cNvPr>
          <p:cNvSpPr/>
          <p:nvPr/>
        </p:nvSpPr>
        <p:spPr>
          <a:xfrm>
            <a:off x="3996531" y="0"/>
            <a:ext cx="3816424" cy="4766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93D3CD-9AF4-4139-8BCE-576110B9E5AE}"/>
              </a:ext>
            </a:extLst>
          </p:cNvPr>
          <p:cNvCxnSpPr>
            <a:cxnSpLocks/>
          </p:cNvCxnSpPr>
          <p:nvPr/>
        </p:nvCxnSpPr>
        <p:spPr>
          <a:xfrm>
            <a:off x="7812955" y="332656"/>
            <a:ext cx="36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9F5A06-C4FC-4B7D-BAC7-A2E44D3AF496}"/>
              </a:ext>
            </a:extLst>
          </p:cNvPr>
          <p:cNvSpPr txBox="1"/>
          <p:nvPr/>
        </p:nvSpPr>
        <p:spPr>
          <a:xfrm>
            <a:off x="8118569" y="149151"/>
            <a:ext cx="45909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 err="1">
                <a:solidFill>
                  <a:srgbClr val="FF0000"/>
                </a:solidFill>
              </a:rPr>
              <a:t>header.vue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  <a:r>
              <a:rPr lang="zh-CN" altLang="en-US" sz="1600" dirty="0">
                <a:solidFill>
                  <a:srgbClr val="FF0000"/>
                </a:solidFill>
              </a:rPr>
              <a:t>头部模块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43B0577-10CE-42C7-A58B-95278FEA999D}"/>
              </a:ext>
            </a:extLst>
          </p:cNvPr>
          <p:cNvSpPr/>
          <p:nvPr/>
        </p:nvSpPr>
        <p:spPr>
          <a:xfrm>
            <a:off x="3924522" y="836711"/>
            <a:ext cx="3534601" cy="187219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0EE5ED-2A59-4519-B16E-5830B604CE56}"/>
              </a:ext>
            </a:extLst>
          </p:cNvPr>
          <p:cNvCxnSpPr>
            <a:cxnSpLocks/>
          </p:cNvCxnSpPr>
          <p:nvPr/>
        </p:nvCxnSpPr>
        <p:spPr>
          <a:xfrm>
            <a:off x="7459123" y="1411035"/>
            <a:ext cx="521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90C379C-F855-4A77-967D-3265B57E8FE6}"/>
              </a:ext>
            </a:extLst>
          </p:cNvPr>
          <p:cNvSpPr txBox="1"/>
          <p:nvPr/>
        </p:nvSpPr>
        <p:spPr>
          <a:xfrm>
            <a:off x="7980389" y="1222191"/>
            <a:ext cx="379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list.vue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当前城市及热门城市模块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23FEF3-E332-426D-B393-D17CCBE88571}"/>
              </a:ext>
            </a:extLst>
          </p:cNvPr>
          <p:cNvSpPr/>
          <p:nvPr/>
        </p:nvSpPr>
        <p:spPr>
          <a:xfrm>
            <a:off x="3921781" y="2705269"/>
            <a:ext cx="3640395" cy="421417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881AA45-2C31-4142-B33A-ADBA83A1E483}"/>
              </a:ext>
            </a:extLst>
          </p:cNvPr>
          <p:cNvCxnSpPr>
            <a:cxnSpLocks/>
          </p:cNvCxnSpPr>
          <p:nvPr/>
        </p:nvCxnSpPr>
        <p:spPr>
          <a:xfrm flipV="1">
            <a:off x="7519167" y="5949280"/>
            <a:ext cx="1157884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AA9265F-E4E9-4615-A4C0-F2AD5F1D4E79}"/>
              </a:ext>
            </a:extLst>
          </p:cNvPr>
          <p:cNvSpPr/>
          <p:nvPr/>
        </p:nvSpPr>
        <p:spPr>
          <a:xfrm>
            <a:off x="7562176" y="1498944"/>
            <a:ext cx="361009" cy="46934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AFBACD-DE1B-4EBD-804D-8B2B4EF5AA79}"/>
              </a:ext>
            </a:extLst>
          </p:cNvPr>
          <p:cNvCxnSpPr>
            <a:cxnSpLocks/>
          </p:cNvCxnSpPr>
          <p:nvPr/>
        </p:nvCxnSpPr>
        <p:spPr>
          <a:xfrm>
            <a:off x="7923185" y="4509120"/>
            <a:ext cx="753866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C3DCB01-415B-4A6F-AB35-AF51C2F93A03}"/>
              </a:ext>
            </a:extLst>
          </p:cNvPr>
          <p:cNvSpPr txBox="1"/>
          <p:nvPr/>
        </p:nvSpPr>
        <p:spPr>
          <a:xfrm>
            <a:off x="8671296" y="5666277"/>
            <a:ext cx="3855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alphabet.vue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城市列表及字母导航模块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6E855E-FE73-491C-A36A-F3DD8F7AAA93}"/>
              </a:ext>
            </a:extLst>
          </p:cNvPr>
          <p:cNvSpPr/>
          <p:nvPr/>
        </p:nvSpPr>
        <p:spPr>
          <a:xfrm>
            <a:off x="3996531" y="504056"/>
            <a:ext cx="3816424" cy="30526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C171EB-D52D-4A83-ADC0-42696F989B44}"/>
              </a:ext>
            </a:extLst>
          </p:cNvPr>
          <p:cNvCxnSpPr>
            <a:cxnSpLocks/>
          </p:cNvCxnSpPr>
          <p:nvPr/>
        </p:nvCxnSpPr>
        <p:spPr>
          <a:xfrm>
            <a:off x="7800369" y="764837"/>
            <a:ext cx="36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31C3896-47A2-462B-962D-160F914B6CF9}"/>
              </a:ext>
            </a:extLst>
          </p:cNvPr>
          <p:cNvSpPr txBox="1"/>
          <p:nvPr/>
        </p:nvSpPr>
        <p:spPr>
          <a:xfrm>
            <a:off x="8118569" y="581199"/>
            <a:ext cx="45909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 err="1">
                <a:solidFill>
                  <a:srgbClr val="FF0000"/>
                </a:solidFill>
              </a:rPr>
              <a:t>search.vue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  <a:r>
              <a:rPr lang="zh-CN" altLang="en-US" sz="1600" dirty="0">
                <a:solidFill>
                  <a:srgbClr val="FF0000"/>
                </a:solidFill>
              </a:rPr>
              <a:t>搜索模块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9511AF-41F0-4C96-8C4D-4E600194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15" y="18039"/>
            <a:ext cx="3888432" cy="6880800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9BCBD47-74DD-4E4D-9452-DC2C3467DCAC}"/>
              </a:ext>
            </a:extLst>
          </p:cNvPr>
          <p:cNvSpPr/>
          <p:nvPr/>
        </p:nvSpPr>
        <p:spPr>
          <a:xfrm>
            <a:off x="3856408" y="4414"/>
            <a:ext cx="3888432" cy="21769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338BCE-3444-4971-8630-912D95925B74}"/>
              </a:ext>
            </a:extLst>
          </p:cNvPr>
          <p:cNvCxnSpPr>
            <a:cxnSpLocks/>
          </p:cNvCxnSpPr>
          <p:nvPr/>
        </p:nvCxnSpPr>
        <p:spPr>
          <a:xfrm>
            <a:off x="7740947" y="1772816"/>
            <a:ext cx="5734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54CCA45-E15A-46E0-8D57-8FD6B3C36B16}"/>
              </a:ext>
            </a:extLst>
          </p:cNvPr>
          <p:cNvSpPr txBox="1"/>
          <p:nvPr/>
        </p:nvSpPr>
        <p:spPr>
          <a:xfrm>
            <a:off x="8314395" y="1535047"/>
            <a:ext cx="417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banner.vue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图片展示模块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F4A783-C21B-4698-8EED-38D6974B7B5F}"/>
              </a:ext>
            </a:extLst>
          </p:cNvPr>
          <p:cNvSpPr/>
          <p:nvPr/>
        </p:nvSpPr>
        <p:spPr>
          <a:xfrm>
            <a:off x="3852515" y="2132856"/>
            <a:ext cx="3888432" cy="201622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D1CFBF-FF2F-4B8C-9D12-3B2669FAC19D}"/>
              </a:ext>
            </a:extLst>
          </p:cNvPr>
          <p:cNvCxnSpPr>
            <a:cxnSpLocks/>
          </p:cNvCxnSpPr>
          <p:nvPr/>
        </p:nvCxnSpPr>
        <p:spPr>
          <a:xfrm>
            <a:off x="7737054" y="3789040"/>
            <a:ext cx="5734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C0D6799-3D6B-4E39-85B6-FC2ECB33373E}"/>
              </a:ext>
            </a:extLst>
          </p:cNvPr>
          <p:cNvSpPr txBox="1"/>
          <p:nvPr/>
        </p:nvSpPr>
        <p:spPr>
          <a:xfrm>
            <a:off x="8245003" y="3612989"/>
            <a:ext cx="417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list.vue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票种模块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01B9D6-62B3-4DDE-B263-2871321C286C}"/>
              </a:ext>
            </a:extLst>
          </p:cNvPr>
          <p:cNvSpPr txBox="1"/>
          <p:nvPr/>
        </p:nvSpPr>
        <p:spPr>
          <a:xfrm>
            <a:off x="2024566" y="764704"/>
            <a:ext cx="127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详情模块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detail.vue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200</Words>
  <Application>Microsoft Office PowerPoint</Application>
  <PresentationFormat>自定义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GMCC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黄华娟</dc:creator>
  <cp:lastModifiedBy>黄 华娟</cp:lastModifiedBy>
  <cp:revision>19</cp:revision>
  <dcterms:created xsi:type="dcterms:W3CDTF">2018-06-01T07:38:38Z</dcterms:created>
  <dcterms:modified xsi:type="dcterms:W3CDTF">2018-06-02T04:29:58Z</dcterms:modified>
</cp:coreProperties>
</file>