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ul Khan" initials="NK" lastIdx="0" clrIdx="0">
    <p:extLst>
      <p:ext uri="{19B8F6BF-5375-455C-9EA6-DF929625EA0E}">
        <p15:presenceInfo xmlns:p15="http://schemas.microsoft.com/office/powerpoint/2012/main" userId="2ea0ce8383e629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BD9F-B0F5-40B8-86ED-76B9292BA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br>
              <a:rPr lang="en-US" dirty="0"/>
            </a:br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71438-F62D-486F-BBDD-63E13B153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Vinit and Nurul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168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CC4-79F7-43F4-A7CC-8385D6D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9700"/>
            <a:ext cx="8055704" cy="363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Using the Logistic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F07B8-CEF5-47D5-AA44-8E809931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" y="2843766"/>
            <a:ext cx="5274365" cy="1087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139412-E58F-4494-947F-845D50F1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65" y="2830514"/>
            <a:ext cx="5560702" cy="32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2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CC4-79F7-43F4-A7CC-8385D6D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9700"/>
            <a:ext cx="8055704" cy="363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Using the Logistic Regression model (Prediction and Confusion Matrix)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EDD5-F6B2-434D-9B6F-43B5F498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23" y="3062287"/>
            <a:ext cx="764298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8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CC4-79F7-43F4-A7CC-8385D6D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9699"/>
            <a:ext cx="9553200" cy="535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Using the Logistic Regression model - ROC (Receiver Operating Characteristics) and ks_stat (Kolmogorov-Smirnov stat)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B5BF8-DD5A-4E60-8499-68C21645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2" y="3309937"/>
            <a:ext cx="4841806" cy="535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6D223-8A9E-40E9-A324-E4A0712A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681" y="3266039"/>
            <a:ext cx="5133975" cy="3400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44BC0-5B4C-4A62-8CCE-0E587EF2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46" y="4292253"/>
            <a:ext cx="4841806" cy="7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CC4-79F7-43F4-A7CC-8385D6D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9699"/>
            <a:ext cx="9553200" cy="29076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Area under the ROC curve is 0.9643. Hence, it is a good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dirty="0" err="1"/>
              <a:t>ks_stat</a:t>
            </a:r>
            <a:r>
              <a:rPr lang="en-US" dirty="0"/>
              <a:t> value is 0.9043, the fit is good.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3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078" y="4354516"/>
            <a:ext cx="2266122" cy="1383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61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7886-2CC4-4BEA-8F65-118CA98D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C86-8AD1-4670-B0A3-FEA85961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back pain can be caused by a variety of problems with any parts of the complex, interconnected network of spinal muscles, nerves, bones, discs or tendons in the lumbar spine. This data set is about to identify a person is abnormal or normal using collected physical spine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dataset the client would like to be one step ahead and check whether his new patients who come to visit him have a lower back problem or the symptoms could be indications of some other problem.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P.S – The dataset does not contain the target variable.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3BEF1CC-01AD-4B6F-8FEE-C421A2000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81425"/>
              </p:ext>
            </p:extLst>
          </p:nvPr>
        </p:nvGraphicFramePr>
        <p:xfrm>
          <a:off x="10055852" y="543407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5852" y="5434071"/>
                        <a:ext cx="914400" cy="7715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8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98D9-0203-4CF4-B5FE-E8860E67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022C-281F-407C-AA21-3C37CE98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u="sng" dirty="0"/>
              <a:t>Clustering: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Clustering is “the process of organizing objects into groups whose members are similar in some way”.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cluster</a:t>
            </a:r>
            <a:r>
              <a:rPr lang="en-US" dirty="0"/>
              <a:t> is therefore a collection of objects which are “similar” between them and are “dissimilar” to the objects belonging to other 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u="sng" dirty="0"/>
              <a:t>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Business: </a:t>
            </a:r>
            <a:r>
              <a:rPr lang="en-US" dirty="0"/>
              <a:t>To segment customers into smaller groups for analysis and marketing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Marketing: </a:t>
            </a:r>
            <a:r>
              <a:rPr lang="en-US" dirty="0"/>
              <a:t>Finding groups of customers with similar behavior from the data with past buying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Psychology and Medicine:</a:t>
            </a:r>
            <a:r>
              <a:rPr lang="en-US" dirty="0"/>
              <a:t> To detect patterns in the spatial or temporal distribution of a disease.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97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98D9-0203-4CF4-B5FE-E8860E67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022C-281F-407C-AA21-3C37CE98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Logistic Regression: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is a statistical method for analyzing a dataset with one or more independent variables that determine a binary outcome.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is a classification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u="sng" dirty="0"/>
              <a:t>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Analysis: </a:t>
            </a:r>
            <a:r>
              <a:rPr lang="en-US" dirty="0"/>
              <a:t> Forecasting future opportunities and risks is the most prominent application of regression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Correcting Errors: </a:t>
            </a:r>
            <a:r>
              <a:rPr lang="en-US" dirty="0"/>
              <a:t>Regression is not only great for lending empirical support to management decisions but also for identifying errors in judgment.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39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CC4-79F7-43F4-A7CC-8385D6D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Libraries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664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u="sng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The dataset does not have any NA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It does not contain any target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310 observations, 12 numeric variables.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u="sng" dirty="0"/>
              <a:t>Libraries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plotROC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ROCR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Caret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InformationValue</a:t>
            </a:r>
            <a:endParaRPr lang="en-US" sz="19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76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CC4-79F7-43F4-A7CC-8385D6D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9699"/>
            <a:ext cx="6960314" cy="16208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Scaled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Calculating within sum of squares of variance in a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Plotting the “Scree Plot”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47315-E3B8-4E50-B52D-42D046C7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56" y="4040542"/>
            <a:ext cx="5642506" cy="2694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F7967-8FC6-4026-ADAC-D12C34E44132}"/>
              </a:ext>
            </a:extLst>
          </p:cNvPr>
          <p:cNvSpPr txBox="1"/>
          <p:nvPr/>
        </p:nvSpPr>
        <p:spPr>
          <a:xfrm>
            <a:off x="967409" y="5340626"/>
            <a:ext cx="500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Scree Plot used to determine the required number of clusters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552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CC4-79F7-43F4-A7CC-8385D6D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9700"/>
            <a:ext cx="4411357" cy="3632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Clustering using </a:t>
            </a:r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66777-D084-4CE5-AA86-BDF591AA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1" y="2782958"/>
            <a:ext cx="7429500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B70A2-A61F-4D09-8D7D-BCFE60EA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11" y="5188360"/>
            <a:ext cx="34099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6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CC4-79F7-43F4-A7CC-8385D6D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9700"/>
            <a:ext cx="8055704" cy="363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Handling the outliers for all 12 variables</a:t>
            </a:r>
          </a:p>
          <a:p>
            <a:pPr marL="0" indent="0">
              <a:buNone/>
            </a:pPr>
            <a:r>
              <a:rPr lang="en-US" dirty="0"/>
              <a:t>Sample Boxplot with and without outliers for one of the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BC19B-938D-49D5-9D59-EC08B571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27" y="3478279"/>
            <a:ext cx="4619625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AD1AF-6B16-42E9-97DD-DA5E617A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02" y="3472481"/>
            <a:ext cx="4638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3CC4-79F7-43F4-A7CC-8385D6DD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3836-8E60-4F8A-8D2D-BF712F95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13684"/>
            <a:ext cx="8055704" cy="363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Dividing the dataset into “train” and “test”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899EA-DC09-45F3-908F-E95094C3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12" y="2807573"/>
            <a:ext cx="5564297" cy="8003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E9D569-A458-4EC7-972F-D850E09FED14}"/>
              </a:ext>
            </a:extLst>
          </p:cNvPr>
          <p:cNvSpPr txBox="1">
            <a:spLocks/>
          </p:cNvSpPr>
          <p:nvPr/>
        </p:nvSpPr>
        <p:spPr>
          <a:xfrm>
            <a:off x="856383" y="4175611"/>
            <a:ext cx="8055704" cy="363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the Logistic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4BF051-FC3E-4CD5-BD68-524D0AF1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11" y="4510435"/>
            <a:ext cx="5564297" cy="371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9C332-BD86-4EE3-BEA1-4841073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259" y="2781066"/>
            <a:ext cx="4731402" cy="39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0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202</TotalTime>
  <Words>500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Microsoft Excel Macro-Enabled Worksheet</vt:lpstr>
      <vt:lpstr>Clustering Logistic Regression</vt:lpstr>
      <vt:lpstr>Problem Statement</vt:lpstr>
      <vt:lpstr>Methodology – Clustering</vt:lpstr>
      <vt:lpstr>Methodology – Logistic Regression</vt:lpstr>
      <vt:lpstr>Observations and Libraries Used</vt:lpstr>
      <vt:lpstr>Model Building</vt:lpstr>
      <vt:lpstr>Model Building (Contd.)</vt:lpstr>
      <vt:lpstr>Model Building (Contd.)</vt:lpstr>
      <vt:lpstr>Model Building (Contd.)</vt:lpstr>
      <vt:lpstr>Model Building (Contd.)</vt:lpstr>
      <vt:lpstr>Model Building (Contd.)</vt:lpstr>
      <vt:lpstr>Model Building (Contd.)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Nurul Khan</dc:creator>
  <cp:lastModifiedBy>Nurul Khan</cp:lastModifiedBy>
  <cp:revision>91</cp:revision>
  <dcterms:created xsi:type="dcterms:W3CDTF">2018-11-22T13:59:46Z</dcterms:created>
  <dcterms:modified xsi:type="dcterms:W3CDTF">2018-11-22T18:11:38Z</dcterms:modified>
</cp:coreProperties>
</file>