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3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8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7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23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8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51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8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57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65CF-655B-41A4-B4F8-29939593F85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8A2C-59A5-4A64-AE76-665863D36E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6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43E80F9-6333-84AF-80C3-3F061DAC95DD}"/>
              </a:ext>
            </a:extLst>
          </p:cNvPr>
          <p:cNvSpPr txBox="1"/>
          <p:nvPr/>
        </p:nvSpPr>
        <p:spPr>
          <a:xfrm>
            <a:off x="2945933" y="2828835"/>
            <a:ext cx="6535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ALGORITMOS </a:t>
            </a:r>
          </a:p>
          <a:p>
            <a:pPr algn="ctr"/>
            <a:r>
              <a:rPr lang="en-US" sz="3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TEORIA E PRATICA</a:t>
            </a:r>
            <a:endParaRPr lang="pt-BR" sz="3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9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4CDEA8-A8B5-E5B4-DC69-53D8B1DCA71C}"/>
              </a:ext>
            </a:extLst>
          </p:cNvPr>
          <p:cNvSpPr txBox="1"/>
          <p:nvPr/>
        </p:nvSpPr>
        <p:spPr>
          <a:xfrm>
            <a:off x="478172" y="293615"/>
            <a:ext cx="114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BIBLIOGRAFIA</a:t>
            </a:r>
            <a:endParaRPr lang="pt-BR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9CBDF5-C6A8-7FB7-09BB-E0BF6699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65" y="1073791"/>
            <a:ext cx="3899097" cy="50522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807E41B-E8FA-5E6C-F454-289FB0314523}"/>
              </a:ext>
            </a:extLst>
          </p:cNvPr>
          <p:cNvSpPr txBox="1"/>
          <p:nvPr/>
        </p:nvSpPr>
        <p:spPr>
          <a:xfrm>
            <a:off x="478172" y="2505670"/>
            <a:ext cx="586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CORMEN, T.H., LEISERSON, C.H., RIVEST, R.L., STEIN,C. – ALGORITMOS: TEORIA E PR</a:t>
            </a:r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ÁTICA</a:t>
            </a:r>
          </a:p>
        </p:txBody>
      </p:sp>
    </p:spTree>
    <p:extLst>
      <p:ext uri="{BB962C8B-B14F-4D97-AF65-F5344CB8AC3E}">
        <p14:creationId xmlns:p14="http://schemas.microsoft.com/office/powerpoint/2010/main" val="23115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651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615</TotalTime>
  <Words>34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Code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Campos Fanti</dc:creator>
  <cp:lastModifiedBy>Vinicius Campos Fanti</cp:lastModifiedBy>
  <cp:revision>1</cp:revision>
  <dcterms:created xsi:type="dcterms:W3CDTF">2023-03-11T00:41:55Z</dcterms:created>
  <dcterms:modified xsi:type="dcterms:W3CDTF">2023-03-11T10:57:13Z</dcterms:modified>
</cp:coreProperties>
</file>