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2FD9-D756-4691-B94B-88C1623BB90D}" type="datetimeFigureOut">
              <a:rPr lang="pt-BR" smtClean="0"/>
              <a:t>27/12/2016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3185-DA09-44BC-8F94-B292718400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88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62FD9-D756-4691-B94B-88C1623BB90D}" type="datetimeFigureOut">
              <a:rPr lang="pt-BR" smtClean="0"/>
              <a:t>27/12/2016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B3185-DA09-44BC-8F94-B292718400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62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 de servidores</a:t>
            </a:r>
            <a:br>
              <a:rPr lang="pt-BR" smtClean="0"/>
            </a:br>
            <a:r>
              <a:rPr lang="pt-BR" smtClean="0"/>
              <a:t>  </a:t>
            </a:r>
            <a:br>
              <a:rPr lang="pt-BR" smtClean="0"/>
            </a:br>
            <a:r>
              <a:rPr lang="pt-BR" smtClean="0"/>
              <a:t>Print Personal 3D</a:t>
            </a:r>
            <a:endParaRPr lang="pt-BR" dirty="0"/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40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457200">
              <a:lnSpc>
                <a:spcPct val="150000"/>
              </a:lnSpc>
            </a:pPr>
            <a:r>
              <a:rPr lang="pt-BR" sz="3000" smtClean="0">
                <a:latin typeface="Arial" panose="020B0604020202020204" pitchFamily="34" charset="0"/>
                <a:cs typeface="Arial" panose="020B0604020202020204" pitchFamily="34" charset="0"/>
              </a:rPr>
              <a:t>Servidor PowerEdge T330 para banco de dados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62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457200">
              <a:lnSpc>
                <a:spcPct val="150000"/>
              </a:lnSpc>
            </a:pPr>
            <a:r>
              <a:rPr lang="pt-BR" sz="3000" smtClean="0">
                <a:latin typeface="Arial" panose="020B0604020202020204" pitchFamily="34" charset="0"/>
                <a:cs typeface="Arial" panose="020B0604020202020204" pitchFamily="34" charset="0"/>
              </a:rPr>
              <a:t>Servidor PowerEdge T130 para impressões 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0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457200">
              <a:lnSpc>
                <a:spcPct val="150000"/>
              </a:lnSpc>
            </a:pPr>
            <a:r>
              <a:rPr lang="pt-BR" sz="3000" smtClean="0">
                <a:latin typeface="Arial" panose="020B0604020202020204" pitchFamily="34" charset="0"/>
                <a:cs typeface="Arial" panose="020B0604020202020204" pitchFamily="34" charset="0"/>
              </a:rPr>
              <a:t>Desktop personalizado para setor desenhos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32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457200">
              <a:lnSpc>
                <a:spcPct val="150000"/>
              </a:lnSpc>
            </a:pPr>
            <a:r>
              <a:rPr lang="pt-BR" sz="3000" smtClean="0">
                <a:latin typeface="Arial" panose="020B0604020202020204" pitchFamily="34" charset="0"/>
                <a:cs typeface="Arial" panose="020B0604020202020204" pitchFamily="34" charset="0"/>
              </a:rPr>
              <a:t>Desktop personalizado para setor moldagem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95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457200">
              <a:lnSpc>
                <a:spcPct val="150000"/>
              </a:lnSpc>
            </a:pPr>
            <a:r>
              <a:rPr lang="pt-BR" sz="3000" smtClean="0">
                <a:latin typeface="Arial" panose="020B0604020202020204" pitchFamily="34" charset="0"/>
                <a:cs typeface="Arial" panose="020B0604020202020204" pitchFamily="34" charset="0"/>
              </a:rPr>
              <a:t>Desktop para setor TI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73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457200">
              <a:lnSpc>
                <a:spcPct val="150000"/>
              </a:lnSpc>
            </a:pPr>
            <a:r>
              <a:rPr lang="pt-BR" sz="3000" smtClean="0">
                <a:latin typeface="Arial" panose="020B0604020202020204" pitchFamily="34" charset="0"/>
                <a:cs typeface="Arial" panose="020B0604020202020204" pitchFamily="34" charset="0"/>
              </a:rPr>
              <a:t>Estação de trabalho para os demais setores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47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457200">
              <a:lnSpc>
                <a:spcPct val="150000"/>
              </a:lnSpc>
            </a:pPr>
            <a:r>
              <a:rPr lang="pt-BR" sz="3000" smtClean="0">
                <a:latin typeface="Arial" panose="020B0604020202020204" pitchFamily="34" charset="0"/>
                <a:cs typeface="Arial" panose="020B0604020202020204" pitchFamily="34" charset="0"/>
              </a:rPr>
              <a:t>Impressoras 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59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72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457200">
              <a:lnSpc>
                <a:spcPct val="150000"/>
              </a:lnSpc>
            </a:pPr>
            <a:r>
              <a:rPr lang="pt-BR" sz="3000" smtClean="0">
                <a:latin typeface="Arial" panose="020B0604020202020204" pitchFamily="34" charset="0"/>
                <a:cs typeface="Arial" panose="020B0604020202020204" pitchFamily="34" charset="0"/>
              </a:rPr>
              <a:t>Topologia</a:t>
            </a:r>
            <a:r>
              <a:rPr lang="pt-BR" smtClean="0"/>
              <a:t> </a:t>
            </a:r>
            <a:endParaRPr lang="pt-BR" dirty="0"/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50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457200">
              <a:lnSpc>
                <a:spcPct val="150000"/>
              </a:lnSpc>
            </a:pPr>
            <a:r>
              <a:rPr lang="pt-BR" sz="3000" smtClean="0">
                <a:latin typeface="Arial" panose="020B0604020202020204" pitchFamily="34" charset="0"/>
                <a:cs typeface="Arial" panose="020B0604020202020204" pitchFamily="34" charset="0"/>
              </a:rPr>
              <a:t>Licença Windows 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0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457200">
              <a:lnSpc>
                <a:spcPct val="150000"/>
              </a:lnSpc>
            </a:pPr>
            <a:r>
              <a:rPr lang="pt-BR" sz="3000" smtClean="0">
                <a:latin typeface="Arial" panose="020B0604020202020204" pitchFamily="34" charset="0"/>
                <a:cs typeface="Arial" panose="020B0604020202020204" pitchFamily="34" charset="0"/>
              </a:rPr>
              <a:t>Empresa </a:t>
            </a:r>
            <a:r>
              <a:rPr lang="pt-BR" sz="3000" smtClean="0">
                <a:latin typeface="Arial" panose="020B0604020202020204" pitchFamily="34" charset="0"/>
                <a:cs typeface="Arial" panose="020B0604020202020204" pitchFamily="34" charset="0"/>
              </a:rPr>
              <a:t>contratada: </a:t>
            </a:r>
            <a:r>
              <a:rPr lang="pt-BR" sz="3000" smtClean="0">
                <a:latin typeface="Arial" panose="020B0604020202020204" pitchFamily="34" charset="0"/>
                <a:cs typeface="Arial" panose="020B0604020202020204" pitchFamily="34" charset="0"/>
              </a:rPr>
              <a:t>Redinfo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97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9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457200">
              <a:lnSpc>
                <a:spcPct val="150000"/>
              </a:lnSpc>
            </a:pPr>
            <a:r>
              <a:rPr lang="pt-BR" sz="3000" smtClean="0">
                <a:latin typeface="Arial" panose="020B0604020202020204" pitchFamily="34" charset="0"/>
                <a:cs typeface="Arial" panose="020B0604020202020204" pitchFamily="34" charset="0"/>
              </a:rPr>
              <a:t>Empresa contratante: </a:t>
            </a:r>
            <a:r>
              <a:rPr lang="pt-BR" sz="3000" smtClean="0">
                <a:latin typeface="Arial" panose="020B0604020202020204" pitchFamily="34" charset="0"/>
                <a:cs typeface="Arial" panose="020B0604020202020204" pitchFamily="34" charset="0"/>
              </a:rPr>
              <a:t>Print Personal 3D 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2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457200">
              <a:lnSpc>
                <a:spcPct val="150000"/>
              </a:lnSpc>
            </a:pPr>
            <a:r>
              <a:rPr lang="pt-BR" sz="3000" smtClean="0">
                <a:latin typeface="Arial" panose="020B0604020202020204" pitchFamily="34" charset="0"/>
                <a:cs typeface="Arial" panose="020B0604020202020204" pitchFamily="34" charset="0"/>
              </a:rPr>
              <a:t>Pontos fracos 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4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457200">
              <a:lnSpc>
                <a:spcPct val="150000"/>
              </a:lnSpc>
            </a:pPr>
            <a:r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Organização futura da empresa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0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457200">
              <a:lnSpc>
                <a:spcPct val="150000"/>
              </a:lnSpc>
            </a:pPr>
            <a:r>
              <a:rPr lang="pt-BR" sz="3000" smtClean="0">
                <a:latin typeface="Arial" panose="020B0604020202020204" pitchFamily="34" charset="0"/>
                <a:cs typeface="Arial" panose="020B0604020202020204" pitchFamily="34" charset="0"/>
              </a:rPr>
              <a:t>Mudanças futuras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2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457200">
              <a:lnSpc>
                <a:spcPct val="150000"/>
              </a:lnSpc>
            </a:pPr>
            <a:r>
              <a:rPr lang="pt-BR" sz="3000" smtClean="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r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457200">
              <a:lnSpc>
                <a:spcPct val="150000"/>
              </a:lnSpc>
            </a:pPr>
            <a:r>
              <a:rPr lang="pt-BR" sz="3000" smtClean="0">
                <a:latin typeface="Arial" panose="020B0604020202020204" pitchFamily="34" charset="0"/>
                <a:cs typeface="Arial" panose="020B0604020202020204" pitchFamily="34" charset="0"/>
              </a:rPr>
              <a:t>Instalações 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8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457200">
              <a:lnSpc>
                <a:spcPct val="150000"/>
              </a:lnSpc>
            </a:pPr>
            <a:r>
              <a:rPr lang="pt-BR" sz="3000" smtClean="0">
                <a:latin typeface="Arial" panose="020B0604020202020204" pitchFamily="34" charset="0"/>
                <a:cs typeface="Arial" panose="020B0604020202020204" pitchFamily="34" charset="0"/>
              </a:rPr>
              <a:t>Servidor PowerEdge T430 servidores DNS e AD DS 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012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Widescreen</PresentationFormat>
  <Paragraphs>18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Projeto de servidores    Print Personal 3D</vt:lpstr>
      <vt:lpstr>Empresa contratada: Redinfo</vt:lpstr>
      <vt:lpstr>Empresa contratante: Print Personal 3D </vt:lpstr>
      <vt:lpstr>Pontos fracos </vt:lpstr>
      <vt:lpstr>Organização futura da empresa</vt:lpstr>
      <vt:lpstr>Mudanças futuras</vt:lpstr>
      <vt:lpstr>Objetivos </vt:lpstr>
      <vt:lpstr>Instalações </vt:lpstr>
      <vt:lpstr>Servidor PowerEdge T430 servidores DNS e AD DS </vt:lpstr>
      <vt:lpstr>Servidor PowerEdge T330 para banco de dados</vt:lpstr>
      <vt:lpstr>Servidor PowerEdge T130 para impressões </vt:lpstr>
      <vt:lpstr>Desktop personalizado para setor desenhos</vt:lpstr>
      <vt:lpstr>Desktop personalizado para setor moldagem</vt:lpstr>
      <vt:lpstr>Desktop para setor TI</vt:lpstr>
      <vt:lpstr>Estação de trabalho para os demais setores</vt:lpstr>
      <vt:lpstr>Impressoras </vt:lpstr>
      <vt:lpstr>Apresentação do PowerPoint</vt:lpstr>
      <vt:lpstr>Topologia </vt:lpstr>
      <vt:lpstr>Licença Windows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servidores    Print Personal 3D</dc:title>
  <dc:creator>Escolas QI</dc:creator>
  <cp:lastModifiedBy>Escolas QI</cp:lastModifiedBy>
  <cp:revision>1</cp:revision>
  <dcterms:created xsi:type="dcterms:W3CDTF">2016-12-27T20:57:45Z</dcterms:created>
  <dcterms:modified xsi:type="dcterms:W3CDTF">2016-12-27T20:57:45Z</dcterms:modified>
</cp:coreProperties>
</file>