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quant-ux.com/#/test.html?h=a2aa10aCAOvgsiAbfBAEWEAvn1cDeFEbhU70bn0pbY2btSdO5MtcwCVgZyLm&amp;ln=e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quant-ux.com/#/test.html?h=a2aa10aCAOvgsiAbfBAEWEAvn1cDeFEbhU70bn0pbY2btSdO5MtcwCVgZyLm&amp;ln=e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1B12F-C606-49F5-B123-E43A1330B2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EAC480B-8146-46A9-BE04-2950D3454694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pt-BR" sz="3200" b="1" dirty="0">
              <a:hlinkClick xmlns:r="http://schemas.openxmlformats.org/officeDocument/2006/relationships" r:id="rId1"/>
            </a:rPr>
            <a:t>Link Quant-UX</a:t>
          </a:r>
          <a:endParaRPr lang="pt-BR" sz="3200" dirty="0"/>
        </a:p>
      </dgm:t>
    </dgm:pt>
    <dgm:pt modelId="{FE2B4E3E-832C-4332-A3E3-E5EB0124F638}" type="parTrans" cxnId="{09B1D627-90F2-4D85-922B-C040654EBD1F}">
      <dgm:prSet/>
      <dgm:spPr/>
      <dgm:t>
        <a:bodyPr/>
        <a:lstStyle/>
        <a:p>
          <a:endParaRPr lang="pt-BR" sz="2400"/>
        </a:p>
      </dgm:t>
    </dgm:pt>
    <dgm:pt modelId="{0C644BF3-CF95-4ADD-B63B-B4368FB3DE2F}" type="sibTrans" cxnId="{09B1D627-90F2-4D85-922B-C040654EBD1F}">
      <dgm:prSet/>
      <dgm:spPr/>
      <dgm:t>
        <a:bodyPr/>
        <a:lstStyle/>
        <a:p>
          <a:endParaRPr lang="pt-BR" sz="2400"/>
        </a:p>
      </dgm:t>
    </dgm:pt>
    <dgm:pt modelId="{77584DAC-D6AE-4F9B-A3D1-AC2248D0B1EF}" type="pres">
      <dgm:prSet presAssocID="{D021B12F-C606-49F5-B123-E43A1330B244}" presName="linear" presStyleCnt="0">
        <dgm:presLayoutVars>
          <dgm:animLvl val="lvl"/>
          <dgm:resizeHandles val="exact"/>
        </dgm:presLayoutVars>
      </dgm:prSet>
      <dgm:spPr/>
    </dgm:pt>
    <dgm:pt modelId="{3015C114-4E0E-4C69-8DF7-B290C8CCBB31}" type="pres">
      <dgm:prSet presAssocID="{9EAC480B-8146-46A9-BE04-2950D3454694}" presName="parentText" presStyleLbl="node1" presStyleIdx="0" presStyleCnt="1" custLinFactNeighborY="71418">
        <dgm:presLayoutVars>
          <dgm:chMax val="0"/>
          <dgm:bulletEnabled val="1"/>
        </dgm:presLayoutVars>
      </dgm:prSet>
      <dgm:spPr/>
    </dgm:pt>
  </dgm:ptLst>
  <dgm:cxnLst>
    <dgm:cxn modelId="{5FDADF0F-E650-4036-A762-501CA29EFBA3}" type="presOf" srcId="{9EAC480B-8146-46A9-BE04-2950D3454694}" destId="{3015C114-4E0E-4C69-8DF7-B290C8CCBB31}" srcOrd="0" destOrd="0" presId="urn:microsoft.com/office/officeart/2005/8/layout/vList2"/>
    <dgm:cxn modelId="{09B1D627-90F2-4D85-922B-C040654EBD1F}" srcId="{D021B12F-C606-49F5-B123-E43A1330B244}" destId="{9EAC480B-8146-46A9-BE04-2950D3454694}" srcOrd="0" destOrd="0" parTransId="{FE2B4E3E-832C-4332-A3E3-E5EB0124F638}" sibTransId="{0C644BF3-CF95-4ADD-B63B-B4368FB3DE2F}"/>
    <dgm:cxn modelId="{EBC4E62C-74FA-43E3-AE66-7C98FC692145}" type="presOf" srcId="{D021B12F-C606-49F5-B123-E43A1330B244}" destId="{77584DAC-D6AE-4F9B-A3D1-AC2248D0B1EF}" srcOrd="0" destOrd="0" presId="urn:microsoft.com/office/officeart/2005/8/layout/vList2"/>
    <dgm:cxn modelId="{28164AB6-A2AB-41AF-AD50-66E5E820E1D4}" type="presParOf" srcId="{77584DAC-D6AE-4F9B-A3D1-AC2248D0B1EF}" destId="{3015C114-4E0E-4C69-8DF7-B290C8CCBB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5C114-4E0E-4C69-8DF7-B290C8CCBB31}">
      <dsp:nvSpPr>
        <dsp:cNvPr id="0" name=""/>
        <dsp:cNvSpPr/>
      </dsp:nvSpPr>
      <dsp:spPr>
        <a:xfrm>
          <a:off x="0" y="88"/>
          <a:ext cx="3176293" cy="646242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hlinkClick xmlns:r="http://schemas.openxmlformats.org/officeDocument/2006/relationships" r:id="rId1"/>
            </a:rPr>
            <a:t>Link Quant-UX</a:t>
          </a:r>
          <a:endParaRPr lang="pt-BR" sz="3200" kern="1200" dirty="0"/>
        </a:p>
      </dsp:txBody>
      <dsp:txXfrm>
        <a:off x="31547" y="31635"/>
        <a:ext cx="3113199" cy="58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0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4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3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9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5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6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10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29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9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31148A-46BD-4905-BE03-ACE40B6B48BE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8813" y="1741656"/>
            <a:ext cx="882140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Planejamento</a:t>
            </a:r>
            <a:r>
              <a:rPr kumimoji="0" lang="pt-BR" altLang="pt-BR" sz="5400" b="1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Projeto</a:t>
            </a:r>
            <a:endParaRPr kumimoji="0" lang="pt-BR" altLang="pt-B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Help Pets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1051" y="4568423"/>
            <a:ext cx="1100488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ea typeface="Times New Roman" panose="02020603050405020304" pitchFamily="18" charset="0"/>
              </a:rPr>
              <a:t>Alunos: </a:t>
            </a:r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Carlos Vinicius Rocha Guedes,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ea typeface="Times New Roman" panose="02020603050405020304" pitchFamily="18" charset="0"/>
              </a:rPr>
              <a:t>Gabriel Matheus Oliveira dos</a:t>
            </a:r>
            <a:r>
              <a:rPr kumimoji="0" lang="pt-BR" altLang="pt-BR" sz="2000" b="1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ea typeface="Times New Roman" panose="02020603050405020304" pitchFamily="18" charset="0"/>
              </a:rPr>
              <a:t> Santos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ea typeface="Times New Roman" panose="02020603050405020304" pitchFamily="18" charset="0"/>
              </a:rPr>
              <a:t>, Guilherme Henrique Morais Caldeira, Larissa de Melo Brito, Vinícius Fernando dos Santos </a:t>
            </a:r>
            <a:r>
              <a:rPr kumimoji="0" lang="pt-BR" altLang="pt-BR" sz="2000" b="1" i="0" u="none" strike="noStrike" cap="none" normalizeH="0" dirty="0">
                <a:ln>
                  <a:noFill/>
                </a:ln>
                <a:solidFill>
                  <a:srgbClr val="262626"/>
                </a:solidFill>
                <a:effectLst/>
                <a:ea typeface="Times New Roman" panose="02020603050405020304" pitchFamily="18" charset="0"/>
              </a:rPr>
              <a:t>Moreira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ea typeface="Times New Roman" panose="02020603050405020304" pitchFamily="18" charset="0"/>
              </a:rPr>
              <a:t>Professora</a:t>
            </a:r>
            <a:r>
              <a:rPr lang="pt-BR" altLang="pt-BR" sz="2000" b="1" dirty="0">
                <a:solidFill>
                  <a:srgbClr val="595959"/>
                </a:solidFill>
                <a:ea typeface="Times New Roman" panose="02020603050405020304" pitchFamily="18" charset="0"/>
              </a:rPr>
              <a:t>: Diomara</a:t>
            </a:r>
          </a:p>
          <a:p>
            <a:pPr lvl="0"/>
            <a:endParaRPr lang="pt-BR" altLang="pt-BR" sz="700" dirty="0">
              <a:solidFill>
                <a:srgbClr val="595959"/>
              </a:solidFill>
              <a:ea typeface="Times New Roman" panose="02020603050405020304" pitchFamily="18" charset="0"/>
            </a:endParaRPr>
          </a:p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Análise e Desenvolvimento de Sistemas em colaboração com Administração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2" y="773082"/>
            <a:ext cx="10240794" cy="550302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45660" y="185318"/>
            <a:ext cx="3771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Estrutura Analítica do Projeto</a:t>
            </a:r>
          </a:p>
        </p:txBody>
      </p:sp>
    </p:spTree>
    <p:extLst>
      <p:ext uri="{BB962C8B-B14F-4D97-AF65-F5344CB8AC3E}">
        <p14:creationId xmlns:p14="http://schemas.microsoft.com/office/powerpoint/2010/main" val="4871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54839" y="160380"/>
            <a:ext cx="4116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Sequenciamento das Atividades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5" b="5710"/>
          <a:stretch/>
        </p:blipFill>
        <p:spPr>
          <a:xfrm>
            <a:off x="289549" y="665019"/>
            <a:ext cx="11647527" cy="56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2214" y="310009"/>
            <a:ext cx="1548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Orçamento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1"/>
          <a:stretch/>
        </p:blipFill>
        <p:spPr>
          <a:xfrm>
            <a:off x="1704108" y="1088967"/>
            <a:ext cx="8924524" cy="4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3563" y="201944"/>
            <a:ext cx="17561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Cronograma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1" y="832200"/>
            <a:ext cx="11252595" cy="52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3563" y="201944"/>
            <a:ext cx="17561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t-BR" altLang="pt-BR" sz="2000" b="1" dirty="0">
                <a:solidFill>
                  <a:srgbClr val="262626"/>
                </a:solidFill>
                <a:ea typeface="Times New Roman" panose="02020603050405020304" pitchFamily="18" charset="0"/>
              </a:rPr>
              <a:t>Protótipo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333659573"/>
              </p:ext>
            </p:extLst>
          </p:nvPr>
        </p:nvGraphicFramePr>
        <p:xfrm>
          <a:off x="1155074" y="2734578"/>
          <a:ext cx="3176293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5" y="1082431"/>
            <a:ext cx="4873684" cy="487368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741524" y="436100"/>
            <a:ext cx="1834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595959"/>
                </a:solidFill>
              </a:rPr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980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2946" y="2641030"/>
            <a:ext cx="786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07589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61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</dc:creator>
  <cp:lastModifiedBy>Vinicius Moreira</cp:lastModifiedBy>
  <cp:revision>27</cp:revision>
  <dcterms:created xsi:type="dcterms:W3CDTF">2022-08-20T12:00:25Z</dcterms:created>
  <dcterms:modified xsi:type="dcterms:W3CDTF">2022-11-21T23:20:12Z</dcterms:modified>
</cp:coreProperties>
</file>