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B103-DD77-4BE6-9FCE-CA291D979975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8BA9-B562-43F6-8C48-6C3A59371F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Narrativas</a:t>
            </a:r>
            <a:r>
              <a:rPr lang="en-US" dirty="0" smtClean="0"/>
              <a:t> de UC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proceder</a:t>
            </a:r>
            <a:r>
              <a:rPr lang="en-US" dirty="0" smtClean="0"/>
              <a:t> com o CRUD?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 smtClean="0"/>
              <a:t>Casos de uso de cadastros básicos (CRUD)</a:t>
            </a:r>
            <a:endParaRPr lang="pt-BR" sz="35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90063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Muitas pessoas questionam sobre a aplicação de Casos de Uso para as funcionalidades mais básicas do Sistema. </a:t>
            </a:r>
          </a:p>
          <a:p>
            <a:r>
              <a:rPr lang="pt-BR" dirty="0" smtClean="0"/>
              <a:t>Uma dessas funcionalidades são os Casos de Uso para manutenção das tabelas básicas como tipo de cliente, tipo de pedido, cargo do profissional e etc... </a:t>
            </a:r>
          </a:p>
          <a:p>
            <a:r>
              <a:rPr lang="pt-BR" dirty="0" smtClean="0"/>
              <a:t>A dúvida surge pois cada uma das operações consultar, remover, atualizar e excluir pode ser um objetivo do Ator: Consultar Cargo, Remover Cargo e etc... </a:t>
            </a:r>
          </a:p>
          <a:p>
            <a:r>
              <a:rPr lang="pt-BR" dirty="0" smtClean="0"/>
              <a:t>Desse conjunto de operações surgiu a sigla "CRUD" (</a:t>
            </a:r>
            <a:r>
              <a:rPr lang="pt-BR" dirty="0" err="1" smtClean="0"/>
              <a:t>create</a:t>
            </a:r>
            <a:r>
              <a:rPr lang="pt-BR" dirty="0" smtClean="0"/>
              <a:t>, </a:t>
            </a:r>
            <a:r>
              <a:rPr lang="pt-BR" dirty="0" err="1" smtClean="0"/>
              <a:t>retrieve</a:t>
            </a:r>
            <a:r>
              <a:rPr lang="pt-BR" dirty="0" smtClean="0"/>
              <a:t>, </a:t>
            </a:r>
            <a:r>
              <a:rPr lang="pt-BR" dirty="0" err="1" smtClean="0"/>
              <a:t>update</a:t>
            </a:r>
            <a:r>
              <a:rPr lang="pt-BR" dirty="0" smtClean="0"/>
              <a:t>, delete), e assim os CRUD Use Cases.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ideia</a:t>
            </a:r>
            <a:r>
              <a:rPr lang="pt-BR" dirty="0" smtClean="0"/>
              <a:t> geral para esses cadastros de tabelas básicas é juntar todas essas operações em um único Caso de Uso chamado "Manter XXX". Onde XXX seria o nome da "entidade".</a:t>
            </a:r>
          </a:p>
        </p:txBody>
      </p:sp>
    </p:spTree>
    <p:extLst>
      <p:ext uri="{BB962C8B-B14F-4D97-AF65-F5344CB8AC3E}">
        <p14:creationId xmlns:p14="http://schemas.microsoft.com/office/powerpoint/2010/main" val="42248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Narrativa de 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pt-BR" smtClean="0"/>
              <a:t>Manter </a:t>
            </a:r>
            <a:r>
              <a:rPr lang="pt-BR" smtClean="0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868346"/>
          </a:xfrm>
        </p:spPr>
        <p:txBody>
          <a:bodyPr>
            <a:normAutofit/>
          </a:bodyPr>
          <a:lstStyle/>
          <a:p>
            <a:r>
              <a:rPr lang="pt-BR" sz="3500" dirty="0" smtClean="0"/>
              <a:t>Casos de uso de cadastros básicos (CRUD) </a:t>
            </a:r>
            <a:r>
              <a:rPr lang="pt-BR" sz="2000" dirty="0" smtClean="0"/>
              <a:t>(</a:t>
            </a:r>
            <a:r>
              <a:rPr lang="pt-BR" sz="2000" dirty="0" err="1" smtClean="0"/>
              <a:t>cont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282" y="990600"/>
            <a:ext cx="8715436" cy="56531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Caso de Uso: Manter </a:t>
            </a:r>
            <a:r>
              <a:rPr lang="pt-BR" b="1" dirty="0" smtClean="0"/>
              <a:t>Cliente </a:t>
            </a:r>
            <a:r>
              <a:rPr lang="pt-BR" b="1" dirty="0" smtClean="0"/>
              <a:t>– 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Fluxo </a:t>
            </a:r>
            <a:r>
              <a:rPr lang="pt-BR" b="1" dirty="0" smtClean="0"/>
              <a:t>Principal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a)O </a:t>
            </a:r>
            <a:r>
              <a:rPr lang="pt-BR" dirty="0"/>
              <a:t>sistema apresenta na tela um campo para busca por nome de cliente;</a:t>
            </a:r>
          </a:p>
          <a:p>
            <a:pPr marL="0" indent="0">
              <a:buNone/>
            </a:pPr>
            <a:r>
              <a:rPr lang="pt-BR" dirty="0"/>
              <a:t>c)O ator informa o nome; [A1]</a:t>
            </a:r>
          </a:p>
          <a:p>
            <a:pPr marL="0" indent="0">
              <a:buNone/>
            </a:pPr>
            <a:r>
              <a:rPr lang="pt-BR" dirty="0"/>
              <a:t>d)O Sistema apresenta todos os dados do Cliente selecionado [E1];</a:t>
            </a:r>
          </a:p>
          <a:p>
            <a:pPr marL="0" indent="0">
              <a:buNone/>
            </a:pPr>
            <a:r>
              <a:rPr lang="pt-BR" dirty="0"/>
              <a:t>e)O ator seleciona “Imprimir” os dados do cliente [A2] [A3];</a:t>
            </a:r>
          </a:p>
          <a:p>
            <a:pPr marL="0" indent="0">
              <a:buNone/>
            </a:pPr>
            <a:r>
              <a:rPr lang="pt-BR" dirty="0"/>
              <a:t>f)O Ator clica no botão voltar;</a:t>
            </a:r>
          </a:p>
          <a:p>
            <a:pPr marL="0" indent="0">
              <a:buNone/>
            </a:pPr>
            <a:r>
              <a:rPr lang="pt-BR" dirty="0"/>
              <a:t>g)Caso de uso é encerrado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Fluxo Alternativo</a:t>
            </a:r>
          </a:p>
          <a:p>
            <a:pPr marL="0" indent="0">
              <a:buNone/>
            </a:pPr>
            <a:r>
              <a:rPr lang="pt-BR" b="1" dirty="0" smtClean="0"/>
              <a:t>A1 </a:t>
            </a:r>
            <a:r>
              <a:rPr lang="pt-BR" b="1" dirty="0"/>
              <a:t>– Incluir novo Cliente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a)O ator clica na opção “incluir novo cliente”;</a:t>
            </a:r>
          </a:p>
          <a:p>
            <a:pPr marL="0" indent="0">
              <a:buNone/>
            </a:pPr>
            <a:r>
              <a:rPr lang="pt-BR" dirty="0"/>
              <a:t>b)O sistema  apresenta os campos para digitação dos dados do cliente; [T1]</a:t>
            </a:r>
          </a:p>
          <a:p>
            <a:pPr marL="0" indent="0">
              <a:buNone/>
            </a:pPr>
            <a:r>
              <a:rPr lang="pt-BR" dirty="0"/>
              <a:t>c)O ator  informa os dados e clica no botão Salvar;</a:t>
            </a:r>
          </a:p>
          <a:p>
            <a:pPr marL="0" indent="0">
              <a:buNone/>
            </a:pPr>
            <a:r>
              <a:rPr lang="pt-BR" dirty="0"/>
              <a:t>d)Os dados são salvos;</a:t>
            </a:r>
          </a:p>
          <a:p>
            <a:pPr marL="0" indent="0">
              <a:buNone/>
            </a:pPr>
            <a:r>
              <a:rPr lang="pt-BR" dirty="0"/>
              <a:t>e)volta ao passo a do fluxo principal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1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A2 – Alterar Cliente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a)o Ator seleciona a opção “Alterar Dados” do cliente;</a:t>
            </a:r>
          </a:p>
          <a:p>
            <a:pPr marL="0" indent="0">
              <a:buNone/>
            </a:pPr>
            <a:r>
              <a:rPr lang="pt-BR" dirty="0"/>
              <a:t>b)O Sistema libera a alteração dos campos;[T1]</a:t>
            </a:r>
          </a:p>
          <a:p>
            <a:pPr marL="0" indent="0">
              <a:buNone/>
            </a:pPr>
            <a:r>
              <a:rPr lang="pt-BR" dirty="0"/>
              <a:t>c)O Cliente clica no botão “Salvar”;</a:t>
            </a:r>
          </a:p>
          <a:p>
            <a:pPr marL="0" indent="0">
              <a:buNone/>
            </a:pPr>
            <a:r>
              <a:rPr lang="pt-BR" dirty="0"/>
              <a:t>d)O sistema salva as alterações dos campos no banco de dados;</a:t>
            </a:r>
          </a:p>
          <a:p>
            <a:pPr marL="0" indent="0">
              <a:buNone/>
            </a:pPr>
            <a:r>
              <a:rPr lang="pt-BR" dirty="0"/>
              <a:t>e) volta ao passo “a” do fluxo principal.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b="1" dirty="0"/>
              <a:t>A3 – Excluir  Cliente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a) O Ator seleciona a opção “Excluir Cliente”;</a:t>
            </a:r>
            <a:br>
              <a:rPr lang="pt-BR" dirty="0"/>
            </a:br>
            <a:r>
              <a:rPr lang="pt-BR" dirty="0"/>
              <a:t>b) O Sistema solicita uma confirmação;</a:t>
            </a:r>
            <a:br>
              <a:rPr lang="pt-BR" dirty="0"/>
            </a:br>
            <a:r>
              <a:rPr lang="pt-BR" dirty="0"/>
              <a:t>c) O Ator confirma a exclusão;</a:t>
            </a:r>
            <a:br>
              <a:rPr lang="pt-BR" dirty="0"/>
            </a:br>
            <a:r>
              <a:rPr lang="pt-BR" dirty="0"/>
              <a:t>d) Sistema informa que a exclusão foi efetuada; </a:t>
            </a:r>
          </a:p>
          <a:p>
            <a:pPr marL="0" indent="0">
              <a:buNone/>
            </a:pPr>
            <a:r>
              <a:rPr lang="pt-BR" dirty="0"/>
              <a:t>e) volta ao passo “a” do fluxo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92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/>
              <a:t>Fluxo de Exceção</a:t>
            </a:r>
          </a:p>
          <a:p>
            <a:pPr marL="0" indent="0">
              <a:buNone/>
            </a:pPr>
            <a:r>
              <a:rPr lang="pt-BR" b="1" dirty="0" smtClean="0"/>
              <a:t>E1 </a:t>
            </a:r>
            <a:r>
              <a:rPr lang="pt-BR" b="1" dirty="0"/>
              <a:t>– Cliente não Encontrado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a)O cliente não existe e o Sistema emite a </a:t>
            </a:r>
            <a:r>
              <a:rPr lang="pt-BR" dirty="0" err="1"/>
              <a:t>msg</a:t>
            </a:r>
            <a:r>
              <a:rPr lang="pt-BR" dirty="0"/>
              <a:t> na tela “Cliente não encontrado”;</a:t>
            </a:r>
          </a:p>
          <a:p>
            <a:pPr marL="0" indent="0">
              <a:buNone/>
            </a:pPr>
            <a:r>
              <a:rPr lang="pt-BR" dirty="0"/>
              <a:t>b) limpa o campo de busca e volta ao passo “c” do fluxo principal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b="1" dirty="0" smtClean="0"/>
              <a:t>Casos de Teste</a:t>
            </a:r>
          </a:p>
          <a:p>
            <a:pPr marL="0" indent="0">
              <a:buNone/>
            </a:pPr>
            <a:r>
              <a:rPr lang="pt-BR" b="1" dirty="0"/>
              <a:t>T1 – Testar campos</a:t>
            </a:r>
            <a:endParaRPr lang="pt-BR" dirty="0"/>
          </a:p>
          <a:p>
            <a:pPr marL="0" lvl="0" indent="0">
              <a:buNone/>
            </a:pPr>
            <a:r>
              <a:rPr lang="pt-BR" dirty="0"/>
              <a:t>Testar os campos datas;</a:t>
            </a:r>
          </a:p>
          <a:p>
            <a:pPr marL="0" lvl="0" indent="0">
              <a:buNone/>
            </a:pPr>
            <a:r>
              <a:rPr lang="pt-BR" dirty="0"/>
              <a:t> Testar o campo </a:t>
            </a:r>
            <a:r>
              <a:rPr lang="pt-BR" dirty="0" err="1"/>
              <a:t>cpf</a:t>
            </a:r>
            <a:r>
              <a:rPr lang="pt-BR" dirty="0"/>
              <a:t> , verificar se está correto;</a:t>
            </a:r>
          </a:p>
          <a:p>
            <a:pPr marL="0" indent="0">
              <a:buNone/>
            </a:pPr>
            <a:r>
              <a:rPr lang="pt-BR" dirty="0" err="1"/>
              <a:t>Qdo</a:t>
            </a:r>
            <a:r>
              <a:rPr lang="pt-BR" dirty="0"/>
              <a:t> o CEP for incluído ou alterado fazer a busca no correios para trazer o nome da Rua, bairro e cidade.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03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 I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Arquivo</a:t>
            </a:r>
            <a:r>
              <a:rPr lang="en-US" dirty="0" smtClean="0"/>
              <a:t> com  </a:t>
            </a:r>
            <a:r>
              <a:rPr lang="en-US" dirty="0" err="1" smtClean="0"/>
              <a:t>Exemplos</a:t>
            </a:r>
            <a:r>
              <a:rPr lang="en-US" dirty="0" smtClean="0"/>
              <a:t>: </a:t>
            </a:r>
            <a:r>
              <a:rPr lang="en-US" dirty="0" err="1" smtClean="0"/>
              <a:t>Narrativas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-</a:t>
            </a:r>
            <a:r>
              <a:rPr lang="en-US" dirty="0" err="1" smtClean="0"/>
              <a:t>Reciclagem</a:t>
            </a:r>
            <a:r>
              <a:rPr lang="en-US" dirty="0" smtClean="0"/>
              <a:t> . No </a:t>
            </a:r>
            <a:r>
              <a:rPr lang="en-US" dirty="0" err="1" smtClean="0"/>
              <a:t>moodle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467</Words>
  <Application>Microsoft Office PowerPoint</Application>
  <PresentationFormat>Apresentação na tela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Narrativas de UC</vt:lpstr>
      <vt:lpstr>Casos de uso de cadastros básicos (CRUD)</vt:lpstr>
      <vt:lpstr>Exemplo de Narrativa de UC</vt:lpstr>
      <vt:lpstr>Casos de uso de cadastros básicos (CRUD) (cont)</vt:lpstr>
      <vt:lpstr>Apresentação do PowerPoint</vt:lpstr>
      <vt:lpstr>Apresentação do PowerPoint</vt:lpstr>
      <vt:lpstr>F I 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Narrativas de UC</dc:title>
  <dc:creator>Luiz Carlos</dc:creator>
  <cp:lastModifiedBy>Diomara</cp:lastModifiedBy>
  <cp:revision>8</cp:revision>
  <cp:lastPrinted>2013-09-14T17:35:34Z</cp:lastPrinted>
  <dcterms:created xsi:type="dcterms:W3CDTF">2013-09-14T17:32:43Z</dcterms:created>
  <dcterms:modified xsi:type="dcterms:W3CDTF">2022-05-04T00:45:46Z</dcterms:modified>
</cp:coreProperties>
</file>