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2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96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90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20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7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1391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74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3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0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03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5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23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12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4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3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11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148A-46BD-4905-BE03-ACE40B6B48BE}" type="datetimeFigureOut">
              <a:rPr lang="pt-BR" smtClean="0"/>
              <a:t>24/08/2022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6EDDCB-7136-4454-A332-B19135FA937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6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55031" y="2013773"/>
            <a:ext cx="831349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Sistema para Gerenciamento 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400" dirty="0">
                <a:solidFill>
                  <a:srgbClr val="262626"/>
                </a:solidFill>
              </a:rPr>
              <a:t>Retiro e Bovinos Leiteiros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55031" y="4712802"/>
            <a:ext cx="728311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Aluno: Vinícius Fernando dos</a:t>
            </a:r>
            <a:r>
              <a:rPr kumimoji="0" lang="pt-BR" altLang="pt-BR" sz="2300" b="0" i="0" u="none" strike="noStrike" cap="none" normalizeH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Santos Moreira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Orientador</a:t>
            </a:r>
            <a:r>
              <a:rPr lang="pt-BR" altLang="pt-BR" sz="2300" dirty="0">
                <a:solidFill>
                  <a:srgbClr val="595959"/>
                </a:solidFill>
                <a:ea typeface="Times New Roman" panose="02020603050405020304" pitchFamily="18" charset="0"/>
              </a:rPr>
              <a:t>: Me. Diomara Martins Reigato Barros</a:t>
            </a:r>
          </a:p>
          <a:p>
            <a:pPr lvl="0"/>
            <a:r>
              <a:rPr lang="pt-BR" altLang="pt-BR" sz="2300" dirty="0">
                <a:solidFill>
                  <a:srgbClr val="595959"/>
                </a:solidFill>
                <a:ea typeface="Times New Roman" panose="02020603050405020304" pitchFamily="18" charset="0"/>
              </a:rPr>
              <a:t>Análise e Desenvolvimento de Sistemas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4843" y="561474"/>
            <a:ext cx="222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44843" y="1696452"/>
            <a:ext cx="6497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Uma das mais importantes áreas da atualidade no mercado brasileiro tem sido a agropecuária.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Desde a década de 1990 o setor tem crescido muito e no momento presente essa área é responsável  por incríveis 27,4% de todo o PIB brasileiro.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Uma das vertentes desses mercados, mais especificamente relacionada a pecuária, é a Indústria Leiteira.</a:t>
            </a:r>
          </a:p>
        </p:txBody>
      </p:sp>
    </p:spTree>
    <p:extLst>
      <p:ext uri="{BB962C8B-B14F-4D97-AF65-F5344CB8AC3E}">
        <p14:creationId xmlns:p14="http://schemas.microsoft.com/office/powerpoint/2010/main" val="16881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47012" y="631405"/>
            <a:ext cx="71908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O mercado leiteiro tem mostrado médias de acréscimo de 1,1 bilhões de litros de leite ao ano.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Esse aumento constante se deve principalmente a capacidade de modernização desse setor.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Apesar de ser um mercado consideravelmente moderno, alguns produtores menores continuam mostrando resistência a tecnologia.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Softwares bem conceituados do setor ainda apresentam certas dificuldades para os menos instruídos, o que faz muitas pessoas desistirem de adotar um sistema para seus retiros.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9412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60622" y="1816768"/>
            <a:ext cx="72389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Considerando a necessidade de um sistema prático para os menos instruídos, o objetivo será implementar um sistema para gerenciamento de retiro de leite.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O sistema contará com todos os controles necessários para administrar o rebanho e as produções, com funções como vacinação, período de cio, medicações, quantidade de leite produzido ao dia.</a:t>
            </a:r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44843" y="561474"/>
            <a:ext cx="222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3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64369" y="1540041"/>
            <a:ext cx="6745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Além disso a intenção é trazer uma interface o mais intuitiva e simples possível, para proporcionar maior entendimento.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E como uma funcionalidade extra, é pretendido integrar ao sistema um controle por GPS dos bovinos, exercendo uma série de análises sobre o animal.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17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44843" y="561474"/>
            <a:ext cx="241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44843" y="1443789"/>
            <a:ext cx="64970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Java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Spring Boot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JPA/Hibernate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MySQL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Ferramentas para desenvolvimento WEB</a:t>
            </a:r>
          </a:p>
          <a:p>
            <a:r>
              <a:rPr lang="pt-BR" sz="2400" dirty="0"/>
              <a:t>(HTML, CSS, Java Script, etc...)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Arduino para o controle via GPS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C/C++ para a manipulação do Arduino</a:t>
            </a:r>
          </a:p>
        </p:txBody>
      </p:sp>
    </p:spTree>
    <p:extLst>
      <p:ext uri="{BB962C8B-B14F-4D97-AF65-F5344CB8AC3E}">
        <p14:creationId xmlns:p14="http://schemas.microsoft.com/office/powerpoint/2010/main" val="174100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79269" y="134754"/>
            <a:ext cx="252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61721"/>
              </p:ext>
            </p:extLst>
          </p:nvPr>
        </p:nvGraphicFramePr>
        <p:xfrm>
          <a:off x="296093" y="1006560"/>
          <a:ext cx="10894422" cy="525480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869214">
                  <a:extLst>
                    <a:ext uri="{9D8B030D-6E8A-4147-A177-3AD203B41FA5}">
                      <a16:colId xmlns:a16="http://schemas.microsoft.com/office/drawing/2014/main" val="4134682646"/>
                    </a:ext>
                  </a:extLst>
                </a:gridCol>
                <a:gridCol w="511196">
                  <a:extLst>
                    <a:ext uri="{9D8B030D-6E8A-4147-A177-3AD203B41FA5}">
                      <a16:colId xmlns:a16="http://schemas.microsoft.com/office/drawing/2014/main" val="3924992380"/>
                    </a:ext>
                  </a:extLst>
                </a:gridCol>
                <a:gridCol w="539932">
                  <a:extLst>
                    <a:ext uri="{9D8B030D-6E8A-4147-A177-3AD203B41FA5}">
                      <a16:colId xmlns:a16="http://schemas.microsoft.com/office/drawing/2014/main" val="16347957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09909700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2864915691"/>
                    </a:ext>
                  </a:extLst>
                </a:gridCol>
                <a:gridCol w="531222">
                  <a:extLst>
                    <a:ext uri="{9D8B030D-6E8A-4147-A177-3AD203B41FA5}">
                      <a16:colId xmlns:a16="http://schemas.microsoft.com/office/drawing/2014/main" val="2394433925"/>
                    </a:ext>
                  </a:extLst>
                </a:gridCol>
                <a:gridCol w="539932">
                  <a:extLst>
                    <a:ext uri="{9D8B030D-6E8A-4147-A177-3AD203B41FA5}">
                      <a16:colId xmlns:a16="http://schemas.microsoft.com/office/drawing/2014/main" val="20656127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54669942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34029927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4186308038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1372775147"/>
                    </a:ext>
                  </a:extLst>
                </a:gridCol>
                <a:gridCol w="531222">
                  <a:extLst>
                    <a:ext uri="{9D8B030D-6E8A-4147-A177-3AD203B41FA5}">
                      <a16:colId xmlns:a16="http://schemas.microsoft.com/office/drawing/2014/main" val="2877647308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28439567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5394815"/>
                    </a:ext>
                  </a:extLst>
                </a:gridCol>
              </a:tblGrid>
              <a:tr h="384252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Atividades/Mês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Set.</a:t>
                      </a:r>
                    </a:p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Out.</a:t>
                      </a:r>
                    </a:p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Nov.</a:t>
                      </a:r>
                    </a:p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Dez.</a:t>
                      </a:r>
                    </a:p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</a:t>
                      </a:r>
                    </a:p>
                    <a:p>
                      <a:pPr marL="1270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Fev.</a:t>
                      </a:r>
                    </a:p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BR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Mar.</a:t>
                      </a:r>
                    </a:p>
                    <a:p>
                      <a:pPr marL="1270" marR="0" lvl="0" indent="-635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kumimoji="0" lang="pt-BR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Abr.</a:t>
                      </a:r>
                    </a:p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Mai.</a:t>
                      </a:r>
                    </a:p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Jun.</a:t>
                      </a:r>
                    </a:p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Jul.</a:t>
                      </a:r>
                    </a:p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Ago.</a:t>
                      </a:r>
                    </a:p>
                    <a:p>
                      <a:pPr marL="127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Set.</a:t>
                      </a:r>
                    </a:p>
                    <a:p>
                      <a:pPr marL="63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92264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Levantamento de referências bibliográficas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8839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Estudo da linguagem JAVA + Spring Boot + Hibernate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636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81267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Estudo</a:t>
                      </a:r>
                      <a:r>
                        <a:rPr lang="pt-BR" sz="160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Arduino</a:t>
                      </a:r>
                      <a:endParaRPr lang="pt-BR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141298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Levantamento de requisitos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464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Definição do Banco de Dados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144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917473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da Qualificação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049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695392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Exame de Qualificação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144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42934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do Sistema Principal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144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780086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Implementação da funcionalidade</a:t>
                      </a:r>
                      <a:r>
                        <a:rPr lang="pt-BR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7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84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416235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da versão final do TCC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x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843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022689"/>
                  </a:ext>
                </a:extLst>
              </a:tr>
              <a:tr h="396453"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Defesa</a:t>
                      </a:r>
                      <a:endParaRPr lang="pt-BR" sz="3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99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6726" marR="45985" marT="4969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09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1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E0A2D-02C4-482C-8906-B0564237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51165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513</Words>
  <Application>Microsoft Office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</dc:creator>
  <cp:lastModifiedBy>Vinicius Moreira</cp:lastModifiedBy>
  <cp:revision>12</cp:revision>
  <dcterms:created xsi:type="dcterms:W3CDTF">2022-08-20T12:00:25Z</dcterms:created>
  <dcterms:modified xsi:type="dcterms:W3CDTF">2022-08-24T22:41:30Z</dcterms:modified>
</cp:coreProperties>
</file>