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7FD8B-A991-8981-FB6C-72E8EF80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E20E59-ECD9-7748-081E-D2425C460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D47237-CF14-2B29-B742-FE5B6887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575B10-660A-C8E1-5C50-9B187BEE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0CB50-4431-58D2-8978-711323FA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2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AC6A2-DC39-1815-03EC-5B46F6FB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7E9569-C41D-405E-635E-DC991BE4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B3D061-D8F0-FD46-8DAB-8223BF03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BD5EA0-06BE-30F9-5958-14C3BE1B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A0733-C42C-E159-C52B-5841A646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97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17BA4F-BE30-5E6E-03D6-2FD94273A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02C99A-7310-A020-3FBA-2A921B1AC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1506E-F06F-6F38-F38B-62996EC5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BA94C-4854-711D-9342-3513F428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282E1-59C2-A335-B0AD-7578974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6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AA3DD-C5D1-1467-7F04-3DD310C7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E65564-DC6F-1C23-F16A-6AEB9F03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685D9-57C9-B284-54A9-5D4E63F1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493BF7-E82A-1F5E-28A2-E72CC632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53453-9A52-F112-2001-FA5DB250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09AA0-3DCB-1D9A-CB07-E27AC7DC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A6F39-FF81-4AFC-9C38-6B451393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E237B-B907-079C-2984-89FC9565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E3C2A-CAF0-6797-9860-7B29E93E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76191-AECE-8CF2-E85C-2C1761EF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19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BD539-886F-10E1-8DDE-9B50CE01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7A528-6512-D040-8967-F5ABC59C5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346A4-D73D-6100-B89E-DF4924D39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69E71-3229-83E3-A466-12DC7330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BCA56E-417D-FFD4-FBA8-CA751A4D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88ABC-D76E-4FCE-ED03-5D5CA5C5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53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923F2-1470-3043-4917-1C8312B5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109257-968A-5202-2974-DFDA9FD61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A5D463-1B45-A435-0007-FEA608E3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6B4C3-7FF0-482C-16AE-BA0E1259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54EF4C-BAF3-E5D5-B999-9902185CE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ACC306-2A7C-4343-4F01-842790DD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193409-C0F6-E584-E5DF-BB5B24FB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29531B-8C31-705C-3066-E467CFB2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3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DE59B-8693-B5E4-AA23-179B6768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E46AC-C10A-316B-1136-45FB0BBB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EABD47-A905-95EB-2A24-ACC5BB7A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AA6F7F-6071-136F-FEC4-5980DA44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6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AECB95-FCE6-3C25-3D9B-6D82910C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C73AD0-BB44-1680-A54A-D22E5FDC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6868A9-6621-BD3F-0A12-ABECC1BF4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43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AB913-9559-6A1D-E7FC-8824BA9F6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B16B28-0A9A-04C1-68A5-79E58832C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EC9B20-AB95-741D-3B0C-2EC626D4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3C463E-26A6-CC98-CB4D-B5CF665B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14E5A-6737-6E59-80C9-C1DFEDE0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A93C7D-5930-CDAA-0BEF-4C314808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655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57FF8C-1028-64E6-27D8-AAD8CDD5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CB94B6-22F0-8EA3-0C08-DAC7BB523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BEF60-B241-9586-A1E5-8C89CB72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5C1CF3-4802-9B5A-FE09-C3CC1EEB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EA9F52-C735-C451-0692-FC0E86F1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9DED17-2AF1-2065-9F02-AFD65AF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927ACA-F9A6-81C7-60E6-D5B11D7C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E7D241-C8C9-D15A-207F-BE3A19D1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D0D25-C6D0-6F49-3C97-9C240C35C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C20DE-B44B-4105-8120-5EF28317908F}" type="datetimeFigureOut">
              <a:rPr lang="pt-BR" smtClean="0"/>
              <a:t>08/06/2023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656277-12E3-D434-5BD3-FB8920C52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E0EBC-32CD-5651-DFB4-DE40C5960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4EBA7-3769-405D-9A3E-D8CEB53CE2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A85216A3-DCDA-ED2A-0B0C-06F495B12E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729016"/>
              </p:ext>
            </p:extLst>
          </p:nvPr>
        </p:nvGraphicFramePr>
        <p:xfrm>
          <a:off x="1" y="0"/>
          <a:ext cx="11534274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449099" imgH="9639387" progId="Excel.Sheet.12">
                  <p:embed/>
                </p:oleObj>
              </mc:Choice>
              <mc:Fallback>
                <p:oleObj name="Worksheet" r:id="rId2" imgW="12449099" imgH="96393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1534274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636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Planilha do Microsoft Excel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Moreira</dc:creator>
  <cp:lastModifiedBy>Vinicius Moreira</cp:lastModifiedBy>
  <cp:revision>2</cp:revision>
  <dcterms:created xsi:type="dcterms:W3CDTF">2023-06-08T21:32:03Z</dcterms:created>
  <dcterms:modified xsi:type="dcterms:W3CDTF">2023-06-08T21:41:54Z</dcterms:modified>
</cp:coreProperties>
</file>