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 autoAdjust="0"/>
    <p:restoredTop sz="94660"/>
  </p:normalViewPr>
  <p:slideViewPr>
    <p:cSldViewPr>
      <p:cViewPr varScale="1">
        <p:scale>
          <a:sx n="57" d="100"/>
          <a:sy n="5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48CD-38E0-419B-B62B-05D4D63EBE6E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6D0A-2E7B-408E-9D96-F0CB42FDCD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40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3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9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4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3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8801-CBB5-4943-B9FA-5A0DE9CA38C5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A197-9D19-4D0B-BCC3-04E0AE192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1" y="958812"/>
            <a:ext cx="1728192" cy="162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369608" y="670780"/>
            <a:ext cx="1034039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+ Adicionar</a:t>
            </a:r>
            <a:endParaRPr lang="pt-BR" sz="1100" dirty="0"/>
          </a:p>
        </p:txBody>
      </p:sp>
      <p:sp>
        <p:nvSpPr>
          <p:cNvPr id="3" name="Seta para a direita listrada 2"/>
          <p:cNvSpPr/>
          <p:nvPr/>
        </p:nvSpPr>
        <p:spPr>
          <a:xfrm rot="811964">
            <a:off x="2268492" y="310740"/>
            <a:ext cx="1872208" cy="1152128"/>
          </a:xfrm>
          <a:prstGeom prst="stripedRightArrow">
            <a:avLst>
              <a:gd name="adj1" fmla="val 49063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572000" y="591727"/>
            <a:ext cx="4032448" cy="2362176"/>
          </a:xfrm>
          <a:prstGeom prst="roundRect">
            <a:avLst>
              <a:gd name="adj" fmla="val 681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b="1" dirty="0" smtClean="0"/>
              <a:t>Adicionar compromisso financeiro</a:t>
            </a:r>
          </a:p>
          <a:p>
            <a:pPr algn="ctr"/>
            <a:r>
              <a:rPr lang="pt-BR" dirty="0" smtClean="0"/>
              <a:t>----------------------------------</a:t>
            </a:r>
          </a:p>
          <a:p>
            <a:r>
              <a:rPr lang="pt-BR" sz="1600" dirty="0" smtClean="0"/>
              <a:t>Criar aqui uma conta para pagar no futuro, marcando sua data...</a:t>
            </a:r>
          </a:p>
          <a:p>
            <a:r>
              <a:rPr lang="pt-BR" sz="1600" dirty="0" smtClean="0"/>
              <a:t>Marcar se: Conta fixa? A prazo? CB? CC? A vista? Boleto? $? ...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297601" y="3140968"/>
            <a:ext cx="2808312" cy="3528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/>
              <a:t>Carregar CC</a:t>
            </a:r>
          </a:p>
          <a:p>
            <a:pPr algn="ctr"/>
            <a:r>
              <a:rPr lang="pt-BR" b="1" dirty="0" smtClean="0"/>
              <a:t>---------------------------</a:t>
            </a:r>
            <a:endParaRPr lang="pt-BR" dirty="0" smtClean="0"/>
          </a:p>
          <a:p>
            <a:r>
              <a:rPr lang="pt-BR" dirty="0" smtClean="0"/>
              <a:t>Cadastrar uma fatura com suas </a:t>
            </a:r>
            <a:r>
              <a:rPr lang="pt-BR" dirty="0" err="1" smtClean="0"/>
              <a:t>infos</a:t>
            </a:r>
            <a:r>
              <a:rPr lang="pt-BR" dirty="0" smtClean="0"/>
              <a:t> gerais.</a:t>
            </a:r>
          </a:p>
          <a:p>
            <a:r>
              <a:rPr lang="pt-BR" dirty="0" smtClean="0"/>
              <a:t>Adiciona itens a fatura</a:t>
            </a:r>
          </a:p>
          <a:p>
            <a:r>
              <a:rPr lang="pt-BR" dirty="0" smtClean="0"/>
              <a:t>Exibe </a:t>
            </a:r>
            <a:r>
              <a:rPr lang="pt-BR" dirty="0" err="1" smtClean="0"/>
              <a:t>jah</a:t>
            </a:r>
            <a:r>
              <a:rPr lang="pt-BR" dirty="0" smtClean="0"/>
              <a:t> as contas agendadas q foram marcadas como cc.</a:t>
            </a:r>
          </a:p>
          <a:p>
            <a:r>
              <a:rPr lang="pt-BR" dirty="0" smtClean="0"/>
              <a:t>Inclui itens novos não programados, como juros, taxas, ...</a:t>
            </a:r>
          </a:p>
          <a:p>
            <a:r>
              <a:rPr lang="pt-BR" dirty="0"/>
              <a:t>Abrir para justificativas!</a:t>
            </a:r>
          </a:p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3275856" y="3140968"/>
            <a:ext cx="2808312" cy="3528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/>
              <a:t>Carregar CD / </a:t>
            </a:r>
            <a:r>
              <a:rPr lang="pt-BR" b="1" dirty="0" err="1" smtClean="0"/>
              <a:t>Transferencias</a:t>
            </a:r>
            <a:endParaRPr lang="pt-BR" b="1" dirty="0" smtClean="0"/>
          </a:p>
          <a:p>
            <a:pPr algn="ctr"/>
            <a:r>
              <a:rPr lang="pt-BR" b="1" dirty="0" smtClean="0"/>
              <a:t>---------------------------</a:t>
            </a:r>
            <a:endParaRPr lang="pt-BR" dirty="0" smtClean="0"/>
          </a:p>
          <a:p>
            <a:r>
              <a:rPr lang="pt-BR" dirty="0" smtClean="0"/>
              <a:t>Cruzar as </a:t>
            </a:r>
            <a:r>
              <a:rPr lang="pt-BR" dirty="0" err="1" smtClean="0"/>
              <a:t>infos</a:t>
            </a:r>
            <a:r>
              <a:rPr lang="pt-BR" dirty="0" smtClean="0"/>
              <a:t> com as contas agendadas.</a:t>
            </a:r>
          </a:p>
          <a:p>
            <a:r>
              <a:rPr lang="pt-BR" dirty="0" smtClean="0"/>
              <a:t>Cadastrar as demais contas no sistema.</a:t>
            </a:r>
          </a:p>
          <a:p>
            <a:r>
              <a:rPr lang="pt-BR" dirty="0" smtClean="0"/>
              <a:t>Abrir para justificativas!</a:t>
            </a:r>
            <a:endParaRPr lang="pt-BR" dirty="0"/>
          </a:p>
        </p:txBody>
      </p:sp>
      <p:sp>
        <p:nvSpPr>
          <p:cNvPr id="38" name="Retângulo 37"/>
          <p:cNvSpPr/>
          <p:nvPr/>
        </p:nvSpPr>
        <p:spPr>
          <a:xfrm>
            <a:off x="6208495" y="3140968"/>
            <a:ext cx="2808312" cy="3528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/>
              <a:t>Carregar Lançamentos</a:t>
            </a:r>
          </a:p>
          <a:p>
            <a:pPr algn="ctr"/>
            <a:r>
              <a:rPr lang="pt-BR" b="1" dirty="0" smtClean="0"/>
              <a:t>---------------------------</a:t>
            </a:r>
          </a:p>
          <a:p>
            <a:r>
              <a:rPr lang="pt-BR" dirty="0" smtClean="0"/>
              <a:t>Cruzar itens com as contas </a:t>
            </a:r>
            <a:r>
              <a:rPr lang="pt-BR" dirty="0" err="1" smtClean="0"/>
              <a:t>pre-estabelecidas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Conferir os cruzamentos </a:t>
            </a:r>
            <a:r>
              <a:rPr lang="pt-BR" dirty="0" err="1" smtClean="0"/>
              <a:t>automaticos</a:t>
            </a:r>
            <a:r>
              <a:rPr lang="pt-BR" dirty="0" smtClean="0"/>
              <a:t> e cruzar os demais de forma manual.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59682" y="1988840"/>
            <a:ext cx="1346844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Marcar na agenda </a:t>
            </a:r>
          </a:p>
          <a:p>
            <a:r>
              <a:rPr lang="pt-BR" sz="1200" dirty="0" smtClean="0"/>
              <a:t>os compromissos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4882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3262" y="769822"/>
            <a:ext cx="2703054" cy="5312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/>
              <a:t>Sistema Financeiro</a:t>
            </a:r>
          </a:p>
          <a:p>
            <a:pPr algn="ctr"/>
            <a:endParaRPr lang="pt-BR" dirty="0"/>
          </a:p>
          <a:p>
            <a:pPr marL="285750" indent="-285750">
              <a:buFont typeface="Arial" charset="0"/>
              <a:buChar char="•"/>
            </a:pPr>
            <a:r>
              <a:rPr lang="pt-BR" sz="1400" b="1" dirty="0" smtClean="0"/>
              <a:t>Carregar Dados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Cartões de Crédito</a:t>
            </a:r>
          </a:p>
          <a:p>
            <a:pPr marL="1200150" lvl="2" indent="-285750">
              <a:buFont typeface="Arial" charset="0"/>
              <a:buChar char="•"/>
            </a:pPr>
            <a:r>
              <a:rPr lang="pt-BR" sz="1200" dirty="0" smtClean="0"/>
              <a:t>Faturas</a:t>
            </a:r>
          </a:p>
          <a:p>
            <a:pPr marL="1200150" lvl="2" indent="-285750">
              <a:buFont typeface="Arial" charset="0"/>
              <a:buChar char="•"/>
            </a:pPr>
            <a:r>
              <a:rPr lang="pt-BR" sz="1200" dirty="0" smtClean="0"/>
              <a:t>Itens de Faturas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Cartões de Débito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Transferências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Informações de Suporte</a:t>
            </a:r>
          </a:p>
          <a:p>
            <a:pPr marL="1200150" lvl="2" indent="-285750">
              <a:buFont typeface="Arial" charset="0"/>
              <a:buChar char="•"/>
            </a:pPr>
            <a:r>
              <a:rPr lang="pt-BR" sz="1200" dirty="0" smtClean="0"/>
              <a:t>Categorias</a:t>
            </a:r>
          </a:p>
          <a:p>
            <a:pPr marL="1200150" lvl="2" indent="-285750">
              <a:buFont typeface="Arial" charset="0"/>
              <a:buChar char="•"/>
            </a:pPr>
            <a:r>
              <a:rPr lang="pt-BR" sz="1200" dirty="0" smtClean="0"/>
              <a:t>Rótulos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1400" b="1" dirty="0" smtClean="0"/>
              <a:t>Fechamento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Carregar Lançamentos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Cruzar Lançamentos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1400" b="1" dirty="0" smtClean="0"/>
              <a:t>Agendamento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Consultar Agenda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Agendar Compromissos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1400" b="1" dirty="0" smtClean="0"/>
              <a:t>Relatórios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 smtClean="0"/>
              <a:t>[[ ... ]]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/>
              <a:t>[[ ... </a:t>
            </a:r>
            <a:r>
              <a:rPr lang="pt-BR" sz="1200" dirty="0" smtClean="0"/>
              <a:t>]]</a:t>
            </a:r>
          </a:p>
          <a:p>
            <a:pPr marL="742950" lvl="1" indent="-285750">
              <a:buFont typeface="Arial" charset="0"/>
              <a:buChar char="•"/>
            </a:pPr>
            <a:r>
              <a:rPr lang="pt-BR" sz="1200" dirty="0"/>
              <a:t>[[ ... ]]</a:t>
            </a:r>
            <a:endParaRPr lang="pt-BR" sz="1200" dirty="0" smtClean="0"/>
          </a:p>
          <a:p>
            <a:endParaRPr lang="pt-BR" sz="16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VnsDesenvolvimento</a:t>
            </a:r>
            <a:r>
              <a:rPr lang="pt-BR" dirty="0" smtClean="0"/>
              <a:t> – Sistema Financeiro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75" y="6081922"/>
            <a:ext cx="9144000" cy="7647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Vinicius Garcia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178</Words>
  <Application>Microsoft Office PowerPoint</Application>
  <PresentationFormat>Apresentação na tela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Oliveira Garcia</dc:creator>
  <cp:lastModifiedBy>Vinicius Oliveira Garcia</cp:lastModifiedBy>
  <cp:revision>16</cp:revision>
  <dcterms:created xsi:type="dcterms:W3CDTF">2013-11-07T17:31:28Z</dcterms:created>
  <dcterms:modified xsi:type="dcterms:W3CDTF">2013-11-29T18:50:47Z</dcterms:modified>
</cp:coreProperties>
</file>