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Sample Chart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Apple</c:v>
                </c:pt>
                <c:pt idx="1">
                  <c:v>Google</c:v>
                </c:pt>
                <c:pt idx="2">
                  <c:v>Amazon</c:v>
                </c:pt>
                <c:pt idx="3">
                  <c:v>Microsoft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Sample Chart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Apple</c:v>
                </c:pt>
                <c:pt idx="1">
                  <c:v>Google</c:v>
                </c:pt>
                <c:pt idx="2">
                  <c:v>Amazon</c:v>
                </c:pt>
                <c:pt idx="3">
                  <c:v>Microsoft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35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4572000" cy="0"/>
          </a:xfrm>
        </p:spPr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text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4572000" cy="0"/>
          </a:xfrm>
        </p:spPr>
        <p:txBody>
          <a:bodyPr/>
          <a:lstStyle/>
          <a:p>
            <a:r>
              <a:t>Second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4572000" cy="0"/>
          </a:xfrm>
        </p:spPr>
        <p:txBody>
          <a:bodyPr/>
          <a:lstStyle/>
          <a:p>
            <a:r>
              <a:t>Second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