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61" r:id="rId4"/>
    <p:sldId id="268" r:id="rId5"/>
    <p:sldId id="269" r:id="rId6"/>
    <p:sldId id="262" r:id="rId7"/>
    <p:sldId id="270" r:id="rId8"/>
    <p:sldId id="271" r:id="rId9"/>
    <p:sldId id="263" r:id="rId10"/>
    <p:sldId id="272" r:id="rId11"/>
    <p:sldId id="27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>
        <p:scale>
          <a:sx n="73" d="100"/>
          <a:sy n="73" d="100"/>
        </p:scale>
        <p:origin x="2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de Paiva Hsu" userId="d5c78026-477b-48d9-a787-b3b3dd78eddc" providerId="ADAL" clId="{57ED9E0E-5243-4967-B9EE-541CD88BBE4D}"/>
    <pc:docChg chg="undo custSel addSld delSld modSld">
      <pc:chgData name="Vinicius de Paiva Hsu" userId="d5c78026-477b-48d9-a787-b3b3dd78eddc" providerId="ADAL" clId="{57ED9E0E-5243-4967-B9EE-541CD88BBE4D}" dt="2017-08-30T01:36:43.121" v="195" actId="2696"/>
      <pc:docMkLst>
        <pc:docMk/>
      </pc:docMkLst>
      <pc:sldChg chg="add del">
        <pc:chgData name="Vinicius de Paiva Hsu" userId="d5c78026-477b-48d9-a787-b3b3dd78eddc" providerId="ADAL" clId="{57ED9E0E-5243-4967-B9EE-541CD88BBE4D}" dt="2017-08-30T01:36:37.276" v="194" actId="2696"/>
        <pc:sldMkLst>
          <pc:docMk/>
          <pc:sldMk cId="2116396385" sldId="264"/>
        </pc:sldMkLst>
      </pc:sldChg>
      <pc:sldChg chg="del">
        <pc:chgData name="Vinicius de Paiva Hsu" userId="d5c78026-477b-48d9-a787-b3b3dd78eddc" providerId="ADAL" clId="{57ED9E0E-5243-4967-B9EE-541CD88BBE4D}" dt="2017-08-30T01:25:17.700" v="11" actId="2696"/>
        <pc:sldMkLst>
          <pc:docMk/>
          <pc:sldMk cId="55493841" sldId="266"/>
        </pc:sldMkLst>
      </pc:sldChg>
      <pc:sldChg chg="modSp del">
        <pc:chgData name="Vinicius de Paiva Hsu" userId="d5c78026-477b-48d9-a787-b3b3dd78eddc" providerId="ADAL" clId="{57ED9E0E-5243-4967-B9EE-541CD88BBE4D}" dt="2017-08-30T01:36:43.121" v="195" actId="2696"/>
        <pc:sldMkLst>
          <pc:docMk/>
          <pc:sldMk cId="4172234403" sldId="267"/>
        </pc:sldMkLst>
        <pc:spChg chg="mod">
          <ac:chgData name="Vinicius de Paiva Hsu" userId="d5c78026-477b-48d9-a787-b3b3dd78eddc" providerId="ADAL" clId="{57ED9E0E-5243-4967-B9EE-541CD88BBE4D}" dt="2017-08-30T01:28:21.072" v="83" actId="20577"/>
          <ac:spMkLst>
            <pc:docMk/>
            <pc:sldMk cId="4172234403" sldId="267"/>
            <ac:spMk id="4" creationId="{00000000-0000-0000-0000-000000000000}"/>
          </ac:spMkLst>
        </pc:spChg>
      </pc:sldChg>
      <pc:sldChg chg="addSp delSp modSp">
        <pc:chgData name="Vinicius de Paiva Hsu" userId="d5c78026-477b-48d9-a787-b3b3dd78eddc" providerId="ADAL" clId="{57ED9E0E-5243-4967-B9EE-541CD88BBE4D}" dt="2017-08-30T01:33:32.970" v="147" actId="1076"/>
        <pc:sldMkLst>
          <pc:docMk/>
          <pc:sldMk cId="1519267962" sldId="268"/>
        </pc:sldMkLst>
        <pc:spChg chg="del">
          <ac:chgData name="Vinicius de Paiva Hsu" userId="d5c78026-477b-48d9-a787-b3b3dd78eddc" providerId="ADAL" clId="{57ED9E0E-5243-4967-B9EE-541CD88BBE4D}" dt="2017-08-30T01:24:50.660" v="5" actId="478"/>
          <ac:spMkLst>
            <pc:docMk/>
            <pc:sldMk cId="1519267962" sldId="268"/>
            <ac:spMk id="4" creationId="{00000000-0000-0000-0000-000000000000}"/>
          </ac:spMkLst>
        </pc:spChg>
        <pc:spChg chg="add del mod">
          <ac:chgData name="Vinicius de Paiva Hsu" userId="d5c78026-477b-48d9-a787-b3b3dd78eddc" providerId="ADAL" clId="{57ED9E0E-5243-4967-B9EE-541CD88BBE4D}" dt="2017-08-30T01:33:29.582" v="145" actId="478"/>
          <ac:spMkLst>
            <pc:docMk/>
            <pc:sldMk cId="1519267962" sldId="268"/>
            <ac:spMk id="5" creationId="{5F61C92F-085B-419C-BB7F-3FE439895CEA}"/>
          </ac:spMkLst>
        </pc:spChg>
        <pc:spChg chg="add mod">
          <ac:chgData name="Vinicius de Paiva Hsu" userId="d5c78026-477b-48d9-a787-b3b3dd78eddc" providerId="ADAL" clId="{57ED9E0E-5243-4967-B9EE-541CD88BBE4D}" dt="2017-08-30T01:33:32.970" v="147" actId="1076"/>
          <ac:spMkLst>
            <pc:docMk/>
            <pc:sldMk cId="1519267962" sldId="268"/>
            <ac:spMk id="6" creationId="{26D461B3-AE5D-4ADE-89C4-4697942F64F3}"/>
          </ac:spMkLst>
        </pc:spChg>
        <pc:picChg chg="add mod modCrop">
          <ac:chgData name="Vinicius de Paiva Hsu" userId="d5c78026-477b-48d9-a787-b3b3dd78eddc" providerId="ADAL" clId="{57ED9E0E-5243-4967-B9EE-541CD88BBE4D}" dt="2017-08-30T01:25:09.213" v="10" actId="1076"/>
          <ac:picMkLst>
            <pc:docMk/>
            <pc:sldMk cId="1519267962" sldId="268"/>
            <ac:picMk id="3" creationId="{999F1C47-3BC1-47CF-8269-217AE2331334}"/>
          </ac:picMkLst>
        </pc:picChg>
      </pc:sldChg>
      <pc:sldChg chg="addSp delSp modSp">
        <pc:chgData name="Vinicius de Paiva Hsu" userId="d5c78026-477b-48d9-a787-b3b3dd78eddc" providerId="ADAL" clId="{57ED9E0E-5243-4967-B9EE-541CD88BBE4D}" dt="2017-08-30T01:27:16.233" v="81" actId="113"/>
        <pc:sldMkLst>
          <pc:docMk/>
          <pc:sldMk cId="3398709047" sldId="269"/>
        </pc:sldMkLst>
        <pc:spChg chg="add mod">
          <ac:chgData name="Vinicius de Paiva Hsu" userId="d5c78026-477b-48d9-a787-b3b3dd78eddc" providerId="ADAL" clId="{57ED9E0E-5243-4967-B9EE-541CD88BBE4D}" dt="2017-08-30T01:26:00.570" v="13" actId="1076"/>
          <ac:spMkLst>
            <pc:docMk/>
            <pc:sldMk cId="3398709047" sldId="269"/>
            <ac:spMk id="3" creationId="{906A461F-CEE4-43B9-B57B-366D1A45E76A}"/>
          </ac:spMkLst>
        </pc:spChg>
        <pc:spChg chg="del">
          <ac:chgData name="Vinicius de Paiva Hsu" userId="d5c78026-477b-48d9-a787-b3b3dd78eddc" providerId="ADAL" clId="{57ED9E0E-5243-4967-B9EE-541CD88BBE4D}" dt="2017-08-30T01:26:02.420" v="14" actId="478"/>
          <ac:spMkLst>
            <pc:docMk/>
            <pc:sldMk cId="3398709047" sldId="269"/>
            <ac:spMk id="4" creationId="{00000000-0000-0000-0000-000000000000}"/>
          </ac:spMkLst>
        </pc:spChg>
        <pc:spChg chg="add mod">
          <ac:chgData name="Vinicius de Paiva Hsu" userId="d5c78026-477b-48d9-a787-b3b3dd78eddc" providerId="ADAL" clId="{57ED9E0E-5243-4967-B9EE-541CD88BBE4D}" dt="2017-08-30T01:27:16.233" v="81" actId="113"/>
          <ac:spMkLst>
            <pc:docMk/>
            <pc:sldMk cId="3398709047" sldId="269"/>
            <ac:spMk id="5" creationId="{DAD542BB-ABA4-4865-BF57-9B9E80FE17FF}"/>
          </ac:spMkLst>
        </pc:spChg>
      </pc:sldChg>
      <pc:sldChg chg="addSp delSp modSp">
        <pc:chgData name="Vinicius de Paiva Hsu" userId="d5c78026-477b-48d9-a787-b3b3dd78eddc" providerId="ADAL" clId="{57ED9E0E-5243-4967-B9EE-541CD88BBE4D}" dt="2017-08-30T01:34:20.002" v="155" actId="1076"/>
        <pc:sldMkLst>
          <pc:docMk/>
          <pc:sldMk cId="43597172" sldId="270"/>
        </pc:sldMkLst>
        <pc:spChg chg="del mod">
          <ac:chgData name="Vinicius de Paiva Hsu" userId="d5c78026-477b-48d9-a787-b3b3dd78eddc" providerId="ADAL" clId="{57ED9E0E-5243-4967-B9EE-541CD88BBE4D}" dt="2017-08-30T01:28:41.153" v="85" actId="478"/>
          <ac:spMkLst>
            <pc:docMk/>
            <pc:sldMk cId="43597172" sldId="270"/>
            <ac:spMk id="4" creationId="{00000000-0000-0000-0000-000000000000}"/>
          </ac:spMkLst>
        </pc:spChg>
        <pc:spChg chg="add del mod">
          <ac:chgData name="Vinicius de Paiva Hsu" userId="d5c78026-477b-48d9-a787-b3b3dd78eddc" providerId="ADAL" clId="{57ED9E0E-5243-4967-B9EE-541CD88BBE4D}" dt="2017-08-30T01:28:47.102" v="87" actId="478"/>
          <ac:spMkLst>
            <pc:docMk/>
            <pc:sldMk cId="43597172" sldId="270"/>
            <ac:spMk id="5" creationId="{9571C02A-8447-492A-B7E9-E6DBADEE8B03}"/>
          </ac:spMkLst>
        </pc:spChg>
        <pc:spChg chg="add del mod">
          <ac:chgData name="Vinicius de Paiva Hsu" userId="d5c78026-477b-48d9-a787-b3b3dd78eddc" providerId="ADAL" clId="{57ED9E0E-5243-4967-B9EE-541CD88BBE4D}" dt="2017-08-30T01:30:24.824" v="89"/>
          <ac:spMkLst>
            <pc:docMk/>
            <pc:sldMk cId="43597172" sldId="270"/>
            <ac:spMk id="6" creationId="{5F5E4DFD-E118-48CE-91D9-E519E5E3E1E2}"/>
          </ac:spMkLst>
        </pc:spChg>
        <pc:spChg chg="add del mod">
          <ac:chgData name="Vinicius de Paiva Hsu" userId="d5c78026-477b-48d9-a787-b3b3dd78eddc" providerId="ADAL" clId="{57ED9E0E-5243-4967-B9EE-541CD88BBE4D}" dt="2017-08-30T01:33:17.813" v="144"/>
          <ac:spMkLst>
            <pc:docMk/>
            <pc:sldMk cId="43597172" sldId="270"/>
            <ac:spMk id="8" creationId="{CD70C7AD-DE1D-41D7-A835-4DBF340B55D6}"/>
          </ac:spMkLst>
        </pc:spChg>
        <pc:spChg chg="add del mod">
          <ac:chgData name="Vinicius de Paiva Hsu" userId="d5c78026-477b-48d9-a787-b3b3dd78eddc" providerId="ADAL" clId="{57ED9E0E-5243-4967-B9EE-541CD88BBE4D}" dt="2017-08-30T01:34:14.954" v="153"/>
          <ac:spMkLst>
            <pc:docMk/>
            <pc:sldMk cId="43597172" sldId="270"/>
            <ac:spMk id="10" creationId="{9270603C-F2B4-4DE8-84D0-A186B4A4699B}"/>
          </ac:spMkLst>
        </pc:spChg>
        <pc:spChg chg="add mod">
          <ac:chgData name="Vinicius de Paiva Hsu" userId="d5c78026-477b-48d9-a787-b3b3dd78eddc" providerId="ADAL" clId="{57ED9E0E-5243-4967-B9EE-541CD88BBE4D}" dt="2017-08-30T01:34:20.002" v="155" actId="1076"/>
          <ac:spMkLst>
            <pc:docMk/>
            <pc:sldMk cId="43597172" sldId="270"/>
            <ac:spMk id="11" creationId="{721E9CF1-A2F1-4F81-9B22-0F0833C528C0}"/>
          </ac:spMkLst>
        </pc:spChg>
        <pc:picChg chg="add mod modCrop">
          <ac:chgData name="Vinicius de Paiva Hsu" userId="d5c78026-477b-48d9-a787-b3b3dd78eddc" providerId="ADAL" clId="{57ED9E0E-5243-4967-B9EE-541CD88BBE4D}" dt="2017-08-30T01:34:17.149" v="154" actId="1076"/>
          <ac:picMkLst>
            <pc:docMk/>
            <pc:sldMk cId="43597172" sldId="270"/>
            <ac:picMk id="7" creationId="{79DD5B44-4261-4D19-9584-BD5519713ADF}"/>
          </ac:picMkLst>
        </pc:picChg>
        <pc:picChg chg="add del mod modCrop">
          <ac:chgData name="Vinicius de Paiva Hsu" userId="d5c78026-477b-48d9-a787-b3b3dd78eddc" providerId="ADAL" clId="{57ED9E0E-5243-4967-B9EE-541CD88BBE4D}" dt="2017-08-30T01:34:14.954" v="153"/>
          <ac:picMkLst>
            <pc:docMk/>
            <pc:sldMk cId="43597172" sldId="270"/>
            <ac:picMk id="9" creationId="{9E20638C-7AA3-4DC4-89F0-B76F70A620C6}"/>
          </ac:picMkLst>
        </pc:picChg>
      </pc:sldChg>
      <pc:sldChg chg="addSp delSp modSp">
        <pc:chgData name="Vinicius de Paiva Hsu" userId="d5c78026-477b-48d9-a787-b3b3dd78eddc" providerId="ADAL" clId="{57ED9E0E-5243-4967-B9EE-541CD88BBE4D}" dt="2017-08-30T01:35:26.437" v="183" actId="1076"/>
        <pc:sldMkLst>
          <pc:docMk/>
          <pc:sldMk cId="2005657061" sldId="271"/>
        </pc:sldMkLst>
        <pc:spChg chg="del">
          <ac:chgData name="Vinicius de Paiva Hsu" userId="d5c78026-477b-48d9-a787-b3b3dd78eddc" providerId="ADAL" clId="{57ED9E0E-5243-4967-B9EE-541CD88BBE4D}" dt="2017-08-30T01:30:28.922" v="91" actId="478"/>
          <ac:spMkLst>
            <pc:docMk/>
            <pc:sldMk cId="2005657061" sldId="271"/>
            <ac:spMk id="4" creationId="{00000000-0000-0000-0000-000000000000}"/>
          </ac:spMkLst>
        </pc:spChg>
        <pc:spChg chg="add del">
          <ac:chgData name="Vinicius de Paiva Hsu" userId="d5c78026-477b-48d9-a787-b3b3dd78eddc" providerId="ADAL" clId="{57ED9E0E-5243-4967-B9EE-541CD88BBE4D}" dt="2017-08-30T01:34:32.860" v="158"/>
          <ac:spMkLst>
            <pc:docMk/>
            <pc:sldMk cId="2005657061" sldId="271"/>
            <ac:spMk id="5" creationId="{6ED83AD2-F6E9-4796-86BC-D5EC16428943}"/>
          </ac:spMkLst>
        </pc:spChg>
        <pc:spChg chg="add mod">
          <ac:chgData name="Vinicius de Paiva Hsu" userId="d5c78026-477b-48d9-a787-b3b3dd78eddc" providerId="ADAL" clId="{57ED9E0E-5243-4967-B9EE-541CD88BBE4D}" dt="2017-08-30T01:35:19.229" v="181" actId="20577"/>
          <ac:spMkLst>
            <pc:docMk/>
            <pc:sldMk cId="2005657061" sldId="271"/>
            <ac:spMk id="6" creationId="{AABA8EED-CAAC-471A-AC00-F0F212A84666}"/>
          </ac:spMkLst>
        </pc:spChg>
        <pc:spChg chg="add mod">
          <ac:chgData name="Vinicius de Paiva Hsu" userId="d5c78026-477b-48d9-a787-b3b3dd78eddc" providerId="ADAL" clId="{57ED9E0E-5243-4967-B9EE-541CD88BBE4D}" dt="2017-08-30T01:35:26.437" v="183" actId="1076"/>
          <ac:spMkLst>
            <pc:docMk/>
            <pc:sldMk cId="2005657061" sldId="271"/>
            <ac:spMk id="7" creationId="{AF40CAEC-3086-46C0-BF8C-7AB22A91C3B0}"/>
          </ac:spMkLst>
        </pc:spChg>
      </pc:sldChg>
      <pc:sldChg chg="addSp delSp modSp">
        <pc:chgData name="Vinicius de Paiva Hsu" userId="d5c78026-477b-48d9-a787-b3b3dd78eddc" providerId="ADAL" clId="{57ED9E0E-5243-4967-B9EE-541CD88BBE4D}" dt="2017-08-30T01:36:15.967" v="192" actId="1076"/>
        <pc:sldMkLst>
          <pc:docMk/>
          <pc:sldMk cId="658945136" sldId="272"/>
        </pc:sldMkLst>
        <pc:spChg chg="del">
          <ac:chgData name="Vinicius de Paiva Hsu" userId="d5c78026-477b-48d9-a787-b3b3dd78eddc" providerId="ADAL" clId="{57ED9E0E-5243-4967-B9EE-541CD88BBE4D}" dt="2017-08-30T01:34:25.706" v="156" actId="478"/>
          <ac:spMkLst>
            <pc:docMk/>
            <pc:sldMk cId="658945136" sldId="272"/>
            <ac:spMk id="4" creationId="{00000000-0000-0000-0000-000000000000}"/>
          </ac:spMkLst>
        </pc:spChg>
        <pc:spChg chg="add mod">
          <ac:chgData name="Vinicius de Paiva Hsu" userId="d5c78026-477b-48d9-a787-b3b3dd78eddc" providerId="ADAL" clId="{57ED9E0E-5243-4967-B9EE-541CD88BBE4D}" dt="2017-08-30T01:36:07.594" v="189" actId="1076"/>
          <ac:spMkLst>
            <pc:docMk/>
            <pc:sldMk cId="658945136" sldId="272"/>
            <ac:spMk id="6" creationId="{69FAF74A-202F-494B-B6FF-E2708D7C87F3}"/>
          </ac:spMkLst>
        </pc:spChg>
        <pc:picChg chg="add mod">
          <ac:chgData name="Vinicius de Paiva Hsu" userId="d5c78026-477b-48d9-a787-b3b3dd78eddc" providerId="ADAL" clId="{57ED9E0E-5243-4967-B9EE-541CD88BBE4D}" dt="2017-08-30T01:36:15.967" v="192" actId="1076"/>
          <ac:picMkLst>
            <pc:docMk/>
            <pc:sldMk cId="658945136" sldId="272"/>
            <ac:picMk id="5" creationId="{C8460FEB-0F6B-4F03-8211-A1905A780FF4}"/>
          </ac:picMkLst>
        </pc:picChg>
      </pc:sldChg>
      <pc:sldChg chg="addSp delSp modSp">
        <pc:chgData name="Vinicius de Paiva Hsu" userId="d5c78026-477b-48d9-a787-b3b3dd78eddc" providerId="ADAL" clId="{57ED9E0E-5243-4967-B9EE-541CD88BBE4D}" dt="2017-08-30T01:34:53.191" v="179" actId="20577"/>
        <pc:sldMkLst>
          <pc:docMk/>
          <pc:sldMk cId="2297878016" sldId="273"/>
        </pc:sldMkLst>
        <pc:spChg chg="del">
          <ac:chgData name="Vinicius de Paiva Hsu" userId="d5c78026-477b-48d9-a787-b3b3dd78eddc" providerId="ADAL" clId="{57ED9E0E-5243-4967-B9EE-541CD88BBE4D}" dt="2017-08-30T01:34:37.268" v="159"/>
          <ac:spMkLst>
            <pc:docMk/>
            <pc:sldMk cId="2297878016" sldId="273"/>
            <ac:spMk id="4" creationId="{00000000-0000-0000-0000-000000000000}"/>
          </ac:spMkLst>
        </pc:spChg>
        <pc:spChg chg="add del mod">
          <ac:chgData name="Vinicius de Paiva Hsu" userId="d5c78026-477b-48d9-a787-b3b3dd78eddc" providerId="ADAL" clId="{57ED9E0E-5243-4967-B9EE-541CD88BBE4D}" dt="2017-08-30T01:34:40.061" v="160" actId="478"/>
          <ac:spMkLst>
            <pc:docMk/>
            <pc:sldMk cId="2297878016" sldId="273"/>
            <ac:spMk id="5" creationId="{0CC979DD-9720-47DF-AD8F-7F2A09D4CEC9}"/>
          </ac:spMkLst>
        </pc:spChg>
        <pc:spChg chg="add del mod">
          <ac:chgData name="Vinicius de Paiva Hsu" userId="d5c78026-477b-48d9-a787-b3b3dd78eddc" providerId="ADAL" clId="{57ED9E0E-5243-4967-B9EE-541CD88BBE4D}" dt="2017-08-30T01:34:42.839" v="162" actId="478"/>
          <ac:spMkLst>
            <pc:docMk/>
            <pc:sldMk cId="2297878016" sldId="273"/>
            <ac:spMk id="6" creationId="{FAEEE1A1-29FF-4036-8486-BCDA4AE511DF}"/>
          </ac:spMkLst>
        </pc:spChg>
        <pc:spChg chg="add mod">
          <ac:chgData name="Vinicius de Paiva Hsu" userId="d5c78026-477b-48d9-a787-b3b3dd78eddc" providerId="ADAL" clId="{57ED9E0E-5243-4967-B9EE-541CD88BBE4D}" dt="2017-08-30T01:34:53.191" v="179" actId="20577"/>
          <ac:spMkLst>
            <pc:docMk/>
            <pc:sldMk cId="2297878016" sldId="273"/>
            <ac:spMk id="7" creationId="{2036CF44-8DA4-4027-8A6F-B7E9855772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nheironeto.com.br/Pages/advogados.asp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inheironeto.com.br/Pages/advogados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" TargetMode="External"/><Relationship Id="rId2" Type="http://schemas.openxmlformats.org/officeDocument/2006/relationships/hyperlink" Target="https://www.app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loboesporte.globo.com/" TargetMode="External"/><Relationship Id="rId5" Type="http://schemas.openxmlformats.org/officeDocument/2006/relationships/hyperlink" Target="http://www.globo.com/" TargetMode="External"/><Relationship Id="rId4" Type="http://schemas.openxmlformats.org/officeDocument/2006/relationships/hyperlink" Target="https://www.microsoft.com/pt-b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l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Sobre Mim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460FEB-0F6B-4F03-8211-A1905A780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4" r="3215"/>
          <a:stretch/>
        </p:blipFill>
        <p:spPr>
          <a:xfrm>
            <a:off x="4789714" y="1580510"/>
            <a:ext cx="7163057" cy="376655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9FAF74A-202F-494B-B6FF-E2708D7C87F3}"/>
              </a:ext>
            </a:extLst>
          </p:cNvPr>
          <p:cNvSpPr/>
          <p:nvPr/>
        </p:nvSpPr>
        <p:spPr>
          <a:xfrm>
            <a:off x="191454" y="2835030"/>
            <a:ext cx="5487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http://www.pinheironeto.com.br/Pages/advogados.aspx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94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Sobre Mim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36CF44-8DA4-4027-8A6F-B7E9855772D1}"/>
              </a:ext>
            </a:extLst>
          </p:cNvPr>
          <p:cNvSpPr/>
          <p:nvPr/>
        </p:nvSpPr>
        <p:spPr>
          <a:xfrm>
            <a:off x="440871" y="132309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Layout sobre mim</a:t>
            </a:r>
          </a:p>
          <a:p>
            <a:r>
              <a:rPr lang="pt-BR" dirty="0">
                <a:hlinkClick r:id="rId2"/>
              </a:rPr>
              <a:t>http://www.pinheironeto.com.br/Pages/advogados.aspx</a:t>
            </a:r>
            <a:endParaRPr lang="pt-BR" dirty="0"/>
          </a:p>
          <a:p>
            <a:r>
              <a:rPr lang="pt-BR" dirty="0"/>
              <a:t>Sites de lojas físicas e serviços colocam contato, mapas, informações de credibilidade e de descrição sobre aquilo que oferecem geralmente no canto direito do menu superior</a:t>
            </a:r>
          </a:p>
        </p:txBody>
      </p:sp>
    </p:spTree>
    <p:extLst>
      <p:ext uri="{BB962C8B-B14F-4D97-AF65-F5344CB8AC3E}">
        <p14:creationId xmlns:p14="http://schemas.microsoft.com/office/powerpoint/2010/main" val="22978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-2546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Exemplo - Sketch:</a:t>
            </a:r>
          </a:p>
        </p:txBody>
      </p:sp>
      <p:pic>
        <p:nvPicPr>
          <p:cNvPr id="1026" name="Picture 2" descr="http://codesign2016.wdfiles.com/local--files/exemplo-ficticio-de-entrega/sketc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09" y="646771"/>
            <a:ext cx="8602391" cy="59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</a:t>
            </a:r>
            <a:r>
              <a:rPr lang="pt-BR" dirty="0">
                <a:solidFill>
                  <a:srgbClr val="FF0000"/>
                </a:solidFill>
              </a:rPr>
              <a:t>(colocar o nome e uma foto da equipe)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Bruno Costa – Engenharia Mecatrônica</a:t>
            </a:r>
          </a:p>
          <a:p>
            <a:r>
              <a:rPr lang="pt-BR" dirty="0"/>
              <a:t>Rebecca Cohen – Engenharia Mecatrônica</a:t>
            </a:r>
          </a:p>
          <a:p>
            <a:r>
              <a:rPr lang="pt-BR" dirty="0"/>
              <a:t>Vinicius de Paiva Hsu – Engenharia Mecânica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76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principal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D91A566-48D3-4992-90C1-A5F9DCC37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principal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9F1C47-3BC1-47CF-8269-217AE2331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78" r="1072"/>
          <a:stretch/>
        </p:blipFill>
        <p:spPr>
          <a:xfrm>
            <a:off x="2627078" y="1429794"/>
            <a:ext cx="9362202" cy="480277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6D461B3-AE5D-4ADE-89C4-4697942F64F3}"/>
              </a:ext>
            </a:extLst>
          </p:cNvPr>
          <p:cNvSpPr/>
          <p:nvPr/>
        </p:nvSpPr>
        <p:spPr>
          <a:xfrm>
            <a:off x="185791" y="2051259"/>
            <a:ext cx="2519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https://www.apple.com/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principal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06A461F-CEE4-43B9-B57B-366D1A45E76A}"/>
              </a:ext>
            </a:extLst>
          </p:cNvPr>
          <p:cNvSpPr/>
          <p:nvPr/>
        </p:nvSpPr>
        <p:spPr>
          <a:xfrm>
            <a:off x="583475" y="114104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Menu principal na parte superior do site</a:t>
            </a:r>
          </a:p>
          <a:p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https://www.apple.com/</a:t>
            </a:r>
            <a:endParaRPr lang="pt-BR" dirty="0"/>
          </a:p>
          <a:p>
            <a:r>
              <a:rPr lang="pt-BR" dirty="0">
                <a:hlinkClick r:id="rId3"/>
              </a:rPr>
              <a:t>https://www.amazon.com/</a:t>
            </a:r>
            <a:br>
              <a:rPr lang="pt-BR" dirty="0"/>
            </a:br>
            <a:r>
              <a:rPr lang="pt-BR" dirty="0">
                <a:hlinkClick r:id="rId4"/>
              </a:rPr>
              <a:t>https://www.microsoft.com/pt-br/</a:t>
            </a:r>
            <a:br>
              <a:rPr lang="pt-BR" dirty="0"/>
            </a:br>
            <a:r>
              <a:rPr lang="pt-BR" dirty="0">
                <a:hlinkClick r:id="rId5"/>
              </a:rPr>
              <a:t>http://www.globo.com/ 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D542BB-ABA4-4865-BF57-9B9E80FE17FF}"/>
              </a:ext>
            </a:extLst>
          </p:cNvPr>
          <p:cNvSpPr/>
          <p:nvPr/>
        </p:nvSpPr>
        <p:spPr>
          <a:xfrm>
            <a:off x="583475" y="3453340"/>
            <a:ext cx="37102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Fotos grandes dos produtos/projetos</a:t>
            </a:r>
          </a:p>
          <a:p>
            <a:r>
              <a:rPr lang="pt-BR" dirty="0">
                <a:hlinkClick r:id="rId2"/>
              </a:rPr>
              <a:t>https://www.apple.com/</a:t>
            </a:r>
            <a:endParaRPr lang="pt-BR" dirty="0"/>
          </a:p>
          <a:p>
            <a:r>
              <a:rPr lang="pt-BR" dirty="0">
                <a:hlinkClick r:id="rId6"/>
              </a:rPr>
              <a:t>http://globoesporte.globo.com/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0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de projeto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1669F63-D2B3-466E-B902-07274AB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de projeto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DD5B44-4261-4D19-9584-BD5519713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2" r="1571"/>
          <a:stretch/>
        </p:blipFill>
        <p:spPr>
          <a:xfrm>
            <a:off x="3921009" y="2191573"/>
            <a:ext cx="5477691" cy="2844186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721E9CF1-A2F1-4F81-9B22-0F0833C528C0}"/>
              </a:ext>
            </a:extLst>
          </p:cNvPr>
          <p:cNvSpPr/>
          <p:nvPr/>
        </p:nvSpPr>
        <p:spPr>
          <a:xfrm>
            <a:off x="786683" y="3244334"/>
            <a:ext cx="2519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https://www.apple.com/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9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de projeto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ABA8EED-CAAC-471A-AC00-F0F212A84666}"/>
              </a:ext>
            </a:extLst>
          </p:cNvPr>
          <p:cNvSpPr/>
          <p:nvPr/>
        </p:nvSpPr>
        <p:spPr>
          <a:xfrm>
            <a:off x="266700" y="15319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Listagem de projetos com fotos</a:t>
            </a:r>
          </a:p>
          <a:p>
            <a:endParaRPr lang="pt-BR" b="1" dirty="0"/>
          </a:p>
          <a:p>
            <a:r>
              <a:rPr lang="pt-BR" dirty="0"/>
              <a:t>Sites de lojas físicas e serviços colocam contato, mapas, informações de credibilidade e de descrição sobre aquilo que oferecem geralmente no canto direito do menu superior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F40CAEC-3086-46C0-BF8C-7AB22A91C3B0}"/>
              </a:ext>
            </a:extLst>
          </p:cNvPr>
          <p:cNvSpPr/>
          <p:nvPr/>
        </p:nvSpPr>
        <p:spPr>
          <a:xfrm>
            <a:off x="266700" y="1798711"/>
            <a:ext cx="2519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https://www.apple.com/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565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Sobre Mim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A60B93D-1F5F-4E4A-A6EB-9F9A6CE4F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233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Projeto I</vt:lpstr>
      <vt:lpstr>Equipe: (colocar o nome e uma foto da equipe)</vt:lpstr>
      <vt:lpstr>Sketch da página principal</vt:lpstr>
      <vt:lpstr>Referências da página principal</vt:lpstr>
      <vt:lpstr>Justificativas da página principal</vt:lpstr>
      <vt:lpstr>Sketch da página de projeto</vt:lpstr>
      <vt:lpstr>Referências da página de projeto</vt:lpstr>
      <vt:lpstr>Justificativas da página de projeto</vt:lpstr>
      <vt:lpstr>Sketch da página Sobre Mim</vt:lpstr>
      <vt:lpstr>Referências da página Sobre Mim</vt:lpstr>
      <vt:lpstr>Justificativas da página Sobre Mim</vt:lpstr>
      <vt:lpstr>Exemplo - Sketch: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Vinicius de Paiva Hsu</cp:lastModifiedBy>
  <cp:revision>23</cp:revision>
  <dcterms:created xsi:type="dcterms:W3CDTF">2017-08-14T21:14:21Z</dcterms:created>
  <dcterms:modified xsi:type="dcterms:W3CDTF">2017-08-30T01:36:51Z</dcterms:modified>
</cp:coreProperties>
</file>