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92" d="100"/>
          <a:sy n="92" d="100"/>
        </p:scale>
        <p:origin x="5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DFD73739-77C3-4545-8AB8-A76A70172E1A}">
      <dgm:prSet phldrT="[Texto]"/>
      <dgm:spPr/>
      <dgm:t>
        <a:bodyPr/>
        <a:lstStyle/>
        <a:p>
          <a:r>
            <a:rPr lang="pt-BR" dirty="0"/>
            <a:t>Atividade I</a:t>
          </a:r>
        </a:p>
      </dgm:t>
    </dgm:pt>
    <dgm:pt modelId="{94D45ECA-C659-4583-B573-533D6A24436D}" type="parTrans" cxnId="{08CEDA90-8B8D-4328-BA1B-6D41FD3F070A}">
      <dgm:prSet/>
      <dgm:spPr/>
      <dgm:t>
        <a:bodyPr/>
        <a:lstStyle/>
        <a:p>
          <a:endParaRPr lang="pt-BR"/>
        </a:p>
      </dgm:t>
    </dgm:pt>
    <dgm:pt modelId="{0507C284-AEC9-498C-9668-F6C0A709D6BC}" type="sibTrans" cxnId="{08CEDA90-8B8D-4328-BA1B-6D41FD3F070A}">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dgm:spPr/>
      <dgm:t>
        <a:bodyPr/>
        <a:lstStyle/>
        <a:p>
          <a:endParaRPr lang="pt-BR" dirty="0"/>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endParaRPr lang="pt-BR" dirty="0"/>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endParaRPr lang="pt-BR" dirty="0"/>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E3093668-ACCB-4CF7-8735-CD593E52646E}">
      <dgm:prSet phldrT="[Texto]"/>
      <dgm:spPr/>
      <dgm:t>
        <a:bodyPr/>
        <a:lstStyle/>
        <a:p>
          <a:endParaRPr lang="pt-BR" dirty="0"/>
        </a:p>
        <a:p>
          <a:endParaRPr lang="pt-BR" dirty="0"/>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A346E610-4B50-4C35-A53C-4D4B562F8F7D}">
      <dgm:prSet phldrT="[Texto]"/>
      <dgm:spPr/>
      <dgm:t>
        <a:bodyPr/>
        <a:lstStyle/>
        <a:p>
          <a:r>
            <a:rPr lang="pt-BR" dirty="0"/>
            <a:t>Atividade II</a:t>
          </a:r>
        </a:p>
      </dgm:t>
    </dgm:pt>
    <dgm:pt modelId="{136DE74A-A0A2-4B79-BF21-373EA1B95942}" type="parTrans" cxnId="{7121BE9B-F4EE-497F-8096-3439D7F75581}">
      <dgm:prSet/>
      <dgm:spPr/>
      <dgm:t>
        <a:bodyPr/>
        <a:lstStyle/>
        <a:p>
          <a:endParaRPr lang="pt-BR"/>
        </a:p>
      </dgm:t>
    </dgm:pt>
    <dgm:pt modelId="{9272514F-2195-40F0-A443-206EA70F9EBC}" type="sibTrans" cxnId="{7121BE9B-F4EE-497F-8096-3439D7F75581}">
      <dgm:prSet/>
      <dgm:spPr/>
      <dgm:t>
        <a:bodyPr/>
        <a:lstStyle/>
        <a:p>
          <a:endParaRPr lang="pt-BR"/>
        </a:p>
      </dgm:t>
    </dgm:pt>
    <dgm:pt modelId="{A038BA8D-7FB9-4D06-9B3E-479A42691246}">
      <dgm:prSet phldrT="[Texto]"/>
      <dgm:spPr/>
      <dgm:t>
        <a:bodyPr/>
        <a:lstStyle/>
        <a:p>
          <a:r>
            <a:rPr lang="pt-BR" dirty="0"/>
            <a:t>Atividade III</a:t>
          </a:r>
        </a:p>
      </dgm:t>
    </dgm:pt>
    <dgm:pt modelId="{EA181C66-DDD9-47BB-AD4D-18D0FF700DB7}" type="parTrans" cxnId="{10F0299B-0AA7-4C2D-BA43-64A99C82E37C}">
      <dgm:prSet/>
      <dgm:spPr/>
      <dgm:t>
        <a:bodyPr/>
        <a:lstStyle/>
        <a:p>
          <a:endParaRPr lang="pt-BR"/>
        </a:p>
      </dgm:t>
    </dgm:pt>
    <dgm:pt modelId="{0B3ADF94-9728-4D36-8877-8FA814E47791}" type="sibTrans" cxnId="{10F0299B-0AA7-4C2D-BA43-64A99C82E37C}">
      <dgm:prSet/>
      <dgm:spPr/>
      <dgm:t>
        <a:bodyPr/>
        <a:lstStyle/>
        <a:p>
          <a:endParaRPr lang="pt-BR"/>
        </a:p>
      </dgm:t>
    </dgm:pt>
    <dgm:pt modelId="{9AA20123-7343-4E8D-A493-AAE485CA554C}">
      <dgm:prSet phldrT="[Texto]"/>
      <dgm:spPr/>
      <dgm:t>
        <a:bodyPr/>
        <a:lstStyle/>
        <a:p>
          <a:r>
            <a:rPr lang="pt-BR" dirty="0"/>
            <a:t>Atividade IV</a:t>
          </a:r>
        </a:p>
      </dgm:t>
    </dgm:pt>
    <dgm:pt modelId="{965BF8CC-5258-482D-8AD5-5BB964A01A0E}" type="parTrans" cxnId="{D5F1DA77-E8FB-4089-86F6-098A7AFF66A7}">
      <dgm:prSet/>
      <dgm:spPr/>
      <dgm:t>
        <a:bodyPr/>
        <a:lstStyle/>
        <a:p>
          <a:endParaRPr lang="pt-BR"/>
        </a:p>
      </dgm:t>
    </dgm:pt>
    <dgm:pt modelId="{76DE55F5-1F64-46C4-8B0E-65D58A55CE1B}" type="sibTrans" cxnId="{D5F1DA77-E8FB-4089-86F6-098A7AFF66A7}">
      <dgm:prSet/>
      <dgm:spPr/>
      <dgm:t>
        <a:bodyPr/>
        <a:lstStyle/>
        <a:p>
          <a:endParaRPr lang="pt-BR"/>
        </a:p>
      </dgm:t>
    </dgm:pt>
    <dgm:pt modelId="{1D752428-DCAB-4F21-A008-8E12CC6FC7D3}">
      <dgm:prSet phldrT="[Texto]"/>
      <dgm:spPr/>
      <dgm:t>
        <a:bodyPr/>
        <a:lstStyle/>
        <a:p>
          <a:r>
            <a:rPr lang="pt-BR" dirty="0"/>
            <a:t>Atividade V</a:t>
          </a:r>
        </a:p>
      </dgm:t>
    </dgm:pt>
    <dgm:pt modelId="{DD937F69-562B-4422-9E12-AA7FBD9AF231}" type="parTrans" cxnId="{910EB348-21FD-4776-BB42-286B8CDFA640}">
      <dgm:prSet/>
      <dgm:spPr/>
      <dgm:t>
        <a:bodyPr/>
        <a:lstStyle/>
        <a:p>
          <a:endParaRPr lang="pt-BR"/>
        </a:p>
      </dgm:t>
    </dgm:pt>
    <dgm:pt modelId="{74E2090F-C7D2-4D3A-AFC8-7FCE479BF486}" type="sibTrans" cxnId="{910EB348-21FD-4776-BB42-286B8CDFA640}">
      <dgm:prSet/>
      <dgm:spPr/>
      <dgm:t>
        <a:bodyPr/>
        <a:lstStyle/>
        <a:p>
          <a:endParaRPr lang="pt-BR"/>
        </a:p>
      </dgm:t>
    </dgm:pt>
    <dgm:pt modelId="{E4D7E9A5-256B-4054-8AB8-C92525A8E1BA}">
      <dgm:prSet phldrT="[Texto]"/>
      <dgm:spPr/>
      <dgm:t>
        <a:bodyPr/>
        <a:lstStyle/>
        <a:p>
          <a:r>
            <a:rPr lang="pt-BR" dirty="0"/>
            <a:t>Atividade VI</a:t>
          </a:r>
        </a:p>
      </dgm:t>
    </dgm:pt>
    <dgm:pt modelId="{19233E0D-925C-4F7F-9CB9-D05314F988D7}" type="parTrans" cxnId="{60FA62D8-EA4E-4132-93CD-28557B9E1D83}">
      <dgm:prSet/>
      <dgm:spPr/>
      <dgm:t>
        <a:bodyPr/>
        <a:lstStyle/>
        <a:p>
          <a:endParaRPr lang="pt-BR"/>
        </a:p>
      </dgm:t>
    </dgm:pt>
    <dgm:pt modelId="{D8FB6C80-42DA-4570-9897-70660379C363}" type="sibTrans" cxnId="{60FA62D8-EA4E-4132-93CD-28557B9E1D83}">
      <dgm:prSet/>
      <dgm:spPr/>
      <dgm:t>
        <a:bodyPr/>
        <a:lstStyle/>
        <a:p>
          <a:endParaRPr lang="pt-BR"/>
        </a:p>
      </dgm:t>
    </dgm:pt>
    <dgm:pt modelId="{DEF2CF9F-D5BC-44B5-853B-D753DA6983D2}">
      <dgm:prSet phldrT="[Texto]"/>
      <dgm:spPr/>
      <dgm:t>
        <a:bodyPr/>
        <a:lstStyle/>
        <a:p>
          <a:r>
            <a:rPr lang="pt-BR" dirty="0"/>
            <a:t>Atividade VII</a:t>
          </a:r>
        </a:p>
      </dgm:t>
    </dgm:pt>
    <dgm:pt modelId="{B0B9FA12-F05C-4A04-8F49-E111D10320A6}" type="parTrans" cxnId="{0A8665C5-3703-493B-AD5B-D8E9E1C980DF}">
      <dgm:prSet/>
      <dgm:spPr/>
      <dgm:t>
        <a:bodyPr/>
        <a:lstStyle/>
        <a:p>
          <a:endParaRPr lang="pt-BR"/>
        </a:p>
      </dgm:t>
    </dgm:pt>
    <dgm:pt modelId="{583FEE7F-BEA7-42E8-A459-3F80B9E8E86F}" type="sibTrans" cxnId="{0A8665C5-3703-493B-AD5B-D8E9E1C980DF}">
      <dgm:prSet/>
      <dgm:spPr/>
      <dgm:t>
        <a:bodyPr/>
        <a:lstStyle/>
        <a:p>
          <a:endParaRPr lang="pt-BR"/>
        </a:p>
      </dgm:t>
    </dgm:pt>
    <dgm:pt modelId="{22AD4DF5-0D1D-4F9B-8854-657F5C3FD189}">
      <dgm:prSet phldrT="[Texto]"/>
      <dgm:spPr/>
      <dgm:t>
        <a:bodyPr/>
        <a:lstStyle/>
        <a:p>
          <a:r>
            <a:rPr lang="pt-BR" dirty="0"/>
            <a:t>Atividade VIII</a:t>
          </a:r>
        </a:p>
      </dgm:t>
    </dgm:pt>
    <dgm:pt modelId="{86296D2D-E6B3-4051-AFCA-FD8A42E6AA47}" type="parTrans" cxnId="{2C8ABBB1-AE87-45FA-999F-4C4ACEA17256}">
      <dgm:prSet/>
      <dgm:spPr/>
      <dgm:t>
        <a:bodyPr/>
        <a:lstStyle/>
        <a:p>
          <a:endParaRPr lang="pt-BR"/>
        </a:p>
      </dgm:t>
    </dgm:pt>
    <dgm:pt modelId="{0363C917-DEE0-4959-8EE6-F5BB31DD99EC}" type="sibTrans" cxnId="{2C8ABBB1-AE87-45FA-999F-4C4ACEA17256}">
      <dgm:prSet/>
      <dgm:spPr/>
      <dgm:t>
        <a:bodyPr/>
        <a:lstStyle/>
        <a:p>
          <a:endParaRPr lang="pt-BR"/>
        </a:p>
      </dgm:t>
    </dgm:pt>
    <dgm:pt modelId="{3B9C803D-2275-4C37-A939-594C67D18D27}">
      <dgm:prSet phldrT="[Texto]"/>
      <dgm:spPr/>
      <dgm:t>
        <a:bodyPr/>
        <a:lstStyle/>
        <a:p>
          <a:r>
            <a:rPr lang="pt-BR" dirty="0"/>
            <a:t>Atividade IX</a:t>
          </a:r>
        </a:p>
      </dgm:t>
    </dgm:pt>
    <dgm:pt modelId="{ABD0A370-A39D-45DF-A0E9-F4FA73D9D077}" type="parTrans" cxnId="{5D649825-FFCE-49E2-B94B-75E86403885D}">
      <dgm:prSet/>
      <dgm:spPr/>
      <dgm:t>
        <a:bodyPr/>
        <a:lstStyle/>
        <a:p>
          <a:endParaRPr lang="pt-BR"/>
        </a:p>
      </dgm:t>
    </dgm:pt>
    <dgm:pt modelId="{C468D896-BBAF-4923-8398-E1582D8C56F1}" type="sibTrans" cxnId="{5D649825-FFCE-49E2-B94B-75E86403885D}">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t>
        <a:bodyPr/>
        <a:lstStyle/>
        <a:p>
          <a:endParaRPr lang="pt-BR"/>
        </a:p>
      </dgm:t>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t>
        <a:bodyPr/>
        <a:lstStyle/>
        <a:p>
          <a:endParaRPr lang="pt-BR"/>
        </a:p>
      </dgm:t>
    </dgm:pt>
    <dgm:pt modelId="{A696E25A-5CCD-438C-A29D-580FB0952415}" type="pres">
      <dgm:prSet presAssocID="{8245208F-8744-45B1-90A8-86D542F934F0}" presName="textNode" presStyleLbl="bgShp" presStyleIdx="0" presStyleCnt="5"/>
      <dgm:spPr/>
      <dgm:t>
        <a:bodyPr/>
        <a:lstStyle/>
        <a:p>
          <a:endParaRPr lang="pt-BR"/>
        </a:p>
      </dgm:t>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13">
        <dgm:presLayoutVars>
          <dgm:bulletEnabled val="1"/>
        </dgm:presLayoutVars>
      </dgm:prSet>
      <dgm:spPr/>
      <dgm:t>
        <a:bodyPr/>
        <a:lstStyle/>
        <a:p>
          <a:endParaRPr lang="pt-BR"/>
        </a:p>
      </dgm:t>
    </dgm:pt>
    <dgm:pt modelId="{EE06A540-5FB7-4132-8EAD-82CC3764E1B2}" type="pres">
      <dgm:prSet presAssocID="{DFD73739-77C3-4545-8AB8-A76A70172E1A}" presName="aSpace2" presStyleCnt="0"/>
      <dgm:spPr/>
    </dgm:pt>
    <dgm:pt modelId="{8CA9BF7F-7A23-4F8E-81B3-A89FD1880B44}" type="pres">
      <dgm:prSet presAssocID="{A346E610-4B50-4C35-A53C-4D4B562F8F7D}" presName="childNode" presStyleLbl="node1" presStyleIdx="1" presStyleCnt="13">
        <dgm:presLayoutVars>
          <dgm:bulletEnabled val="1"/>
        </dgm:presLayoutVars>
      </dgm:prSet>
      <dgm:spPr/>
      <dgm:t>
        <a:bodyPr/>
        <a:lstStyle/>
        <a:p>
          <a:endParaRPr lang="pt-BR"/>
        </a:p>
      </dgm:t>
    </dgm:pt>
    <dgm:pt modelId="{A6C5C2E3-94F1-46B4-A92C-04E25F7D5A35}" type="pres">
      <dgm:prSet presAssocID="{A346E610-4B50-4C35-A53C-4D4B562F8F7D}" presName="aSpace2" presStyleCnt="0"/>
      <dgm:spPr/>
    </dgm:pt>
    <dgm:pt modelId="{DC493DA2-5315-4C52-94D0-4FE2628ED80E}" type="pres">
      <dgm:prSet presAssocID="{A038BA8D-7FB9-4D06-9B3E-479A42691246}" presName="childNode" presStyleLbl="node1" presStyleIdx="2" presStyleCnt="13">
        <dgm:presLayoutVars>
          <dgm:bulletEnabled val="1"/>
        </dgm:presLayoutVars>
      </dgm:prSet>
      <dgm:spPr/>
      <dgm:t>
        <a:bodyPr/>
        <a:lstStyle/>
        <a:p>
          <a:endParaRPr lang="pt-BR"/>
        </a:p>
      </dgm:t>
    </dgm:pt>
    <dgm:pt modelId="{5E906463-C9C8-40EC-BC0C-F9B0B6FBA8B4}" type="pres">
      <dgm:prSet presAssocID="{A038BA8D-7FB9-4D06-9B3E-479A42691246}" presName="aSpace2" presStyleCnt="0"/>
      <dgm:spPr/>
    </dgm:pt>
    <dgm:pt modelId="{637897D9-A3C8-4C94-A5FC-AD4263F06254}" type="pres">
      <dgm:prSet presAssocID="{9AA20123-7343-4E8D-A493-AAE485CA554C}" presName="childNode" presStyleLbl="node1" presStyleIdx="3" presStyleCnt="13">
        <dgm:presLayoutVars>
          <dgm:bulletEnabled val="1"/>
        </dgm:presLayoutVars>
      </dgm:prSet>
      <dgm:spPr/>
      <dgm:t>
        <a:bodyPr/>
        <a:lstStyle/>
        <a:p>
          <a:endParaRPr lang="pt-BR"/>
        </a:p>
      </dgm:t>
    </dgm:pt>
    <dgm:pt modelId="{EF65881E-B145-4FE3-95ED-798C49C5EBA3}" type="pres">
      <dgm:prSet presAssocID="{9AA20123-7343-4E8D-A493-AAE485CA554C}" presName="aSpace2" presStyleCnt="0"/>
      <dgm:spPr/>
    </dgm:pt>
    <dgm:pt modelId="{074C6656-C63B-468B-AFA7-4B1B0308D8AC}" type="pres">
      <dgm:prSet presAssocID="{1D752428-DCAB-4F21-A008-8E12CC6FC7D3}" presName="childNode" presStyleLbl="node1" presStyleIdx="4" presStyleCnt="13">
        <dgm:presLayoutVars>
          <dgm:bulletEnabled val="1"/>
        </dgm:presLayoutVars>
      </dgm:prSet>
      <dgm:spPr/>
      <dgm:t>
        <a:bodyPr/>
        <a:lstStyle/>
        <a:p>
          <a:endParaRPr lang="pt-BR"/>
        </a:p>
      </dgm:t>
    </dgm:pt>
    <dgm:pt modelId="{70264612-D87C-48A7-BFC6-BE6E7FB9EA0C}" type="pres">
      <dgm:prSet presAssocID="{1D752428-DCAB-4F21-A008-8E12CC6FC7D3}" presName="aSpace2" presStyleCnt="0"/>
      <dgm:spPr/>
    </dgm:pt>
    <dgm:pt modelId="{BA10DB4B-8624-4AD3-A9A1-A24A60E86BD4}" type="pres">
      <dgm:prSet presAssocID="{E4D7E9A5-256B-4054-8AB8-C92525A8E1BA}" presName="childNode" presStyleLbl="node1" presStyleIdx="5" presStyleCnt="13">
        <dgm:presLayoutVars>
          <dgm:bulletEnabled val="1"/>
        </dgm:presLayoutVars>
      </dgm:prSet>
      <dgm:spPr/>
      <dgm:t>
        <a:bodyPr/>
        <a:lstStyle/>
        <a:p>
          <a:endParaRPr lang="pt-BR"/>
        </a:p>
      </dgm:t>
    </dgm:pt>
    <dgm:pt modelId="{2BC21B3F-0DB2-46E5-B9C4-DFC6CABF3322}" type="pres">
      <dgm:prSet presAssocID="{E4D7E9A5-256B-4054-8AB8-C92525A8E1BA}" presName="aSpace2" presStyleCnt="0"/>
      <dgm:spPr/>
    </dgm:pt>
    <dgm:pt modelId="{3DECD127-3C94-4A15-BB5B-E326A3EBF2BA}" type="pres">
      <dgm:prSet presAssocID="{DEF2CF9F-D5BC-44B5-853B-D753DA6983D2}" presName="childNode" presStyleLbl="node1" presStyleIdx="6" presStyleCnt="13">
        <dgm:presLayoutVars>
          <dgm:bulletEnabled val="1"/>
        </dgm:presLayoutVars>
      </dgm:prSet>
      <dgm:spPr/>
      <dgm:t>
        <a:bodyPr/>
        <a:lstStyle/>
        <a:p>
          <a:endParaRPr lang="pt-BR"/>
        </a:p>
      </dgm:t>
    </dgm:pt>
    <dgm:pt modelId="{98EDF594-21CA-4981-B9E6-73617C315E58}" type="pres">
      <dgm:prSet presAssocID="{DEF2CF9F-D5BC-44B5-853B-D753DA6983D2}" presName="aSpace2" presStyleCnt="0"/>
      <dgm:spPr/>
    </dgm:pt>
    <dgm:pt modelId="{1CE193FC-2184-4752-B0F6-9867416FDC88}" type="pres">
      <dgm:prSet presAssocID="{22AD4DF5-0D1D-4F9B-8854-657F5C3FD189}" presName="childNode" presStyleLbl="node1" presStyleIdx="7" presStyleCnt="13">
        <dgm:presLayoutVars>
          <dgm:bulletEnabled val="1"/>
        </dgm:presLayoutVars>
      </dgm:prSet>
      <dgm:spPr/>
      <dgm:t>
        <a:bodyPr/>
        <a:lstStyle/>
        <a:p>
          <a:endParaRPr lang="pt-BR"/>
        </a:p>
      </dgm:t>
    </dgm:pt>
    <dgm:pt modelId="{5C2A8A8A-5923-41F1-97DC-738818C90164}" type="pres">
      <dgm:prSet presAssocID="{22AD4DF5-0D1D-4F9B-8854-657F5C3FD189}" presName="aSpace2" presStyleCnt="0"/>
      <dgm:spPr/>
    </dgm:pt>
    <dgm:pt modelId="{59E920F4-5EAE-42D2-BE9D-9E4F2FF6B972}" type="pres">
      <dgm:prSet presAssocID="{3B9C803D-2275-4C37-A939-594C67D18D27}" presName="childNode" presStyleLbl="node1" presStyleIdx="8" presStyleCnt="13">
        <dgm:presLayoutVars>
          <dgm:bulletEnabled val="1"/>
        </dgm:presLayoutVars>
      </dgm:prSet>
      <dgm:spPr/>
      <dgm:t>
        <a:bodyPr/>
        <a:lstStyle/>
        <a:p>
          <a:endParaRPr lang="pt-BR"/>
        </a:p>
      </dgm:t>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t>
        <a:bodyPr/>
        <a:lstStyle/>
        <a:p>
          <a:endParaRPr lang="pt-BR"/>
        </a:p>
      </dgm:t>
    </dgm:pt>
    <dgm:pt modelId="{F7BF947C-DE94-4185-B8D5-1B887DD85655}" type="pres">
      <dgm:prSet presAssocID="{6689905A-B81B-4A9C-ADBB-371B03968A79}" presName="textNode" presStyleLbl="bgShp" presStyleIdx="1" presStyleCnt="5"/>
      <dgm:spPr/>
      <dgm:t>
        <a:bodyPr/>
        <a:lstStyle/>
        <a:p>
          <a:endParaRPr lang="pt-BR"/>
        </a:p>
      </dgm:t>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9" presStyleCnt="13">
        <dgm:presLayoutVars>
          <dgm:bulletEnabled val="1"/>
        </dgm:presLayoutVars>
      </dgm:prSet>
      <dgm:spPr/>
      <dgm:t>
        <a:bodyPr/>
        <a:lstStyle/>
        <a:p>
          <a:endParaRPr lang="pt-BR"/>
        </a:p>
      </dgm:t>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t>
        <a:bodyPr/>
        <a:lstStyle/>
        <a:p>
          <a:endParaRPr lang="pt-BR"/>
        </a:p>
      </dgm:t>
    </dgm:pt>
    <dgm:pt modelId="{CE75BE52-D6B0-4A53-AB05-903D27A161D3}" type="pres">
      <dgm:prSet presAssocID="{12E2AACC-1F59-4249-A192-05E2DC555A22}" presName="textNode" presStyleLbl="bgShp" presStyleIdx="2" presStyleCnt="5"/>
      <dgm:spPr/>
      <dgm:t>
        <a:bodyPr/>
        <a:lstStyle/>
        <a:p>
          <a:endParaRPr lang="pt-BR"/>
        </a:p>
      </dgm:t>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10" presStyleCnt="13">
        <dgm:presLayoutVars>
          <dgm:bulletEnabled val="1"/>
        </dgm:presLayoutVars>
      </dgm:prSet>
      <dgm:spPr/>
      <dgm:t>
        <a:bodyPr/>
        <a:lstStyle/>
        <a:p>
          <a:endParaRPr lang="pt-BR"/>
        </a:p>
      </dgm:t>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t>
        <a:bodyPr/>
        <a:lstStyle/>
        <a:p>
          <a:endParaRPr lang="pt-BR"/>
        </a:p>
      </dgm:t>
    </dgm:pt>
    <dgm:pt modelId="{7590E721-81C5-43FB-BE94-E6EDFD4F0405}" type="pres">
      <dgm:prSet presAssocID="{8E113AD3-1216-4868-873B-9A4AEC9A5003}" presName="textNode" presStyleLbl="bgShp" presStyleIdx="3" presStyleCnt="5"/>
      <dgm:spPr/>
      <dgm:t>
        <a:bodyPr/>
        <a:lstStyle/>
        <a:p>
          <a:endParaRPr lang="pt-BR"/>
        </a:p>
      </dgm:t>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11" presStyleCnt="13">
        <dgm:presLayoutVars>
          <dgm:bulletEnabled val="1"/>
        </dgm:presLayoutVars>
      </dgm:prSet>
      <dgm:spPr/>
      <dgm:t>
        <a:bodyPr/>
        <a:lstStyle/>
        <a:p>
          <a:endParaRPr lang="pt-BR"/>
        </a:p>
      </dgm:t>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t>
        <a:bodyPr/>
        <a:lstStyle/>
        <a:p>
          <a:endParaRPr lang="pt-BR"/>
        </a:p>
      </dgm:t>
    </dgm:pt>
    <dgm:pt modelId="{A0B514A6-4593-42F5-AC31-F1086A1EA4A3}" type="pres">
      <dgm:prSet presAssocID="{0971B7E3-B3A7-42E3-94FC-9A076BDE9A0E}" presName="textNode" presStyleLbl="bgShp" presStyleIdx="4" presStyleCnt="5"/>
      <dgm:spPr/>
      <dgm:t>
        <a:bodyPr/>
        <a:lstStyle/>
        <a:p>
          <a:endParaRPr lang="pt-BR"/>
        </a:p>
      </dgm:t>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12" presStyleCnt="13">
        <dgm:presLayoutVars>
          <dgm:bulletEnabled val="1"/>
        </dgm:presLayoutVars>
      </dgm:prSet>
      <dgm:spPr/>
      <dgm:t>
        <a:bodyPr/>
        <a:lstStyle/>
        <a:p>
          <a:endParaRPr lang="pt-BR"/>
        </a:p>
      </dgm:t>
    </dgm:pt>
  </dgm:ptLst>
  <dgm:cxnLst>
    <dgm:cxn modelId="{118A027D-EB03-4B57-B640-38D51DDB9A0F}" type="presOf" srcId="{8245208F-8744-45B1-90A8-86D542F934F0}" destId="{A696E25A-5CCD-438C-A29D-580FB0952415}" srcOrd="1" destOrd="0" presId="urn:microsoft.com/office/officeart/2005/8/layout/lProcess2"/>
    <dgm:cxn modelId="{2C9B4D2C-5A40-461D-B3F7-0C03E89C71B0}" type="presOf" srcId="{8245208F-8744-45B1-90A8-86D542F934F0}" destId="{AEE58C13-6048-4E62-B43F-C028ED900B5B}" srcOrd="0" destOrd="0" presId="urn:microsoft.com/office/officeart/2005/8/layout/lProcess2"/>
    <dgm:cxn modelId="{5B0F7D25-8523-4694-947F-B55A1B34A55D}" type="presOf" srcId="{8E113AD3-1216-4868-873B-9A4AEC9A5003}" destId="{E19AFD89-7E0B-4B5C-90F8-927316EC7A98}" srcOrd="0" destOrd="0" presId="urn:microsoft.com/office/officeart/2005/8/layout/lProcess2"/>
    <dgm:cxn modelId="{C0966A47-E587-4C94-9BC4-9BB1D89A3E91}" type="presOf" srcId="{8E113AD3-1216-4868-873B-9A4AEC9A5003}" destId="{7590E721-81C5-43FB-BE94-E6EDFD4F0405}" srcOrd="1" destOrd="0" presId="urn:microsoft.com/office/officeart/2005/8/layout/lProcess2"/>
    <dgm:cxn modelId="{8B6F2C51-6A1C-4191-AB0E-094215517B5C}" type="presOf" srcId="{0971B7E3-B3A7-42E3-94FC-9A076BDE9A0E}" destId="{A0B514A6-4593-42F5-AC31-F1086A1EA4A3}" srcOrd="1" destOrd="0" presId="urn:microsoft.com/office/officeart/2005/8/layout/lProcess2"/>
    <dgm:cxn modelId="{7662F9F0-C9B1-4C7E-86CA-F5DE78E351CA}" srcId="{3CAFF9C0-7808-4C47-939C-64AAF1E07C91}" destId="{8E113AD3-1216-4868-873B-9A4AEC9A5003}" srcOrd="3" destOrd="0" parTransId="{E3BD1BF2-D113-43EF-A8B2-FD4394032B33}" sibTransId="{6E0B25E6-6827-445D-BED7-8FFA09FEF3BC}"/>
    <dgm:cxn modelId="{2C8ABBB1-AE87-45FA-999F-4C4ACEA17256}" srcId="{8245208F-8744-45B1-90A8-86D542F934F0}" destId="{22AD4DF5-0D1D-4F9B-8854-657F5C3FD189}" srcOrd="7" destOrd="0" parTransId="{86296D2D-E6B3-4051-AFCA-FD8A42E6AA47}" sibTransId="{0363C917-DEE0-4959-8EE6-F5BB31DD99EC}"/>
    <dgm:cxn modelId="{C6C5AF27-23C6-4A13-B28E-AAD9A4AE8AF7}" type="presOf" srcId="{3CAFF9C0-7808-4C47-939C-64AAF1E07C91}" destId="{14224C78-B157-401D-A2F1-E9F31649126E}" srcOrd="0" destOrd="0" presId="urn:microsoft.com/office/officeart/2005/8/layout/lProcess2"/>
    <dgm:cxn modelId="{54C10E99-13CE-4074-BA8E-3A55B8075644}" type="presOf" srcId="{22AD4DF5-0D1D-4F9B-8854-657F5C3FD189}" destId="{1CE193FC-2184-4752-B0F6-9867416FDC88}" srcOrd="0" destOrd="0" presId="urn:microsoft.com/office/officeart/2005/8/layout/lProcess2"/>
    <dgm:cxn modelId="{5F4D552F-FBC8-4DA2-B175-59C5112A886F}" type="presOf" srcId="{A346E610-4B50-4C35-A53C-4D4B562F8F7D}" destId="{8CA9BF7F-7A23-4F8E-81B3-A89FD1880B44}" srcOrd="0" destOrd="0" presId="urn:microsoft.com/office/officeart/2005/8/layout/lProcess2"/>
    <dgm:cxn modelId="{08CEDA90-8B8D-4328-BA1B-6D41FD3F070A}" srcId="{8245208F-8744-45B1-90A8-86D542F934F0}" destId="{DFD73739-77C3-4545-8AB8-A76A70172E1A}" srcOrd="0" destOrd="0" parTransId="{94D45ECA-C659-4583-B573-533D6A24436D}" sibTransId="{0507C284-AEC9-498C-9668-F6C0A709D6BC}"/>
    <dgm:cxn modelId="{B6355EC4-E6B4-44BB-9977-339980CBB59A}" type="presOf" srcId="{9AA20123-7343-4E8D-A493-AAE485CA554C}" destId="{637897D9-A3C8-4C94-A5FC-AD4263F06254}" srcOrd="0" destOrd="0" presId="urn:microsoft.com/office/officeart/2005/8/layout/lProcess2"/>
    <dgm:cxn modelId="{0D6DD59A-FCBF-4601-AC11-7567B2AACD68}" type="presOf" srcId="{3B9C803D-2275-4C37-A939-594C67D18D27}" destId="{59E920F4-5EAE-42D2-BE9D-9E4F2FF6B972}"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910EB348-21FD-4776-BB42-286B8CDFA640}" srcId="{8245208F-8744-45B1-90A8-86D542F934F0}" destId="{1D752428-DCAB-4F21-A008-8E12CC6FC7D3}" srcOrd="4" destOrd="0" parTransId="{DD937F69-562B-4422-9E12-AA7FBD9AF231}" sibTransId="{74E2090F-C7D2-4D3A-AFC8-7FCE479BF486}"/>
    <dgm:cxn modelId="{B2E6ADA0-39D1-4698-AFC7-61CFAAE14AD1}" type="presOf" srcId="{BDA7F26E-7E77-405E-975F-1070EEAB3DB0}" destId="{BFF188C1-7662-4B3E-9D46-7581EFAB0185}" srcOrd="0" destOrd="0" presId="urn:microsoft.com/office/officeart/2005/8/layout/lProcess2"/>
    <dgm:cxn modelId="{D5F1DA77-E8FB-4089-86F6-098A7AFF66A7}" srcId="{8245208F-8744-45B1-90A8-86D542F934F0}" destId="{9AA20123-7343-4E8D-A493-AAE485CA554C}" srcOrd="3" destOrd="0" parTransId="{965BF8CC-5258-482D-8AD5-5BB964A01A0E}" sibTransId="{76DE55F5-1F64-46C4-8B0E-65D58A55CE1B}"/>
    <dgm:cxn modelId="{D93E44FF-2B58-4623-AC32-002987C647A1}" type="presOf" srcId="{DEF2CF9F-D5BC-44B5-853B-D753DA6983D2}" destId="{3DECD127-3C94-4A15-BB5B-E326A3EBF2BA}" srcOrd="0" destOrd="0" presId="urn:microsoft.com/office/officeart/2005/8/layout/lProcess2"/>
    <dgm:cxn modelId="{60FA62D8-EA4E-4132-93CD-28557B9E1D83}" srcId="{8245208F-8744-45B1-90A8-86D542F934F0}" destId="{E4D7E9A5-256B-4054-8AB8-C92525A8E1BA}" srcOrd="5" destOrd="0" parTransId="{19233E0D-925C-4F7F-9CB9-D05314F988D7}" sibTransId="{D8FB6C80-42DA-4570-9897-70660379C363}"/>
    <dgm:cxn modelId="{7CFE9AA9-A5F8-4FC6-9F75-99CFAE09A3CC}" srcId="{0971B7E3-B3A7-42E3-94FC-9A076BDE9A0E}" destId="{BDA7F26E-7E77-405E-975F-1070EEAB3DB0}" srcOrd="0" destOrd="0" parTransId="{288E92CD-A59F-4380-910C-D726186094BB}" sibTransId="{5B0C8D36-FA47-4FDC-A5BB-F01D422468BA}"/>
    <dgm:cxn modelId="{7121BE9B-F4EE-497F-8096-3439D7F75581}" srcId="{8245208F-8744-45B1-90A8-86D542F934F0}" destId="{A346E610-4B50-4C35-A53C-4D4B562F8F7D}" srcOrd="1" destOrd="0" parTransId="{136DE74A-A0A2-4B79-BF21-373EA1B95942}" sibTransId="{9272514F-2195-40F0-A443-206EA70F9EBC}"/>
    <dgm:cxn modelId="{D0172A26-0A64-4112-8B91-E9CF310887E6}" type="presOf" srcId="{6689905A-B81B-4A9C-ADBB-371B03968A79}" destId="{940ADE02-4FC1-4B39-9688-D31CDFE626F1}" srcOrd="0" destOrd="0" presId="urn:microsoft.com/office/officeart/2005/8/layout/lProcess2"/>
    <dgm:cxn modelId="{34601D7A-5B5F-44C6-B5DA-DF7C1BC8818F}" type="presOf" srcId="{DFD73739-77C3-4545-8AB8-A76A70172E1A}" destId="{B047C787-0676-42D9-B9A8-6E26DDE25859}" srcOrd="0" destOrd="0" presId="urn:microsoft.com/office/officeart/2005/8/layout/lProcess2"/>
    <dgm:cxn modelId="{82A85FEA-3F90-422F-A33D-BF2D8B0C3923}" srcId="{6689905A-B81B-4A9C-ADBB-371B03968A79}" destId="{810DEDB1-B4A6-4657-AF5E-AEB6410DD2D4}" srcOrd="0" destOrd="0" parTransId="{98292DC3-5B58-4215-A404-911D28DF38D9}" sibTransId="{86BE4BA9-58AD-4313-BD68-9B836E45986E}"/>
    <dgm:cxn modelId="{38E6B83D-B121-4655-819E-CD8ACE1D26A3}" srcId="{8E113AD3-1216-4868-873B-9A4AEC9A5003}" destId="{E3093668-ACCB-4CF7-8735-CD593E52646E}" srcOrd="0" destOrd="0" parTransId="{4B107640-A380-4F53-B8A9-741ED4724835}" sibTransId="{A7933CCE-385D-4DC6-BB05-10C157FCD40F}"/>
    <dgm:cxn modelId="{101CFBD0-8D48-4E94-844A-886E2D685F0D}" type="presOf" srcId="{12E2AACC-1F59-4249-A192-05E2DC555A22}" destId="{69D903DA-678E-454A-853F-76188B603A27}" srcOrd="0" destOrd="0" presId="urn:microsoft.com/office/officeart/2005/8/layout/lProcess2"/>
    <dgm:cxn modelId="{00B4C344-F6D2-4C69-BE70-1C8F2477D105}" srcId="{12E2AACC-1F59-4249-A192-05E2DC555A22}" destId="{F9E9653E-7ECC-47A2-B46E-32803E632938}" srcOrd="0" destOrd="0" parTransId="{AD439863-1B85-435E-8BCC-D28C94900AAE}" sibTransId="{41AA59D9-CB41-4B70-B6D8-62B40A960139}"/>
    <dgm:cxn modelId="{1A689FD8-A66A-4DA0-9F02-7895624B3DE9}" srcId="{3CAFF9C0-7808-4C47-939C-64AAF1E07C91}" destId="{6689905A-B81B-4A9C-ADBB-371B03968A79}" srcOrd="1" destOrd="0" parTransId="{DE1834AF-5EF9-4FCF-B077-CF1E048A284B}" sibTransId="{0B8E98A9-9E65-431B-9F5B-390A1868D601}"/>
    <dgm:cxn modelId="{129C6D48-DD74-4EDC-90AA-BDC5FD24456B}" type="presOf" srcId="{F9E9653E-7ECC-47A2-B46E-32803E632938}" destId="{20A32166-6C01-4057-83F0-D3AE08205EDB}"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439E429E-7F8C-4BCF-95D9-1CEB6BE19EFF}" type="presOf" srcId="{6689905A-B81B-4A9C-ADBB-371B03968A79}" destId="{F7BF947C-DE94-4185-B8D5-1B887DD85655}" srcOrd="1" destOrd="0" presId="urn:microsoft.com/office/officeart/2005/8/layout/lProcess2"/>
    <dgm:cxn modelId="{0A8665C5-3703-493B-AD5B-D8E9E1C980DF}" srcId="{8245208F-8744-45B1-90A8-86D542F934F0}" destId="{DEF2CF9F-D5BC-44B5-853B-D753DA6983D2}" srcOrd="6" destOrd="0" parTransId="{B0B9FA12-F05C-4A04-8F49-E111D10320A6}" sibTransId="{583FEE7F-BEA7-42E8-A459-3F80B9E8E86F}"/>
    <dgm:cxn modelId="{36DD07FF-CDB9-4771-8926-C9E4BB6DBFF7}" type="presOf" srcId="{A038BA8D-7FB9-4D06-9B3E-479A42691246}" destId="{DC493DA2-5315-4C52-94D0-4FE2628ED80E}" srcOrd="0" destOrd="0" presId="urn:microsoft.com/office/officeart/2005/8/layout/lProcess2"/>
    <dgm:cxn modelId="{10F0299B-0AA7-4C2D-BA43-64A99C82E37C}" srcId="{8245208F-8744-45B1-90A8-86D542F934F0}" destId="{A038BA8D-7FB9-4D06-9B3E-479A42691246}" srcOrd="2" destOrd="0" parTransId="{EA181C66-DDD9-47BB-AD4D-18D0FF700DB7}" sibTransId="{0B3ADF94-9728-4D36-8877-8FA814E47791}"/>
    <dgm:cxn modelId="{055BFBD9-6A3C-44BB-A0B3-26260D52EC96}" srcId="{3CAFF9C0-7808-4C47-939C-64AAF1E07C91}" destId="{0971B7E3-B3A7-42E3-94FC-9A076BDE9A0E}" srcOrd="4" destOrd="0" parTransId="{CBA56312-7894-4941-A6E1-19DE59DE1BA7}" sibTransId="{B5F24B20-3BDA-49CB-B469-BDB58211B1AF}"/>
    <dgm:cxn modelId="{5D649825-FFCE-49E2-B94B-75E86403885D}" srcId="{8245208F-8744-45B1-90A8-86D542F934F0}" destId="{3B9C803D-2275-4C37-A939-594C67D18D27}" srcOrd="8" destOrd="0" parTransId="{ABD0A370-A39D-45DF-A0E9-F4FA73D9D077}" sibTransId="{C468D896-BBAF-4923-8398-E1582D8C56F1}"/>
    <dgm:cxn modelId="{EF6152F4-6AED-4462-94AE-966727C80A53}" type="presOf" srcId="{E4D7E9A5-256B-4054-8AB8-C92525A8E1BA}" destId="{BA10DB4B-8624-4AD3-A9A1-A24A60E86BD4}" srcOrd="0" destOrd="0" presId="urn:microsoft.com/office/officeart/2005/8/layout/lProcess2"/>
    <dgm:cxn modelId="{B12B9ABD-BAF3-458C-834F-969174931EAE}" type="presOf" srcId="{1D752428-DCAB-4F21-A008-8E12CC6FC7D3}" destId="{074C6656-C63B-468B-AFA7-4B1B0308D8AC}" srcOrd="0" destOrd="0" presId="urn:microsoft.com/office/officeart/2005/8/layout/lProcess2"/>
    <dgm:cxn modelId="{747828ED-1547-48EA-AB7A-1FA207522075}" type="presOf" srcId="{12E2AACC-1F59-4249-A192-05E2DC555A22}" destId="{CE75BE52-D6B0-4A53-AB05-903D27A161D3}" srcOrd="1" destOrd="0" presId="urn:microsoft.com/office/officeart/2005/8/layout/lProcess2"/>
    <dgm:cxn modelId="{79099BD6-51BB-4963-B906-EF894535D088}" type="presOf" srcId="{E3093668-ACCB-4CF7-8735-CD593E52646E}" destId="{A11843C8-BE16-4AFC-B7F5-C82431E17162}" srcOrd="0" destOrd="0" presId="urn:microsoft.com/office/officeart/2005/8/layout/lProcess2"/>
    <dgm:cxn modelId="{64103084-9FA4-466D-ACF8-497002A527E5}" type="presOf" srcId="{0971B7E3-B3A7-42E3-94FC-9A076BDE9A0E}" destId="{242A0A04-22A6-449A-84A7-3F921BA653A4}" srcOrd="0" destOrd="0" presId="urn:microsoft.com/office/officeart/2005/8/layout/lProcess2"/>
    <dgm:cxn modelId="{8BDC5B80-B577-4C50-B0A6-418FBDD534AA}" type="presOf" srcId="{810DEDB1-B4A6-4657-AF5E-AEB6410DD2D4}" destId="{1A444BC5-2F1A-4793-A8FB-134629D1C603}" srcOrd="0" destOrd="0" presId="urn:microsoft.com/office/officeart/2005/8/layout/lProcess2"/>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C9C5FD37-7904-49B9-A191-9852F7448EA6}" type="presParOf" srcId="{77969F2D-044F-4403-9444-44EFBF74E097}" destId="{8CA9BF7F-7A23-4F8E-81B3-A89FD1880B44}" srcOrd="2" destOrd="0" presId="urn:microsoft.com/office/officeart/2005/8/layout/lProcess2"/>
    <dgm:cxn modelId="{B48AEA4F-EE92-4C8C-BD63-048EA8D26821}" type="presParOf" srcId="{77969F2D-044F-4403-9444-44EFBF74E097}" destId="{A6C5C2E3-94F1-46B4-A92C-04E25F7D5A35}" srcOrd="3" destOrd="0" presId="urn:microsoft.com/office/officeart/2005/8/layout/lProcess2"/>
    <dgm:cxn modelId="{64AFAB16-D75F-4312-9AEA-EEB4AEF15457}" type="presParOf" srcId="{77969F2D-044F-4403-9444-44EFBF74E097}" destId="{DC493DA2-5315-4C52-94D0-4FE2628ED80E}" srcOrd="4" destOrd="0" presId="urn:microsoft.com/office/officeart/2005/8/layout/lProcess2"/>
    <dgm:cxn modelId="{FA9F1984-F017-4EDF-9D10-EA108D299AED}" type="presParOf" srcId="{77969F2D-044F-4403-9444-44EFBF74E097}" destId="{5E906463-C9C8-40EC-BC0C-F9B0B6FBA8B4}" srcOrd="5" destOrd="0" presId="urn:microsoft.com/office/officeart/2005/8/layout/lProcess2"/>
    <dgm:cxn modelId="{AE933ED1-363E-43D7-A717-55A4575DB689}" type="presParOf" srcId="{77969F2D-044F-4403-9444-44EFBF74E097}" destId="{637897D9-A3C8-4C94-A5FC-AD4263F06254}" srcOrd="6" destOrd="0" presId="urn:microsoft.com/office/officeart/2005/8/layout/lProcess2"/>
    <dgm:cxn modelId="{12F9877C-AD74-4236-84AF-AD95CFA03E73}" type="presParOf" srcId="{77969F2D-044F-4403-9444-44EFBF74E097}" destId="{EF65881E-B145-4FE3-95ED-798C49C5EBA3}" srcOrd="7" destOrd="0" presId="urn:microsoft.com/office/officeart/2005/8/layout/lProcess2"/>
    <dgm:cxn modelId="{677BFA7A-A79D-4A6A-B75F-64AF9CF316B5}" type="presParOf" srcId="{77969F2D-044F-4403-9444-44EFBF74E097}" destId="{074C6656-C63B-468B-AFA7-4B1B0308D8AC}" srcOrd="8" destOrd="0" presId="urn:microsoft.com/office/officeart/2005/8/layout/lProcess2"/>
    <dgm:cxn modelId="{025C6C8C-5CC3-47C7-9F56-74477EA86F82}" type="presParOf" srcId="{77969F2D-044F-4403-9444-44EFBF74E097}" destId="{70264612-D87C-48A7-BFC6-BE6E7FB9EA0C}" srcOrd="9" destOrd="0" presId="urn:microsoft.com/office/officeart/2005/8/layout/lProcess2"/>
    <dgm:cxn modelId="{2218B0A8-CB1C-4813-97FA-4FE7DF2FA166}" type="presParOf" srcId="{77969F2D-044F-4403-9444-44EFBF74E097}" destId="{BA10DB4B-8624-4AD3-A9A1-A24A60E86BD4}" srcOrd="10" destOrd="0" presId="urn:microsoft.com/office/officeart/2005/8/layout/lProcess2"/>
    <dgm:cxn modelId="{8846ADD6-2ECA-4072-BE84-80211E1B41AB}" type="presParOf" srcId="{77969F2D-044F-4403-9444-44EFBF74E097}" destId="{2BC21B3F-0DB2-46E5-B9C4-DFC6CABF3322}" srcOrd="11" destOrd="0" presId="urn:microsoft.com/office/officeart/2005/8/layout/lProcess2"/>
    <dgm:cxn modelId="{95B50F43-EB59-4C62-B4E2-0FA0A2FD113C}" type="presParOf" srcId="{77969F2D-044F-4403-9444-44EFBF74E097}" destId="{3DECD127-3C94-4A15-BB5B-E326A3EBF2BA}" srcOrd="12" destOrd="0" presId="urn:microsoft.com/office/officeart/2005/8/layout/lProcess2"/>
    <dgm:cxn modelId="{BAE23BC3-F2EF-4552-BA43-FF336E8776A2}" type="presParOf" srcId="{77969F2D-044F-4403-9444-44EFBF74E097}" destId="{98EDF594-21CA-4981-B9E6-73617C315E58}" srcOrd="13" destOrd="0" presId="urn:microsoft.com/office/officeart/2005/8/layout/lProcess2"/>
    <dgm:cxn modelId="{A06E997E-D78B-4D31-9C6D-CB5EE5FEC89D}" type="presParOf" srcId="{77969F2D-044F-4403-9444-44EFBF74E097}" destId="{1CE193FC-2184-4752-B0F6-9867416FDC88}" srcOrd="14" destOrd="0" presId="urn:microsoft.com/office/officeart/2005/8/layout/lProcess2"/>
    <dgm:cxn modelId="{34F48C1A-9DE4-474D-BEAD-169B5C0DA766}" type="presParOf" srcId="{77969F2D-044F-4403-9444-44EFBF74E097}" destId="{5C2A8A8A-5923-41F1-97DC-738818C90164}" srcOrd="15" destOrd="0" presId="urn:microsoft.com/office/officeart/2005/8/layout/lProcess2"/>
    <dgm:cxn modelId="{23129914-6345-4320-892E-EDF991E7E21B}" type="presParOf" srcId="{77969F2D-044F-4403-9444-44EFBF74E097}" destId="{59E920F4-5EAE-42D2-BE9D-9E4F2FF6B972}" srcOrd="16"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2681"/>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pt-BR" sz="1400" kern="1200" dirty="0"/>
            <a:t>Atividade I</a:t>
          </a:r>
        </a:p>
      </dsp:txBody>
      <dsp:txXfrm>
        <a:off x="225323" y="1290622"/>
        <a:ext cx="1674994" cy="255253"/>
      </dsp:txXfrm>
    </dsp:sp>
    <dsp:sp modelId="{8CA9BF7F-7A23-4F8E-81B3-A89FD1880B44}">
      <dsp:nvSpPr>
        <dsp:cNvPr id="0" name=""/>
        <dsp:cNvSpPr/>
      </dsp:nvSpPr>
      <dsp:spPr>
        <a:xfrm>
          <a:off x="217382" y="1595530"/>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pt-BR" sz="1400" kern="1200" dirty="0"/>
            <a:t>Atividade II</a:t>
          </a:r>
        </a:p>
      </dsp:txBody>
      <dsp:txXfrm>
        <a:off x="225323" y="1603471"/>
        <a:ext cx="1674994" cy="255253"/>
      </dsp:txXfrm>
    </dsp:sp>
    <dsp:sp modelId="{DC493DA2-5315-4C52-94D0-4FE2628ED80E}">
      <dsp:nvSpPr>
        <dsp:cNvPr id="0" name=""/>
        <dsp:cNvSpPr/>
      </dsp:nvSpPr>
      <dsp:spPr>
        <a:xfrm>
          <a:off x="217382" y="1908379"/>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pt-BR" sz="1400" kern="1200" dirty="0"/>
            <a:t>Atividade III</a:t>
          </a:r>
        </a:p>
      </dsp:txBody>
      <dsp:txXfrm>
        <a:off x="225323" y="1916320"/>
        <a:ext cx="1674994" cy="255253"/>
      </dsp:txXfrm>
    </dsp:sp>
    <dsp:sp modelId="{637897D9-A3C8-4C94-A5FC-AD4263F06254}">
      <dsp:nvSpPr>
        <dsp:cNvPr id="0" name=""/>
        <dsp:cNvSpPr/>
      </dsp:nvSpPr>
      <dsp:spPr>
        <a:xfrm>
          <a:off x="217382" y="2221228"/>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pt-BR" sz="1400" kern="1200" dirty="0"/>
            <a:t>Atividade IV</a:t>
          </a:r>
        </a:p>
      </dsp:txBody>
      <dsp:txXfrm>
        <a:off x="225323" y="2229169"/>
        <a:ext cx="1674994" cy="255253"/>
      </dsp:txXfrm>
    </dsp:sp>
    <dsp:sp modelId="{074C6656-C63B-468B-AFA7-4B1B0308D8AC}">
      <dsp:nvSpPr>
        <dsp:cNvPr id="0" name=""/>
        <dsp:cNvSpPr/>
      </dsp:nvSpPr>
      <dsp:spPr>
        <a:xfrm>
          <a:off x="217382" y="2534077"/>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pt-BR" sz="1400" kern="1200" dirty="0"/>
            <a:t>Atividade V</a:t>
          </a:r>
        </a:p>
      </dsp:txBody>
      <dsp:txXfrm>
        <a:off x="225323" y="2542018"/>
        <a:ext cx="1674994" cy="255253"/>
      </dsp:txXfrm>
    </dsp:sp>
    <dsp:sp modelId="{BA10DB4B-8624-4AD3-A9A1-A24A60E86BD4}">
      <dsp:nvSpPr>
        <dsp:cNvPr id="0" name=""/>
        <dsp:cNvSpPr/>
      </dsp:nvSpPr>
      <dsp:spPr>
        <a:xfrm>
          <a:off x="217382" y="2846926"/>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pt-BR" sz="1400" kern="1200" dirty="0"/>
            <a:t>Atividade VI</a:t>
          </a:r>
        </a:p>
      </dsp:txBody>
      <dsp:txXfrm>
        <a:off x="225323" y="2854867"/>
        <a:ext cx="1674994" cy="255253"/>
      </dsp:txXfrm>
    </dsp:sp>
    <dsp:sp modelId="{3DECD127-3C94-4A15-BB5B-E326A3EBF2BA}">
      <dsp:nvSpPr>
        <dsp:cNvPr id="0" name=""/>
        <dsp:cNvSpPr/>
      </dsp:nvSpPr>
      <dsp:spPr>
        <a:xfrm>
          <a:off x="217382" y="3159775"/>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pt-BR" sz="1400" kern="1200" dirty="0"/>
            <a:t>Atividade VII</a:t>
          </a:r>
        </a:p>
      </dsp:txBody>
      <dsp:txXfrm>
        <a:off x="225323" y="3167716"/>
        <a:ext cx="1674994" cy="255253"/>
      </dsp:txXfrm>
    </dsp:sp>
    <dsp:sp modelId="{1CE193FC-2184-4752-B0F6-9867416FDC88}">
      <dsp:nvSpPr>
        <dsp:cNvPr id="0" name=""/>
        <dsp:cNvSpPr/>
      </dsp:nvSpPr>
      <dsp:spPr>
        <a:xfrm>
          <a:off x="217382" y="3472624"/>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pt-BR" sz="1400" kern="1200" dirty="0"/>
            <a:t>Atividade VIII</a:t>
          </a:r>
        </a:p>
      </dsp:txBody>
      <dsp:txXfrm>
        <a:off x="225323" y="3480565"/>
        <a:ext cx="1674994" cy="255253"/>
      </dsp:txXfrm>
    </dsp:sp>
    <dsp:sp modelId="{59E920F4-5EAE-42D2-BE9D-9E4F2FF6B972}">
      <dsp:nvSpPr>
        <dsp:cNvPr id="0" name=""/>
        <dsp:cNvSpPr/>
      </dsp:nvSpPr>
      <dsp:spPr>
        <a:xfrm>
          <a:off x="217382" y="3785474"/>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pt-BR" sz="1400" kern="1200" dirty="0"/>
            <a:t>Atividade IX</a:t>
          </a:r>
        </a:p>
      </dsp:txBody>
      <dsp:txXfrm>
        <a:off x="225323" y="3793415"/>
        <a:ext cx="1674994" cy="255253"/>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endParaRPr lang="pt-BR" sz="1400" kern="1200" dirty="0"/>
        </a:p>
      </dsp:txBody>
      <dsp:txXfrm>
        <a:off x="2539021" y="1330953"/>
        <a:ext cx="1591828" cy="2677383"/>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endParaRPr lang="pt-BR" sz="1400" kern="1200" dirty="0"/>
        </a:p>
      </dsp:txBody>
      <dsp:txXfrm>
        <a:off x="4811135" y="1330953"/>
        <a:ext cx="1591828" cy="2677383"/>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33726"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endParaRPr lang="pt-BR" sz="1400" kern="1200" dirty="0"/>
        </a:p>
        <a:p>
          <a:pPr lvl="0" algn="ctr" defTabSz="622300">
            <a:lnSpc>
              <a:spcPct val="90000"/>
            </a:lnSpc>
            <a:spcBef>
              <a:spcPct val="0"/>
            </a:spcBef>
            <a:spcAft>
              <a:spcPct val="35000"/>
            </a:spcAft>
          </a:pPr>
          <a:endParaRPr lang="pt-BR" sz="1400" kern="1200" dirty="0"/>
        </a:p>
      </dsp:txBody>
      <dsp:txXfrm>
        <a:off x="7083250" y="1330953"/>
        <a:ext cx="1591828" cy="2677383"/>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endParaRPr lang="pt-BR" sz="1400" kern="1200" dirty="0"/>
        </a:p>
      </dsp:txBody>
      <dsp:txXfrm>
        <a:off x="9355365" y="1330953"/>
        <a:ext cx="1591828" cy="267738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16/08/17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16/08/17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16/08/17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16/08/17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16/08/17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16/08/17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16/08/17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‹n.º›</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16/08/17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‹n.º›</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16/08/17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‹n.º›</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16/08/17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16/08/17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16/08/17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‹n.º›</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optimalworkshop.com/treejack" TargetMode="Externa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5080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um exemplo AQUI!</a:t>
            </a:r>
          </a:p>
        </p:txBody>
      </p:sp>
    </p:spTree>
    <p:extLst>
      <p:ext uri="{BB962C8B-B14F-4D97-AF65-F5344CB8AC3E}">
        <p14:creationId xmlns:p14="http://schemas.microsoft.com/office/powerpoint/2010/main" val="3438142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3" name="Espaço Reservado para Conteúdo 2"/>
          <p:cNvSpPr>
            <a:spLocks noGrp="1"/>
          </p:cNvSpPr>
          <p:nvPr>
            <p:ph idx="1"/>
          </p:nvPr>
        </p:nvSpPr>
        <p:spPr>
          <a:xfrm>
            <a:off x="2184400" y="357312"/>
            <a:ext cx="9855200" cy="4351338"/>
          </a:xfrm>
        </p:spPr>
        <p:txBody>
          <a:bodyPr>
            <a:normAutofit/>
          </a:bodyPr>
          <a:lstStyle/>
          <a:p>
            <a:pPr marL="0" indent="0">
              <a:buNone/>
            </a:pPr>
            <a:r>
              <a:rPr lang="pt-BR" sz="1800" dirty="0"/>
              <a:t>Para ser completo, o portfólio deve ter uma página inicial e uma página sobre o aluno.</a:t>
            </a:r>
            <a:endParaRPr lang="pt-BR" sz="1200" dirty="0"/>
          </a:p>
        </p:txBody>
      </p:sp>
      <p:sp>
        <p:nvSpPr>
          <p:cNvPr id="6" name="CaixaDeTexto 5"/>
          <p:cNvSpPr txBox="1"/>
          <p:nvPr/>
        </p:nvSpPr>
        <p:spPr>
          <a:xfrm>
            <a:off x="279400" y="908111"/>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sp>
        <p:nvSpPr>
          <p:cNvPr id="5" name="Retângulo: Cantos Arredondados 4"/>
          <p:cNvSpPr/>
          <p:nvPr/>
        </p:nvSpPr>
        <p:spPr>
          <a:xfrm>
            <a:off x="469900" y="1252032"/>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inicial do portfólio AQUI!</a:t>
            </a:r>
          </a:p>
        </p:txBody>
      </p:sp>
    </p:spTree>
    <p:extLst>
      <p:ext uri="{BB962C8B-B14F-4D97-AF65-F5344CB8AC3E}">
        <p14:creationId xmlns:p14="http://schemas.microsoft.com/office/powerpoint/2010/main" val="232667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“Sobre mim” AQUI!</a:t>
            </a:r>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 </a:t>
            </a:r>
            <a:r>
              <a:rPr lang="pt-BR" dirty="0">
                <a:solidFill>
                  <a:srgbClr val="FF0000"/>
                </a:solidFill>
              </a:rPr>
              <a:t>(colocar o nome e uma foto da equipe)</a:t>
            </a:r>
            <a:endParaRPr lang="pt-BR" dirty="0"/>
          </a:p>
        </p:txBody>
      </p:sp>
      <p:sp>
        <p:nvSpPr>
          <p:cNvPr id="5" name="Espaço Reservado para Conteúdo 4"/>
          <p:cNvSpPr>
            <a:spLocks noGrp="1"/>
          </p:cNvSpPr>
          <p:nvPr>
            <p:ph idx="1"/>
          </p:nvPr>
        </p:nvSpPr>
        <p:spPr/>
        <p:txBody>
          <a:bodyPr/>
          <a:lstStyle/>
          <a:p>
            <a:r>
              <a:rPr lang="pt-BR" dirty="0" smtClean="0"/>
              <a:t>Bruno Costa </a:t>
            </a:r>
            <a:r>
              <a:rPr lang="mr-IN" dirty="0" smtClean="0"/>
              <a:t>–</a:t>
            </a:r>
            <a:r>
              <a:rPr lang="pt-BR" dirty="0" smtClean="0"/>
              <a:t> Engenharia Mecatrônica </a:t>
            </a:r>
            <a:endParaRPr lang="pt-BR" dirty="0"/>
          </a:p>
          <a:p>
            <a:r>
              <a:rPr lang="pt-BR" dirty="0" smtClean="0"/>
              <a:t>Rebecca Cohen </a:t>
            </a:r>
            <a:r>
              <a:rPr lang="mr-IN" dirty="0" smtClean="0"/>
              <a:t>–</a:t>
            </a:r>
            <a:r>
              <a:rPr lang="pt-BR" dirty="0" smtClean="0"/>
              <a:t> Engenharia Mecatrônica</a:t>
            </a:r>
            <a:endParaRPr lang="pt-BR" dirty="0"/>
          </a:p>
          <a:p>
            <a:r>
              <a:rPr lang="pt-BR" dirty="0" smtClean="0"/>
              <a:t>Vinicius </a:t>
            </a:r>
            <a:r>
              <a:rPr lang="pt-BR" dirty="0" err="1" smtClean="0"/>
              <a:t>Hsu</a:t>
            </a:r>
            <a:r>
              <a:rPr lang="pt-BR" dirty="0" smtClean="0"/>
              <a:t> </a:t>
            </a:r>
            <a:r>
              <a:rPr lang="mr-IN" dirty="0" smtClean="0"/>
              <a:t>–</a:t>
            </a:r>
            <a:r>
              <a:rPr lang="pt-BR" dirty="0" smtClean="0"/>
              <a:t> Engenharia Mecânica</a:t>
            </a:r>
            <a:endParaRPr lang="pt-BR" dirty="0"/>
          </a:p>
        </p:txBody>
      </p:sp>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endParaRPr lang="pt-BR" dirty="0"/>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3075200398"/>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Escreva a sua taxonomia AQUI!</a:t>
            </a:r>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255936"/>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2585323"/>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p:txBody>
      </p:sp>
      <p:pic>
        <p:nvPicPr>
          <p:cNvPr id="5" name="Imagem 4"/>
          <p:cNvPicPr>
            <a:picLocks noChangeAspect="1"/>
          </p:cNvPicPr>
          <p:nvPr/>
        </p:nvPicPr>
        <p:blipFill rotWithShape="1">
          <a:blip r:embed="rId3"/>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de projeto AQUI!</a:t>
            </a:r>
          </a:p>
        </p:txBody>
      </p:sp>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TotalTime>
  <Words>721</Words>
  <Application>Microsoft Macintosh PowerPoint</Application>
  <PresentationFormat>Widescreen</PresentationFormat>
  <Paragraphs>72</Paragraphs>
  <Slides>12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12</vt:i4>
      </vt:variant>
    </vt:vector>
  </HeadingPairs>
  <TitlesOfParts>
    <vt:vector size="17" baseType="lpstr">
      <vt:lpstr>Arial</vt:lpstr>
      <vt:lpstr>Calibri</vt:lpstr>
      <vt:lpstr>Calibri Light</vt:lpstr>
      <vt:lpstr>Mangal</vt:lpstr>
      <vt:lpstr>Tema do Office</vt:lpstr>
      <vt:lpstr>Projeto I</vt:lpstr>
      <vt:lpstr>Equipe: (colocar o nome e uma foto da equipe)</vt:lpstr>
      <vt:lpstr>Link do GitHub</vt:lpstr>
      <vt:lpstr>1ª atividade</vt:lpstr>
      <vt:lpstr>2ª atividade</vt:lpstr>
      <vt:lpstr>2ª atividade</vt:lpstr>
      <vt:lpstr>2ª atividade</vt:lpstr>
      <vt:lpstr>3ª atividade</vt:lpstr>
      <vt:lpstr>3ª atividade</vt:lpstr>
      <vt:lpstr>3ª atividade</vt:lpstr>
      <vt:lpstr>4ª atividade</vt:lpstr>
      <vt:lpstr>4ª atividade</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bebehcohen@gmail.com</cp:lastModifiedBy>
  <cp:revision>12</cp:revision>
  <dcterms:created xsi:type="dcterms:W3CDTF">2017-08-14T21:14:21Z</dcterms:created>
  <dcterms:modified xsi:type="dcterms:W3CDTF">2017-08-16T12:33:32Z</dcterms:modified>
</cp:coreProperties>
</file>