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26" autoAdjust="0"/>
    <p:restoredTop sz="94660"/>
  </p:normalViewPr>
  <p:slideViewPr>
    <p:cSldViewPr snapToGrid="0">
      <p:cViewPr>
        <p:scale>
          <a:sx n="73" d="100"/>
          <a:sy n="73" d="100"/>
        </p:scale>
        <p:origin x="212" y="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nicius de Paiva Hsu" userId="d5c78026-477b-48d9-a787-b3b3dd78eddc" providerId="ADAL" clId="{2015FEDB-DC14-429B-8957-DAB329DB464E}"/>
    <pc:docChg chg="undo custSel modSld">
      <pc:chgData name="Vinicius de Paiva Hsu" userId="d5c78026-477b-48d9-a787-b3b3dd78eddc" providerId="ADAL" clId="{2015FEDB-DC14-429B-8957-DAB329DB464E}" dt="2017-08-22T14:08:38.943" v="2254" actId="1076"/>
      <pc:docMkLst>
        <pc:docMk/>
      </pc:docMkLst>
      <pc:sldChg chg="modSp">
        <pc:chgData name="Vinicius de Paiva Hsu" userId="d5c78026-477b-48d9-a787-b3b3dd78eddc" providerId="ADAL" clId="{2015FEDB-DC14-429B-8957-DAB329DB464E}" dt="2017-08-18T14:46:57.210" v="5" actId="20577"/>
        <pc:sldMkLst>
          <pc:docMk/>
          <pc:sldMk cId="1993275620" sldId="259"/>
        </pc:sldMkLst>
        <pc:graphicFrameChg chg="mod">
          <ac:chgData name="Vinicius de Paiva Hsu" userId="d5c78026-477b-48d9-a787-b3b3dd78eddc" providerId="ADAL" clId="{2015FEDB-DC14-429B-8957-DAB329DB464E}" dt="2017-08-18T14:46:57.210" v="5" actId="20577"/>
          <ac:graphicFrameMkLst>
            <pc:docMk/>
            <pc:sldMk cId="1993275620" sldId="259"/>
            <ac:graphicFrameMk id="4" creationId="{00000000-0000-0000-0000-000000000000}"/>
          </ac:graphicFrameMkLst>
        </pc:graphicFrameChg>
      </pc:sldChg>
      <pc:sldChg chg="modSp">
        <pc:chgData name="Vinicius de Paiva Hsu" userId="d5c78026-477b-48d9-a787-b3b3dd78eddc" providerId="ADAL" clId="{2015FEDB-DC14-429B-8957-DAB329DB464E}" dt="2017-08-21T15:57:08.975" v="1986" actId="20577"/>
        <pc:sldMkLst>
          <pc:docMk/>
          <pc:sldMk cId="1656975447" sldId="260"/>
        </pc:sldMkLst>
        <pc:spChg chg="mod">
          <ac:chgData name="Vinicius de Paiva Hsu" userId="d5c78026-477b-48d9-a787-b3b3dd78eddc" providerId="ADAL" clId="{2015FEDB-DC14-429B-8957-DAB329DB464E}" dt="2017-08-21T15:57:08.975" v="1986" actId="20577"/>
          <ac:spMkLst>
            <pc:docMk/>
            <pc:sldMk cId="1656975447" sldId="260"/>
            <ac:spMk id="6" creationId="{00000000-0000-0000-0000-000000000000}"/>
          </ac:spMkLst>
        </pc:spChg>
      </pc:sldChg>
      <pc:sldChg chg="modSp">
        <pc:chgData name="Vinicius de Paiva Hsu" userId="d5c78026-477b-48d9-a787-b3b3dd78eddc" providerId="ADAL" clId="{2015FEDB-DC14-429B-8957-DAB329DB464E}" dt="2017-08-21T15:36:43.689" v="7" actId="20577"/>
        <pc:sldMkLst>
          <pc:docMk/>
          <pc:sldMk cId="239281794" sldId="261"/>
        </pc:sldMkLst>
        <pc:spChg chg="mod">
          <ac:chgData name="Vinicius de Paiva Hsu" userId="d5c78026-477b-48d9-a787-b3b3dd78eddc" providerId="ADAL" clId="{2015FEDB-DC14-429B-8957-DAB329DB464E}" dt="2017-08-21T15:36:43.689" v="7" actId="20577"/>
          <ac:spMkLst>
            <pc:docMk/>
            <pc:sldMk cId="239281794" sldId="261"/>
            <ac:spMk id="5" creationId="{00000000-0000-0000-0000-000000000000}"/>
          </ac:spMkLst>
        </pc:spChg>
      </pc:sldChg>
      <pc:sldChg chg="modSp">
        <pc:chgData name="Vinicius de Paiva Hsu" userId="d5c78026-477b-48d9-a787-b3b3dd78eddc" providerId="ADAL" clId="{2015FEDB-DC14-429B-8957-DAB329DB464E}" dt="2017-08-22T12:37:36.989" v="2115" actId="20577"/>
        <pc:sldMkLst>
          <pc:docMk/>
          <pc:sldMk cId="1102518828" sldId="263"/>
        </pc:sldMkLst>
        <pc:spChg chg="mod">
          <ac:chgData name="Vinicius de Paiva Hsu" userId="d5c78026-477b-48d9-a787-b3b3dd78eddc" providerId="ADAL" clId="{2015FEDB-DC14-429B-8957-DAB329DB464E}" dt="2017-08-22T12:37:36.989" v="2115" actId="20577"/>
          <ac:spMkLst>
            <pc:docMk/>
            <pc:sldMk cId="1102518828" sldId="263"/>
            <ac:spMk id="6" creationId="{00000000-0000-0000-0000-000000000000}"/>
          </ac:spMkLst>
        </pc:spChg>
      </pc:sldChg>
      <pc:sldChg chg="addSp delSp modSp">
        <pc:chgData name="Vinicius de Paiva Hsu" userId="d5c78026-477b-48d9-a787-b3b3dd78eddc" providerId="ADAL" clId="{2015FEDB-DC14-429B-8957-DAB329DB464E}" dt="2017-08-22T14:08:38.943" v="2254" actId="1076"/>
        <pc:sldMkLst>
          <pc:docMk/>
          <pc:sldMk cId="602261469" sldId="264"/>
        </pc:sldMkLst>
        <pc:spChg chg="add del mod">
          <ac:chgData name="Vinicius de Paiva Hsu" userId="d5c78026-477b-48d9-a787-b3b3dd78eddc" providerId="ADAL" clId="{2015FEDB-DC14-429B-8957-DAB329DB464E}" dt="2017-08-22T14:04:36.438" v="2119" actId="478"/>
          <ac:spMkLst>
            <pc:docMk/>
            <pc:sldMk cId="602261469" sldId="264"/>
            <ac:spMk id="3" creationId="{83D19423-35E3-4498-8715-D2CB1853975E}"/>
          </ac:spMkLst>
        </pc:spChg>
        <pc:spChg chg="add del mod">
          <ac:chgData name="Vinicius de Paiva Hsu" userId="d5c78026-477b-48d9-a787-b3b3dd78eddc" providerId="ADAL" clId="{2015FEDB-DC14-429B-8957-DAB329DB464E}" dt="2017-08-22T14:05:35.878" v="2145"/>
          <ac:spMkLst>
            <pc:docMk/>
            <pc:sldMk cId="602261469" sldId="264"/>
            <ac:spMk id="5" creationId="{00000000-0000-0000-0000-000000000000}"/>
          </ac:spMkLst>
        </pc:spChg>
        <pc:spChg chg="add del mod">
          <ac:chgData name="Vinicius de Paiva Hsu" userId="d5c78026-477b-48d9-a787-b3b3dd78eddc" providerId="ADAL" clId="{2015FEDB-DC14-429B-8957-DAB329DB464E}" dt="2017-08-22T14:04:31.283" v="2116" actId="478"/>
          <ac:spMkLst>
            <pc:docMk/>
            <pc:sldMk cId="602261469" sldId="264"/>
            <ac:spMk id="6" creationId="{2B3DA474-848C-4534-8F26-760C5A55EE50}"/>
          </ac:spMkLst>
        </pc:spChg>
        <pc:spChg chg="add mod">
          <ac:chgData name="Vinicius de Paiva Hsu" userId="d5c78026-477b-48d9-a787-b3b3dd78eddc" providerId="ADAL" clId="{2015FEDB-DC14-429B-8957-DAB329DB464E}" dt="2017-08-22T14:05:29.617" v="2144" actId="1076"/>
          <ac:spMkLst>
            <pc:docMk/>
            <pc:sldMk cId="602261469" sldId="264"/>
            <ac:spMk id="7" creationId="{E30DED3D-7C3C-4DD8-9A9F-74152F57B90D}"/>
          </ac:spMkLst>
        </pc:spChg>
        <pc:spChg chg="add del mod">
          <ac:chgData name="Vinicius de Paiva Hsu" userId="d5c78026-477b-48d9-a787-b3b3dd78eddc" providerId="ADAL" clId="{2015FEDB-DC14-429B-8957-DAB329DB464E}" dt="2017-08-22T14:05:07.707" v="2140" actId="478"/>
          <ac:spMkLst>
            <pc:docMk/>
            <pc:sldMk cId="602261469" sldId="264"/>
            <ac:spMk id="8" creationId="{1782FCBD-B22C-4817-9110-C24D34ED06BF}"/>
          </ac:spMkLst>
        </pc:spChg>
        <pc:spChg chg="add mod">
          <ac:chgData name="Vinicius de Paiva Hsu" userId="d5c78026-477b-48d9-a787-b3b3dd78eddc" providerId="ADAL" clId="{2015FEDB-DC14-429B-8957-DAB329DB464E}" dt="2017-08-22T14:08:20.997" v="2244" actId="1076"/>
          <ac:spMkLst>
            <pc:docMk/>
            <pc:sldMk cId="602261469" sldId="264"/>
            <ac:spMk id="9" creationId="{9EAFDDBE-5075-4EAC-A31B-0F7029506D7C}"/>
          </ac:spMkLst>
        </pc:spChg>
        <pc:spChg chg="add del mod">
          <ac:chgData name="Vinicius de Paiva Hsu" userId="d5c78026-477b-48d9-a787-b3b3dd78eddc" providerId="ADAL" clId="{2015FEDB-DC14-429B-8957-DAB329DB464E}" dt="2017-08-22T14:06:36.242" v="2177"/>
          <ac:spMkLst>
            <pc:docMk/>
            <pc:sldMk cId="602261469" sldId="264"/>
            <ac:spMk id="10" creationId="{1C8AAD4C-A9A1-4976-9C21-0D5DB3055C3F}"/>
          </ac:spMkLst>
        </pc:spChg>
        <pc:spChg chg="add mod">
          <ac:chgData name="Vinicius de Paiva Hsu" userId="d5c78026-477b-48d9-a787-b3b3dd78eddc" providerId="ADAL" clId="{2015FEDB-DC14-429B-8957-DAB329DB464E}" dt="2017-08-22T14:08:27.099" v="2245" actId="1076"/>
          <ac:spMkLst>
            <pc:docMk/>
            <pc:sldMk cId="602261469" sldId="264"/>
            <ac:spMk id="11" creationId="{825146CB-ABB2-4E92-9654-2CC253B10D63}"/>
          </ac:spMkLst>
        </pc:spChg>
        <pc:spChg chg="add mod">
          <ac:chgData name="Vinicius de Paiva Hsu" userId="d5c78026-477b-48d9-a787-b3b3dd78eddc" providerId="ADAL" clId="{2015FEDB-DC14-429B-8957-DAB329DB464E}" dt="2017-08-22T14:08:18.290" v="2243" actId="1076"/>
          <ac:spMkLst>
            <pc:docMk/>
            <pc:sldMk cId="602261469" sldId="264"/>
            <ac:spMk id="12" creationId="{6AA51163-3717-4182-B7CF-2F45FA3244FE}"/>
          </ac:spMkLst>
        </pc:spChg>
        <pc:spChg chg="add mod">
          <ac:chgData name="Vinicius de Paiva Hsu" userId="d5c78026-477b-48d9-a787-b3b3dd78eddc" providerId="ADAL" clId="{2015FEDB-DC14-429B-8957-DAB329DB464E}" dt="2017-08-22T14:08:38.943" v="2254" actId="1076"/>
          <ac:spMkLst>
            <pc:docMk/>
            <pc:sldMk cId="602261469" sldId="264"/>
            <ac:spMk id="13" creationId="{171B167C-0369-4EF1-A19E-B23FEE004976}"/>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CAFF9C0-7808-4C47-939C-64AAF1E07C91}" type="doc">
      <dgm:prSet loTypeId="urn:microsoft.com/office/officeart/2005/8/layout/lProcess2" loCatId="list" qsTypeId="urn:microsoft.com/office/officeart/2005/8/quickstyle/simple1" qsCatId="simple" csTypeId="urn:microsoft.com/office/officeart/2005/8/colors/accent1_2" csCatId="accent1" phldr="1"/>
      <dgm:spPr/>
      <dgm:t>
        <a:bodyPr/>
        <a:lstStyle/>
        <a:p>
          <a:endParaRPr lang="pt-BR"/>
        </a:p>
      </dgm:t>
    </dgm:pt>
    <dgm:pt modelId="{8245208F-8744-45B1-90A8-86D542F934F0}">
      <dgm:prSet phldrT="[Texto]"/>
      <dgm:spPr/>
      <dgm:t>
        <a:bodyPr/>
        <a:lstStyle/>
        <a:p>
          <a:r>
            <a:rPr lang="pt-BR" dirty="0"/>
            <a:t>todos os projetos que demonstram competências de Engenheiro Mecânico</a:t>
          </a:r>
        </a:p>
      </dgm:t>
    </dgm:pt>
    <dgm:pt modelId="{BB7CFD95-BA32-47BB-A527-C2F09F0F6CC1}" type="parTrans" cxnId="{42FCAE31-1D01-4FA7-B1A8-580107ACD759}">
      <dgm:prSet/>
      <dgm:spPr/>
      <dgm:t>
        <a:bodyPr/>
        <a:lstStyle/>
        <a:p>
          <a:endParaRPr lang="pt-BR"/>
        </a:p>
      </dgm:t>
    </dgm:pt>
    <dgm:pt modelId="{D47828CC-FFFA-4827-9897-B6C1FF4D4D42}" type="sibTrans" cxnId="{42FCAE31-1D01-4FA7-B1A8-580107ACD759}">
      <dgm:prSet/>
      <dgm:spPr/>
      <dgm:t>
        <a:bodyPr/>
        <a:lstStyle/>
        <a:p>
          <a:endParaRPr lang="pt-BR"/>
        </a:p>
      </dgm:t>
    </dgm:pt>
    <dgm:pt modelId="{6689905A-B81B-4A9C-ADBB-371B03968A79}">
      <dgm:prSet phldrT="[Texto]"/>
      <dgm:spPr/>
      <dgm:t>
        <a:bodyPr/>
        <a:lstStyle/>
        <a:p>
          <a:r>
            <a:rPr lang="pt-BR" dirty="0"/>
            <a:t>todos os projetos que demonstram competências de Engenheiro Mecatrônico</a:t>
          </a:r>
        </a:p>
      </dgm:t>
    </dgm:pt>
    <dgm:pt modelId="{DE1834AF-5EF9-4FCF-B077-CF1E048A284B}" type="parTrans" cxnId="{1A689FD8-A66A-4DA0-9F02-7895624B3DE9}">
      <dgm:prSet/>
      <dgm:spPr/>
      <dgm:t>
        <a:bodyPr/>
        <a:lstStyle/>
        <a:p>
          <a:endParaRPr lang="pt-BR"/>
        </a:p>
      </dgm:t>
    </dgm:pt>
    <dgm:pt modelId="{0B8E98A9-9E65-431B-9F5B-390A1868D601}" type="sibTrans" cxnId="{1A689FD8-A66A-4DA0-9F02-7895624B3DE9}">
      <dgm:prSet/>
      <dgm:spPr/>
      <dgm:t>
        <a:bodyPr/>
        <a:lstStyle/>
        <a:p>
          <a:endParaRPr lang="pt-BR"/>
        </a:p>
      </dgm:t>
    </dgm:pt>
    <dgm:pt modelId="{12E2AACC-1F59-4249-A192-05E2DC555A22}">
      <dgm:prSet phldrT="[Texto]"/>
      <dgm:spPr/>
      <dgm:t>
        <a:bodyPr/>
        <a:lstStyle/>
        <a:p>
          <a:r>
            <a:rPr lang="pt-BR" dirty="0"/>
            <a:t>todos os projetos que demonstram competências de Engenheiro de Computação</a:t>
          </a:r>
        </a:p>
      </dgm:t>
    </dgm:pt>
    <dgm:pt modelId="{006E6F59-5EED-43A4-A9A2-EE03BBFAA026}" type="parTrans" cxnId="{FFA0B280-2229-40B6-B912-95138B9DC139}">
      <dgm:prSet/>
      <dgm:spPr/>
      <dgm:t>
        <a:bodyPr/>
        <a:lstStyle/>
        <a:p>
          <a:endParaRPr lang="pt-BR"/>
        </a:p>
      </dgm:t>
    </dgm:pt>
    <dgm:pt modelId="{0F2A16B6-D1FD-49C4-8EFD-192CA62DEB46}" type="sibTrans" cxnId="{FFA0B280-2229-40B6-B912-95138B9DC139}">
      <dgm:prSet/>
      <dgm:spPr/>
      <dgm:t>
        <a:bodyPr/>
        <a:lstStyle/>
        <a:p>
          <a:endParaRPr lang="pt-BR"/>
        </a:p>
      </dgm:t>
    </dgm:pt>
    <dgm:pt modelId="{0971B7E3-B3A7-42E3-94FC-9A076BDE9A0E}">
      <dgm:prSet phldrT="[Texto]"/>
      <dgm:spPr/>
      <dgm:t>
        <a:bodyPr/>
        <a:lstStyle/>
        <a:p>
          <a:r>
            <a:rPr lang="pt-BR" dirty="0"/>
            <a:t>todos os projetos que demonstram competências teóricas	</a:t>
          </a:r>
        </a:p>
      </dgm:t>
    </dgm:pt>
    <dgm:pt modelId="{CBA56312-7894-4941-A6E1-19DE59DE1BA7}" type="parTrans" cxnId="{055BFBD9-6A3C-44BB-A0B3-26260D52EC96}">
      <dgm:prSet/>
      <dgm:spPr/>
      <dgm:t>
        <a:bodyPr/>
        <a:lstStyle/>
        <a:p>
          <a:endParaRPr lang="pt-BR"/>
        </a:p>
      </dgm:t>
    </dgm:pt>
    <dgm:pt modelId="{B5F24B20-3BDA-49CB-B469-BDB58211B1AF}" type="sibTrans" cxnId="{055BFBD9-6A3C-44BB-A0B3-26260D52EC96}">
      <dgm:prSet/>
      <dgm:spPr/>
      <dgm:t>
        <a:bodyPr/>
        <a:lstStyle/>
        <a:p>
          <a:endParaRPr lang="pt-BR"/>
        </a:p>
      </dgm:t>
    </dgm:pt>
    <dgm:pt modelId="{8E113AD3-1216-4868-873B-9A4AEC9A5003}">
      <dgm:prSet phldrT="[Texto]"/>
      <dgm:spPr/>
      <dgm:t>
        <a:bodyPr/>
        <a:lstStyle/>
        <a:p>
          <a:r>
            <a:rPr lang="pt-BR" dirty="0"/>
            <a:t>todos os projetos que demonstram competências práticas</a:t>
          </a:r>
        </a:p>
      </dgm:t>
    </dgm:pt>
    <dgm:pt modelId="{E3BD1BF2-D113-43EF-A8B2-FD4394032B33}" type="parTrans" cxnId="{7662F9F0-C9B1-4C7E-86CA-F5DE78E351CA}">
      <dgm:prSet/>
      <dgm:spPr/>
      <dgm:t>
        <a:bodyPr/>
        <a:lstStyle/>
        <a:p>
          <a:endParaRPr lang="pt-BR"/>
        </a:p>
      </dgm:t>
    </dgm:pt>
    <dgm:pt modelId="{6E0B25E6-6827-445D-BED7-8FFA09FEF3BC}" type="sibTrans" cxnId="{7662F9F0-C9B1-4C7E-86CA-F5DE78E351CA}">
      <dgm:prSet/>
      <dgm:spPr/>
      <dgm:t>
        <a:bodyPr/>
        <a:lstStyle/>
        <a:p>
          <a:endParaRPr lang="pt-BR"/>
        </a:p>
      </dgm:t>
    </dgm:pt>
    <dgm:pt modelId="{E4D7E9A5-256B-4054-8AB8-C92525A8E1BA}">
      <dgm:prSet phldrT="[Texto]"/>
      <dgm:spPr/>
      <dgm:t>
        <a:bodyPr/>
        <a:lstStyle/>
        <a:p>
          <a:r>
            <a:rPr lang="pt-BR" dirty="0" err="1"/>
            <a:t>MIcroondas</a:t>
          </a:r>
          <a:endParaRPr lang="pt-BR" dirty="0"/>
        </a:p>
      </dgm:t>
    </dgm:pt>
    <dgm:pt modelId="{19233E0D-925C-4F7F-9CB9-D05314F988D7}" type="parTrans" cxnId="{60FA62D8-EA4E-4132-93CD-28557B9E1D83}">
      <dgm:prSet/>
      <dgm:spPr/>
      <dgm:t>
        <a:bodyPr/>
        <a:lstStyle/>
        <a:p>
          <a:endParaRPr lang="pt-BR"/>
        </a:p>
      </dgm:t>
    </dgm:pt>
    <dgm:pt modelId="{D8FB6C80-42DA-4570-9897-70660379C363}" type="sibTrans" cxnId="{60FA62D8-EA4E-4132-93CD-28557B9E1D83}">
      <dgm:prSet/>
      <dgm:spPr/>
      <dgm:t>
        <a:bodyPr/>
        <a:lstStyle/>
        <a:p>
          <a:endParaRPr lang="pt-BR"/>
        </a:p>
      </dgm:t>
    </dgm:pt>
    <dgm:pt modelId="{DEF2CF9F-D5BC-44B5-853B-D753DA6983D2}">
      <dgm:prSet phldrT="[Texto]"/>
      <dgm:spPr/>
      <dgm:t>
        <a:bodyPr/>
        <a:lstStyle/>
        <a:p>
          <a:r>
            <a:rPr lang="pt-BR" dirty="0"/>
            <a:t>Lançamento Foguete</a:t>
          </a:r>
        </a:p>
      </dgm:t>
    </dgm:pt>
    <dgm:pt modelId="{B0B9FA12-F05C-4A04-8F49-E111D10320A6}" type="parTrans" cxnId="{0A8665C5-3703-493B-AD5B-D8E9E1C980DF}">
      <dgm:prSet/>
      <dgm:spPr/>
      <dgm:t>
        <a:bodyPr/>
        <a:lstStyle/>
        <a:p>
          <a:endParaRPr lang="pt-BR"/>
        </a:p>
      </dgm:t>
    </dgm:pt>
    <dgm:pt modelId="{583FEE7F-BEA7-42E8-A459-3F80B9E8E86F}" type="sibTrans" cxnId="{0A8665C5-3703-493B-AD5B-D8E9E1C980DF}">
      <dgm:prSet/>
      <dgm:spPr/>
      <dgm:t>
        <a:bodyPr/>
        <a:lstStyle/>
        <a:p>
          <a:endParaRPr lang="pt-BR"/>
        </a:p>
      </dgm:t>
    </dgm:pt>
    <dgm:pt modelId="{22AD4DF5-0D1D-4F9B-8854-657F5C3FD189}">
      <dgm:prSet phldrT="[Texto]"/>
      <dgm:spPr/>
      <dgm:t>
        <a:bodyPr/>
        <a:lstStyle/>
        <a:p>
          <a:r>
            <a:rPr lang="pt-BR" dirty="0"/>
            <a:t>Futebol</a:t>
          </a:r>
          <a:r>
            <a:rPr lang="pt-BR" baseline="0" dirty="0"/>
            <a:t> Americano</a:t>
          </a:r>
          <a:endParaRPr lang="pt-BR" dirty="0"/>
        </a:p>
      </dgm:t>
    </dgm:pt>
    <dgm:pt modelId="{86296D2D-E6B3-4051-AFCA-FD8A42E6AA47}" type="parTrans" cxnId="{2C8ABBB1-AE87-45FA-999F-4C4ACEA17256}">
      <dgm:prSet/>
      <dgm:spPr/>
      <dgm:t>
        <a:bodyPr/>
        <a:lstStyle/>
        <a:p>
          <a:endParaRPr lang="pt-BR"/>
        </a:p>
      </dgm:t>
    </dgm:pt>
    <dgm:pt modelId="{0363C917-DEE0-4959-8EE6-F5BB31DD99EC}" type="sibTrans" cxnId="{2C8ABBB1-AE87-45FA-999F-4C4ACEA17256}">
      <dgm:prSet/>
      <dgm:spPr/>
      <dgm:t>
        <a:bodyPr/>
        <a:lstStyle/>
        <a:p>
          <a:endParaRPr lang="pt-BR"/>
        </a:p>
      </dgm:t>
    </dgm:pt>
    <dgm:pt modelId="{3B9C803D-2275-4C37-A939-594C67D18D27}">
      <dgm:prSet phldrT="[Texto]"/>
      <dgm:spPr/>
      <dgm:t>
        <a:bodyPr/>
        <a:lstStyle/>
        <a:p>
          <a:r>
            <a:rPr lang="pt-BR" dirty="0" err="1"/>
            <a:t>Bungee</a:t>
          </a:r>
          <a:r>
            <a:rPr lang="pt-BR" dirty="0"/>
            <a:t> </a:t>
          </a:r>
          <a:r>
            <a:rPr lang="pt-BR" dirty="0" err="1"/>
            <a:t>Jump</a:t>
          </a:r>
          <a:endParaRPr lang="pt-BR" dirty="0"/>
        </a:p>
      </dgm:t>
    </dgm:pt>
    <dgm:pt modelId="{ABD0A370-A39D-45DF-A0E9-F4FA73D9D077}" type="parTrans" cxnId="{5D649825-FFCE-49E2-B94B-75E86403885D}">
      <dgm:prSet/>
      <dgm:spPr/>
      <dgm:t>
        <a:bodyPr/>
        <a:lstStyle/>
        <a:p>
          <a:endParaRPr lang="pt-BR"/>
        </a:p>
      </dgm:t>
    </dgm:pt>
    <dgm:pt modelId="{C468D896-BBAF-4923-8398-E1582D8C56F1}" type="sibTrans" cxnId="{5D649825-FFCE-49E2-B94B-75E86403885D}">
      <dgm:prSet/>
      <dgm:spPr/>
      <dgm:t>
        <a:bodyPr/>
        <a:lstStyle/>
        <a:p>
          <a:endParaRPr lang="pt-BR"/>
        </a:p>
      </dgm:t>
    </dgm:pt>
    <dgm:pt modelId="{FE5EECC2-4382-491C-8A83-E87DD0E97D4F}">
      <dgm:prSet phldrT="[Texto]"/>
      <dgm:spPr/>
      <dgm:t>
        <a:bodyPr/>
        <a:lstStyle/>
        <a:p>
          <a:r>
            <a:rPr lang="pt-BR" dirty="0"/>
            <a:t>Estação </a:t>
          </a:r>
          <a:r>
            <a:rPr lang="pt-BR" dirty="0" err="1"/>
            <a:t>Metereológica</a:t>
          </a:r>
          <a:endParaRPr lang="pt-BR" dirty="0"/>
        </a:p>
      </dgm:t>
    </dgm:pt>
    <dgm:pt modelId="{95B82169-CF55-487C-BD3E-0A4D5F780B12}" type="parTrans" cxnId="{5C93DBFA-3D32-409B-B061-6BD74ECEEB5C}">
      <dgm:prSet/>
      <dgm:spPr/>
      <dgm:t>
        <a:bodyPr/>
        <a:lstStyle/>
        <a:p>
          <a:endParaRPr lang="pt-BR"/>
        </a:p>
      </dgm:t>
    </dgm:pt>
    <dgm:pt modelId="{D782BB29-5B2C-44C0-A2A5-737B1A28F606}" type="sibTrans" cxnId="{5C93DBFA-3D32-409B-B061-6BD74ECEEB5C}">
      <dgm:prSet/>
      <dgm:spPr/>
      <dgm:t>
        <a:bodyPr/>
        <a:lstStyle/>
        <a:p>
          <a:endParaRPr lang="pt-BR"/>
        </a:p>
      </dgm:t>
    </dgm:pt>
    <dgm:pt modelId="{A5D0C8D5-FA4E-476A-AD92-AF9E570AB748}">
      <dgm:prSet phldrT="[Texto]"/>
      <dgm:spPr/>
      <dgm:t>
        <a:bodyPr/>
        <a:lstStyle/>
        <a:p>
          <a:r>
            <a:rPr lang="pt-BR" dirty="0" err="1"/>
            <a:t>Termometro</a:t>
          </a:r>
          <a:endParaRPr lang="pt-BR" dirty="0"/>
        </a:p>
      </dgm:t>
    </dgm:pt>
    <dgm:pt modelId="{4F2D7E47-2654-4484-A541-D24F102D3A7A}" type="parTrans" cxnId="{0E99C0EF-D1D5-4F8D-A11C-A29D5F6E1676}">
      <dgm:prSet/>
      <dgm:spPr/>
      <dgm:t>
        <a:bodyPr/>
        <a:lstStyle/>
        <a:p>
          <a:endParaRPr lang="pt-BR"/>
        </a:p>
      </dgm:t>
    </dgm:pt>
    <dgm:pt modelId="{B9CB5FFB-B141-4896-87F6-E255AD7C0152}" type="sibTrans" cxnId="{0E99C0EF-D1D5-4F8D-A11C-A29D5F6E1676}">
      <dgm:prSet/>
      <dgm:spPr/>
      <dgm:t>
        <a:bodyPr/>
        <a:lstStyle/>
        <a:p>
          <a:endParaRPr lang="pt-BR"/>
        </a:p>
      </dgm:t>
    </dgm:pt>
    <dgm:pt modelId="{BED95EEF-AA1B-4E38-B925-CCFA77662E6C}">
      <dgm:prSet phldrT="[Texto]"/>
      <dgm:spPr/>
      <dgm:t>
        <a:bodyPr/>
        <a:lstStyle/>
        <a:p>
          <a:r>
            <a:rPr lang="pt-BR" dirty="0" err="1"/>
            <a:t>Inspermon</a:t>
          </a:r>
          <a:endParaRPr lang="pt-BR" dirty="0"/>
        </a:p>
      </dgm:t>
    </dgm:pt>
    <dgm:pt modelId="{4EEA16AE-6348-4CC1-89FF-F24DE5DB8AA2}" type="parTrans" cxnId="{F4B29FE4-5C11-4630-8FE5-7D5B50A9928A}">
      <dgm:prSet/>
      <dgm:spPr/>
      <dgm:t>
        <a:bodyPr/>
        <a:lstStyle/>
        <a:p>
          <a:endParaRPr lang="pt-BR"/>
        </a:p>
      </dgm:t>
    </dgm:pt>
    <dgm:pt modelId="{DE8D0FE1-7729-4FC7-B065-9711802F2782}" type="sibTrans" cxnId="{F4B29FE4-5C11-4630-8FE5-7D5B50A9928A}">
      <dgm:prSet/>
      <dgm:spPr/>
      <dgm:t>
        <a:bodyPr/>
        <a:lstStyle/>
        <a:p>
          <a:endParaRPr lang="pt-BR"/>
        </a:p>
      </dgm:t>
    </dgm:pt>
    <dgm:pt modelId="{74AFA782-6CF0-4CD8-9A68-3E6AC4F8D01C}">
      <dgm:prSet phldrT="[Texto]"/>
      <dgm:spPr/>
      <dgm:t>
        <a:bodyPr/>
        <a:lstStyle/>
        <a:p>
          <a:r>
            <a:rPr lang="pt-BR" dirty="0"/>
            <a:t>Poker</a:t>
          </a:r>
        </a:p>
      </dgm:t>
    </dgm:pt>
    <dgm:pt modelId="{176068CE-8A22-446F-A144-C1EAA3F5EDA0}" type="parTrans" cxnId="{65961F65-CA18-40E2-9825-4929E8EDA2E7}">
      <dgm:prSet/>
      <dgm:spPr/>
      <dgm:t>
        <a:bodyPr/>
        <a:lstStyle/>
        <a:p>
          <a:endParaRPr lang="pt-BR"/>
        </a:p>
      </dgm:t>
    </dgm:pt>
    <dgm:pt modelId="{1984D992-4CF4-4680-B6A4-23CF7EB619C1}" type="sibTrans" cxnId="{65961F65-CA18-40E2-9825-4929E8EDA2E7}">
      <dgm:prSet/>
      <dgm:spPr/>
      <dgm:t>
        <a:bodyPr/>
        <a:lstStyle/>
        <a:p>
          <a:endParaRPr lang="pt-BR"/>
        </a:p>
      </dgm:t>
    </dgm:pt>
    <dgm:pt modelId="{792F3B19-79E0-4397-8187-E8A4C3829A13}">
      <dgm:prSet phldrT="[Texto]"/>
      <dgm:spPr/>
      <dgm:t>
        <a:bodyPr/>
        <a:lstStyle/>
        <a:p>
          <a:r>
            <a:rPr lang="pt-BR" dirty="0" err="1"/>
            <a:t>ModSim</a:t>
          </a:r>
          <a:endParaRPr lang="pt-BR" dirty="0"/>
        </a:p>
      </dgm:t>
    </dgm:pt>
    <dgm:pt modelId="{CD6DD6EB-CD40-4AD3-9DDB-6853BBA130BA}" type="parTrans" cxnId="{24EB8E71-67B4-43DF-9B5E-0D7506414497}">
      <dgm:prSet/>
      <dgm:spPr/>
      <dgm:t>
        <a:bodyPr/>
        <a:lstStyle/>
        <a:p>
          <a:endParaRPr lang="pt-BR"/>
        </a:p>
      </dgm:t>
    </dgm:pt>
    <dgm:pt modelId="{FEBE6EC2-24DF-434E-9164-D1904C5ED200}" type="sibTrans" cxnId="{24EB8E71-67B4-43DF-9B5E-0D7506414497}">
      <dgm:prSet/>
      <dgm:spPr/>
      <dgm:t>
        <a:bodyPr/>
        <a:lstStyle/>
        <a:p>
          <a:endParaRPr lang="pt-BR"/>
        </a:p>
      </dgm:t>
    </dgm:pt>
    <dgm:pt modelId="{4805B61C-2B60-4BA8-8738-725A7C84A809}">
      <dgm:prSet phldrT="[Texto]"/>
      <dgm:spPr/>
      <dgm:t>
        <a:bodyPr/>
        <a:lstStyle/>
        <a:p>
          <a:r>
            <a:rPr lang="pt-BR" dirty="0"/>
            <a:t>Projeto para crianças</a:t>
          </a:r>
        </a:p>
      </dgm:t>
    </dgm:pt>
    <dgm:pt modelId="{92F92AC3-D939-4509-8D1C-EFB11E7671F8}" type="parTrans" cxnId="{C25C0E98-4F10-4114-AF7F-67DEE2C1E23D}">
      <dgm:prSet/>
      <dgm:spPr/>
      <dgm:t>
        <a:bodyPr/>
        <a:lstStyle/>
        <a:p>
          <a:endParaRPr lang="pt-BR"/>
        </a:p>
      </dgm:t>
    </dgm:pt>
    <dgm:pt modelId="{E94FB16B-4559-432F-A4C4-1B920090063C}" type="sibTrans" cxnId="{C25C0E98-4F10-4114-AF7F-67DEE2C1E23D}">
      <dgm:prSet/>
      <dgm:spPr/>
      <dgm:t>
        <a:bodyPr/>
        <a:lstStyle/>
        <a:p>
          <a:endParaRPr lang="pt-BR"/>
        </a:p>
      </dgm:t>
    </dgm:pt>
    <dgm:pt modelId="{262F2713-5086-438E-972C-D755185A185A}">
      <dgm:prSet phldrT="[Texto]"/>
      <dgm:spPr/>
      <dgm:t>
        <a:bodyPr/>
        <a:lstStyle/>
        <a:p>
          <a:r>
            <a:rPr lang="pt-BR" dirty="0" err="1"/>
            <a:t>Job</a:t>
          </a:r>
          <a:r>
            <a:rPr lang="pt-BR" baseline="0" dirty="0"/>
            <a:t> </a:t>
          </a:r>
          <a:r>
            <a:rPr lang="pt-BR" baseline="0" dirty="0" err="1"/>
            <a:t>Rotation</a:t>
          </a:r>
          <a:endParaRPr lang="pt-BR" dirty="0"/>
        </a:p>
      </dgm:t>
    </dgm:pt>
    <dgm:pt modelId="{D8BF4C1D-D02D-41A6-8A6C-A6870EC560BB}" type="parTrans" cxnId="{1391EA5F-E926-49E5-8976-0AE62E61AA6A}">
      <dgm:prSet/>
      <dgm:spPr/>
      <dgm:t>
        <a:bodyPr/>
        <a:lstStyle/>
        <a:p>
          <a:endParaRPr lang="pt-BR"/>
        </a:p>
      </dgm:t>
    </dgm:pt>
    <dgm:pt modelId="{C810E687-2175-42D0-8604-0CC20CF1273E}" type="sibTrans" cxnId="{1391EA5F-E926-49E5-8976-0AE62E61AA6A}">
      <dgm:prSet/>
      <dgm:spPr/>
      <dgm:t>
        <a:bodyPr/>
        <a:lstStyle/>
        <a:p>
          <a:endParaRPr lang="pt-BR"/>
        </a:p>
      </dgm:t>
    </dgm:pt>
    <dgm:pt modelId="{A4EA582E-23D2-4645-8C43-5C6A69D4A8A7}">
      <dgm:prSet phldrT="[Texto]"/>
      <dgm:spPr/>
      <dgm:t>
        <a:bodyPr/>
        <a:lstStyle/>
        <a:p>
          <a:r>
            <a:rPr lang="pt-BR" dirty="0"/>
            <a:t>Projetos</a:t>
          </a:r>
          <a:r>
            <a:rPr lang="pt-BR" baseline="0" dirty="0"/>
            <a:t> </a:t>
          </a:r>
          <a:r>
            <a:rPr lang="pt-BR" baseline="0" dirty="0" err="1"/>
            <a:t>ModSim</a:t>
          </a:r>
          <a:endParaRPr lang="pt-BR" dirty="0"/>
        </a:p>
      </dgm:t>
    </dgm:pt>
    <dgm:pt modelId="{3B871203-1422-4DE5-9B53-BE20193B9854}" type="parTrans" cxnId="{099D80C5-5483-4EAB-B195-94E5F96D2649}">
      <dgm:prSet/>
      <dgm:spPr/>
      <dgm:t>
        <a:bodyPr/>
        <a:lstStyle/>
        <a:p>
          <a:endParaRPr lang="pt-BR"/>
        </a:p>
      </dgm:t>
    </dgm:pt>
    <dgm:pt modelId="{9AF3ED68-3C5B-4AE7-B078-84708B036A9C}" type="sibTrans" cxnId="{099D80C5-5483-4EAB-B195-94E5F96D2649}">
      <dgm:prSet/>
      <dgm:spPr/>
      <dgm:t>
        <a:bodyPr/>
        <a:lstStyle/>
        <a:p>
          <a:endParaRPr lang="pt-BR"/>
        </a:p>
      </dgm:t>
    </dgm:pt>
    <dgm:pt modelId="{2CDC9630-1A38-4D40-8C06-1C42B4C7D20D}">
      <dgm:prSet phldrT="[Texto]"/>
      <dgm:spPr/>
      <dgm:t>
        <a:bodyPr/>
        <a:lstStyle/>
        <a:p>
          <a:r>
            <a:rPr lang="pt-BR" dirty="0"/>
            <a:t>Cálculo de Incertezas</a:t>
          </a:r>
        </a:p>
      </dgm:t>
    </dgm:pt>
    <dgm:pt modelId="{7FF54115-E5A7-453C-BCD2-3F571229BA7D}" type="parTrans" cxnId="{FE204B42-42C9-4A8D-8475-226D6F9EADD8}">
      <dgm:prSet/>
      <dgm:spPr/>
      <dgm:t>
        <a:bodyPr/>
        <a:lstStyle/>
        <a:p>
          <a:endParaRPr lang="pt-BR"/>
        </a:p>
      </dgm:t>
    </dgm:pt>
    <dgm:pt modelId="{6978FEA5-58F3-4FB2-BC72-1164DA19D40B}" type="sibTrans" cxnId="{FE204B42-42C9-4A8D-8475-226D6F9EADD8}">
      <dgm:prSet/>
      <dgm:spPr/>
      <dgm:t>
        <a:bodyPr/>
        <a:lstStyle/>
        <a:p>
          <a:endParaRPr lang="pt-BR"/>
        </a:p>
      </dgm:t>
    </dgm:pt>
    <dgm:pt modelId="{644B4ADE-287A-4E12-A577-4EF7504AF538}">
      <dgm:prSet/>
      <dgm:spPr/>
      <dgm:t>
        <a:bodyPr/>
        <a:lstStyle/>
        <a:p>
          <a:r>
            <a:rPr lang="pt-BR"/>
            <a:t>Estação Metereológica</a:t>
          </a:r>
          <a:endParaRPr lang="pt-BR" dirty="0"/>
        </a:p>
      </dgm:t>
    </dgm:pt>
    <dgm:pt modelId="{4891A5FC-182D-4A21-A7EA-7AB65FB8DBCB}" type="parTrans" cxnId="{482FE7A5-D711-4664-9598-3F2EDFDDC78F}">
      <dgm:prSet/>
      <dgm:spPr/>
      <dgm:t>
        <a:bodyPr/>
        <a:lstStyle/>
        <a:p>
          <a:endParaRPr lang="pt-BR"/>
        </a:p>
      </dgm:t>
    </dgm:pt>
    <dgm:pt modelId="{85895414-0718-411B-9CE5-9647F2CDE4A7}" type="sibTrans" cxnId="{482FE7A5-D711-4664-9598-3F2EDFDDC78F}">
      <dgm:prSet/>
      <dgm:spPr/>
      <dgm:t>
        <a:bodyPr/>
        <a:lstStyle/>
        <a:p>
          <a:endParaRPr lang="pt-BR"/>
        </a:p>
      </dgm:t>
    </dgm:pt>
    <dgm:pt modelId="{79B91A3B-9917-4420-99FC-9528F18C21AE}">
      <dgm:prSet phldrT="[Texto]"/>
      <dgm:spPr/>
      <dgm:t>
        <a:bodyPr/>
        <a:lstStyle/>
        <a:p>
          <a:r>
            <a:rPr lang="pt-BR" dirty="0"/>
            <a:t>Calibração de sensores</a:t>
          </a:r>
        </a:p>
      </dgm:t>
    </dgm:pt>
    <dgm:pt modelId="{0DFEA4D7-0A6F-42CB-A78A-3B6C06161A63}" type="sibTrans" cxnId="{D65852FF-22E5-4329-8892-96A5EE486048}">
      <dgm:prSet/>
      <dgm:spPr/>
      <dgm:t>
        <a:bodyPr/>
        <a:lstStyle/>
        <a:p>
          <a:endParaRPr lang="pt-BR"/>
        </a:p>
      </dgm:t>
    </dgm:pt>
    <dgm:pt modelId="{D59C4D9A-CDE0-4E4A-9911-393DE66A9B92}" type="parTrans" cxnId="{D65852FF-22E5-4329-8892-96A5EE486048}">
      <dgm:prSet/>
      <dgm:spPr/>
      <dgm:t>
        <a:bodyPr/>
        <a:lstStyle/>
        <a:p>
          <a:endParaRPr lang="pt-BR"/>
        </a:p>
      </dgm:t>
    </dgm:pt>
    <dgm:pt modelId="{14224C78-B157-401D-A2F1-E9F31649126E}" type="pres">
      <dgm:prSet presAssocID="{3CAFF9C0-7808-4C47-939C-64AAF1E07C91}" presName="theList" presStyleCnt="0">
        <dgm:presLayoutVars>
          <dgm:dir/>
          <dgm:animLvl val="lvl"/>
          <dgm:resizeHandles val="exact"/>
        </dgm:presLayoutVars>
      </dgm:prSet>
      <dgm:spPr/>
    </dgm:pt>
    <dgm:pt modelId="{3A9E70BF-7173-410A-8CA4-4EDBD8E80E1D}" type="pres">
      <dgm:prSet presAssocID="{8245208F-8744-45B1-90A8-86D542F934F0}" presName="compNode" presStyleCnt="0"/>
      <dgm:spPr/>
    </dgm:pt>
    <dgm:pt modelId="{AEE58C13-6048-4E62-B43F-C028ED900B5B}" type="pres">
      <dgm:prSet presAssocID="{8245208F-8744-45B1-90A8-86D542F934F0}" presName="aNode" presStyleLbl="bgShp" presStyleIdx="0" presStyleCnt="5"/>
      <dgm:spPr/>
    </dgm:pt>
    <dgm:pt modelId="{A696E25A-5CCD-438C-A29D-580FB0952415}" type="pres">
      <dgm:prSet presAssocID="{8245208F-8744-45B1-90A8-86D542F934F0}" presName="textNode" presStyleLbl="bgShp" presStyleIdx="0" presStyleCnt="5"/>
      <dgm:spPr/>
    </dgm:pt>
    <dgm:pt modelId="{822E056C-107C-4E8A-906B-7945B3F314E2}" type="pres">
      <dgm:prSet presAssocID="{8245208F-8744-45B1-90A8-86D542F934F0}" presName="compChildNode" presStyleCnt="0"/>
      <dgm:spPr/>
    </dgm:pt>
    <dgm:pt modelId="{77969F2D-044F-4403-9444-44EFBF74E097}" type="pres">
      <dgm:prSet presAssocID="{8245208F-8744-45B1-90A8-86D542F934F0}" presName="theInnerList" presStyleCnt="0"/>
      <dgm:spPr/>
    </dgm:pt>
    <dgm:pt modelId="{BA10DB4B-8624-4AD3-A9A1-A24A60E86BD4}" type="pres">
      <dgm:prSet presAssocID="{E4D7E9A5-256B-4054-8AB8-C92525A8E1BA}" presName="childNode" presStyleLbl="node1" presStyleIdx="0" presStyleCnt="15">
        <dgm:presLayoutVars>
          <dgm:bulletEnabled val="1"/>
        </dgm:presLayoutVars>
      </dgm:prSet>
      <dgm:spPr/>
    </dgm:pt>
    <dgm:pt modelId="{2BC21B3F-0DB2-46E5-B9C4-DFC6CABF3322}" type="pres">
      <dgm:prSet presAssocID="{E4D7E9A5-256B-4054-8AB8-C92525A8E1BA}" presName="aSpace2" presStyleCnt="0"/>
      <dgm:spPr/>
    </dgm:pt>
    <dgm:pt modelId="{3DECD127-3C94-4A15-BB5B-E326A3EBF2BA}" type="pres">
      <dgm:prSet presAssocID="{DEF2CF9F-D5BC-44B5-853B-D753DA6983D2}" presName="childNode" presStyleLbl="node1" presStyleIdx="1" presStyleCnt="15">
        <dgm:presLayoutVars>
          <dgm:bulletEnabled val="1"/>
        </dgm:presLayoutVars>
      </dgm:prSet>
      <dgm:spPr/>
    </dgm:pt>
    <dgm:pt modelId="{98EDF594-21CA-4981-B9E6-73617C315E58}" type="pres">
      <dgm:prSet presAssocID="{DEF2CF9F-D5BC-44B5-853B-D753DA6983D2}" presName="aSpace2" presStyleCnt="0"/>
      <dgm:spPr/>
    </dgm:pt>
    <dgm:pt modelId="{1CE193FC-2184-4752-B0F6-9867416FDC88}" type="pres">
      <dgm:prSet presAssocID="{22AD4DF5-0D1D-4F9B-8854-657F5C3FD189}" presName="childNode" presStyleLbl="node1" presStyleIdx="2" presStyleCnt="15">
        <dgm:presLayoutVars>
          <dgm:bulletEnabled val="1"/>
        </dgm:presLayoutVars>
      </dgm:prSet>
      <dgm:spPr/>
    </dgm:pt>
    <dgm:pt modelId="{5C2A8A8A-5923-41F1-97DC-738818C90164}" type="pres">
      <dgm:prSet presAssocID="{22AD4DF5-0D1D-4F9B-8854-657F5C3FD189}" presName="aSpace2" presStyleCnt="0"/>
      <dgm:spPr/>
    </dgm:pt>
    <dgm:pt modelId="{59E920F4-5EAE-42D2-BE9D-9E4F2FF6B972}" type="pres">
      <dgm:prSet presAssocID="{3B9C803D-2275-4C37-A939-594C67D18D27}" presName="childNode" presStyleLbl="node1" presStyleIdx="3" presStyleCnt="15">
        <dgm:presLayoutVars>
          <dgm:bulletEnabled val="1"/>
        </dgm:presLayoutVars>
      </dgm:prSet>
      <dgm:spPr/>
    </dgm:pt>
    <dgm:pt modelId="{FFA55D98-4678-4B75-9B2E-1A33030EE3F4}" type="pres">
      <dgm:prSet presAssocID="{8245208F-8744-45B1-90A8-86D542F934F0}" presName="aSpace" presStyleCnt="0"/>
      <dgm:spPr/>
    </dgm:pt>
    <dgm:pt modelId="{7C853165-D5CE-4042-A0F8-9AE6EF3A4C80}" type="pres">
      <dgm:prSet presAssocID="{6689905A-B81B-4A9C-ADBB-371B03968A79}" presName="compNode" presStyleCnt="0"/>
      <dgm:spPr/>
    </dgm:pt>
    <dgm:pt modelId="{940ADE02-4FC1-4B39-9688-D31CDFE626F1}" type="pres">
      <dgm:prSet presAssocID="{6689905A-B81B-4A9C-ADBB-371B03968A79}" presName="aNode" presStyleLbl="bgShp" presStyleIdx="1" presStyleCnt="5"/>
      <dgm:spPr/>
    </dgm:pt>
    <dgm:pt modelId="{F7BF947C-DE94-4185-B8D5-1B887DD85655}" type="pres">
      <dgm:prSet presAssocID="{6689905A-B81B-4A9C-ADBB-371B03968A79}" presName="textNode" presStyleLbl="bgShp" presStyleIdx="1" presStyleCnt="5"/>
      <dgm:spPr/>
    </dgm:pt>
    <dgm:pt modelId="{ADBDBECB-55C8-4A64-B4BD-9CD2A0093F6C}" type="pres">
      <dgm:prSet presAssocID="{6689905A-B81B-4A9C-ADBB-371B03968A79}" presName="compChildNode" presStyleCnt="0"/>
      <dgm:spPr/>
    </dgm:pt>
    <dgm:pt modelId="{9E7F3C47-D5FB-4AC1-8A29-4F7718F2A67A}" type="pres">
      <dgm:prSet presAssocID="{6689905A-B81B-4A9C-ADBB-371B03968A79}" presName="theInnerList" presStyleCnt="0"/>
      <dgm:spPr/>
    </dgm:pt>
    <dgm:pt modelId="{4F277742-0136-4022-B306-DA816E940CFA}" type="pres">
      <dgm:prSet presAssocID="{FE5EECC2-4382-491C-8A83-E87DD0E97D4F}" presName="childNode" presStyleLbl="node1" presStyleIdx="4" presStyleCnt="15">
        <dgm:presLayoutVars>
          <dgm:bulletEnabled val="1"/>
        </dgm:presLayoutVars>
      </dgm:prSet>
      <dgm:spPr/>
    </dgm:pt>
    <dgm:pt modelId="{D7398ABD-0799-41EF-B3EB-BD0214CD24BC}" type="pres">
      <dgm:prSet presAssocID="{FE5EECC2-4382-491C-8A83-E87DD0E97D4F}" presName="aSpace2" presStyleCnt="0"/>
      <dgm:spPr/>
    </dgm:pt>
    <dgm:pt modelId="{1B2C3F73-A453-405D-BAE6-8D7CB1D7A9CE}" type="pres">
      <dgm:prSet presAssocID="{A5D0C8D5-FA4E-476A-AD92-AF9E570AB748}" presName="childNode" presStyleLbl="node1" presStyleIdx="5" presStyleCnt="15">
        <dgm:presLayoutVars>
          <dgm:bulletEnabled val="1"/>
        </dgm:presLayoutVars>
      </dgm:prSet>
      <dgm:spPr/>
    </dgm:pt>
    <dgm:pt modelId="{08CDE2B9-26C6-478A-BE47-0E70CCFA352A}" type="pres">
      <dgm:prSet presAssocID="{6689905A-B81B-4A9C-ADBB-371B03968A79}" presName="aSpace" presStyleCnt="0"/>
      <dgm:spPr/>
    </dgm:pt>
    <dgm:pt modelId="{1A38E7C3-3CC2-4EF3-9CA0-6ED264C047E9}" type="pres">
      <dgm:prSet presAssocID="{12E2AACC-1F59-4249-A192-05E2DC555A22}" presName="compNode" presStyleCnt="0"/>
      <dgm:spPr/>
    </dgm:pt>
    <dgm:pt modelId="{69D903DA-678E-454A-853F-76188B603A27}" type="pres">
      <dgm:prSet presAssocID="{12E2AACC-1F59-4249-A192-05E2DC555A22}" presName="aNode" presStyleLbl="bgShp" presStyleIdx="2" presStyleCnt="5"/>
      <dgm:spPr/>
    </dgm:pt>
    <dgm:pt modelId="{CE75BE52-D6B0-4A53-AB05-903D27A161D3}" type="pres">
      <dgm:prSet presAssocID="{12E2AACC-1F59-4249-A192-05E2DC555A22}" presName="textNode" presStyleLbl="bgShp" presStyleIdx="2" presStyleCnt="5"/>
      <dgm:spPr/>
    </dgm:pt>
    <dgm:pt modelId="{36627F9C-E08C-4F23-A9D8-F56B1C9D6B0A}" type="pres">
      <dgm:prSet presAssocID="{12E2AACC-1F59-4249-A192-05E2DC555A22}" presName="compChildNode" presStyleCnt="0"/>
      <dgm:spPr/>
    </dgm:pt>
    <dgm:pt modelId="{2173CBA1-E6AC-49B5-BFE8-20688C1F312A}" type="pres">
      <dgm:prSet presAssocID="{12E2AACC-1F59-4249-A192-05E2DC555A22}" presName="theInnerList" presStyleCnt="0"/>
      <dgm:spPr/>
    </dgm:pt>
    <dgm:pt modelId="{900BE4BD-7756-473B-9ACC-CD9B0CEB9B96}" type="pres">
      <dgm:prSet presAssocID="{644B4ADE-287A-4E12-A577-4EF7504AF538}" presName="childNode" presStyleLbl="node1" presStyleIdx="6" presStyleCnt="15">
        <dgm:presLayoutVars>
          <dgm:bulletEnabled val="1"/>
        </dgm:presLayoutVars>
      </dgm:prSet>
      <dgm:spPr/>
    </dgm:pt>
    <dgm:pt modelId="{27041F21-AEAC-4C10-A83E-2951EDC5CF22}" type="pres">
      <dgm:prSet presAssocID="{644B4ADE-287A-4E12-A577-4EF7504AF538}" presName="aSpace2" presStyleCnt="0"/>
      <dgm:spPr/>
    </dgm:pt>
    <dgm:pt modelId="{9ADE08F6-AEC4-4613-951A-1347A750F788}" type="pres">
      <dgm:prSet presAssocID="{BED95EEF-AA1B-4E38-B925-CCFA77662E6C}" presName="childNode" presStyleLbl="node1" presStyleIdx="7" presStyleCnt="15">
        <dgm:presLayoutVars>
          <dgm:bulletEnabled val="1"/>
        </dgm:presLayoutVars>
      </dgm:prSet>
      <dgm:spPr/>
    </dgm:pt>
    <dgm:pt modelId="{8451A791-9420-4597-A54E-7236E6FDDB83}" type="pres">
      <dgm:prSet presAssocID="{BED95EEF-AA1B-4E38-B925-CCFA77662E6C}" presName="aSpace2" presStyleCnt="0"/>
      <dgm:spPr/>
    </dgm:pt>
    <dgm:pt modelId="{DFC205A6-78EA-4DDF-86D9-68447911C9B4}" type="pres">
      <dgm:prSet presAssocID="{74AFA782-6CF0-4CD8-9A68-3E6AC4F8D01C}" presName="childNode" presStyleLbl="node1" presStyleIdx="8" presStyleCnt="15">
        <dgm:presLayoutVars>
          <dgm:bulletEnabled val="1"/>
        </dgm:presLayoutVars>
      </dgm:prSet>
      <dgm:spPr/>
    </dgm:pt>
    <dgm:pt modelId="{11F12A37-ABAE-4FA7-A828-A5C515376DDA}" type="pres">
      <dgm:prSet presAssocID="{74AFA782-6CF0-4CD8-9A68-3E6AC4F8D01C}" presName="aSpace2" presStyleCnt="0"/>
      <dgm:spPr/>
    </dgm:pt>
    <dgm:pt modelId="{D510E1C3-A02C-44E4-A06A-F90778A9F210}" type="pres">
      <dgm:prSet presAssocID="{792F3B19-79E0-4397-8187-E8A4C3829A13}" presName="childNode" presStyleLbl="node1" presStyleIdx="9" presStyleCnt="15">
        <dgm:presLayoutVars>
          <dgm:bulletEnabled val="1"/>
        </dgm:presLayoutVars>
      </dgm:prSet>
      <dgm:spPr/>
    </dgm:pt>
    <dgm:pt modelId="{0D9F53DD-0DD8-4A6C-A0A1-C6E386F78269}" type="pres">
      <dgm:prSet presAssocID="{12E2AACC-1F59-4249-A192-05E2DC555A22}" presName="aSpace" presStyleCnt="0"/>
      <dgm:spPr/>
    </dgm:pt>
    <dgm:pt modelId="{1FC486C3-724A-4B63-A631-C67CE49E9593}" type="pres">
      <dgm:prSet presAssocID="{8E113AD3-1216-4868-873B-9A4AEC9A5003}" presName="compNode" presStyleCnt="0"/>
      <dgm:spPr/>
    </dgm:pt>
    <dgm:pt modelId="{E19AFD89-7E0B-4B5C-90F8-927316EC7A98}" type="pres">
      <dgm:prSet presAssocID="{8E113AD3-1216-4868-873B-9A4AEC9A5003}" presName="aNode" presStyleLbl="bgShp" presStyleIdx="3" presStyleCnt="5"/>
      <dgm:spPr/>
    </dgm:pt>
    <dgm:pt modelId="{7590E721-81C5-43FB-BE94-E6EDFD4F0405}" type="pres">
      <dgm:prSet presAssocID="{8E113AD3-1216-4868-873B-9A4AEC9A5003}" presName="textNode" presStyleLbl="bgShp" presStyleIdx="3" presStyleCnt="5"/>
      <dgm:spPr/>
    </dgm:pt>
    <dgm:pt modelId="{63E76828-7EED-46CD-B096-E3EC54E075EB}" type="pres">
      <dgm:prSet presAssocID="{8E113AD3-1216-4868-873B-9A4AEC9A5003}" presName="compChildNode" presStyleCnt="0"/>
      <dgm:spPr/>
    </dgm:pt>
    <dgm:pt modelId="{8AF6ACE0-F867-4014-85AC-E024AA022AA5}" type="pres">
      <dgm:prSet presAssocID="{8E113AD3-1216-4868-873B-9A4AEC9A5003}" presName="theInnerList" presStyleCnt="0"/>
      <dgm:spPr/>
    </dgm:pt>
    <dgm:pt modelId="{2A15C1AB-7850-421D-9B87-C1F082B5D2AE}" type="pres">
      <dgm:prSet presAssocID="{262F2713-5086-438E-972C-D755185A185A}" presName="childNode" presStyleLbl="node1" presStyleIdx="10" presStyleCnt="15">
        <dgm:presLayoutVars>
          <dgm:bulletEnabled val="1"/>
        </dgm:presLayoutVars>
      </dgm:prSet>
      <dgm:spPr/>
    </dgm:pt>
    <dgm:pt modelId="{35BB33DF-0E00-4290-809D-CC529956B7B9}" type="pres">
      <dgm:prSet presAssocID="{262F2713-5086-438E-972C-D755185A185A}" presName="aSpace2" presStyleCnt="0"/>
      <dgm:spPr/>
    </dgm:pt>
    <dgm:pt modelId="{6E10392B-ECF7-4E04-A7A3-2335F67FFF94}" type="pres">
      <dgm:prSet presAssocID="{4805B61C-2B60-4BA8-8738-725A7C84A809}" presName="childNode" presStyleLbl="node1" presStyleIdx="11" presStyleCnt="15">
        <dgm:presLayoutVars>
          <dgm:bulletEnabled val="1"/>
        </dgm:presLayoutVars>
      </dgm:prSet>
      <dgm:spPr/>
    </dgm:pt>
    <dgm:pt modelId="{17A94E3C-183C-4D83-8B98-C4800BC98E66}" type="pres">
      <dgm:prSet presAssocID="{4805B61C-2B60-4BA8-8738-725A7C84A809}" presName="aSpace2" presStyleCnt="0"/>
      <dgm:spPr/>
    </dgm:pt>
    <dgm:pt modelId="{570BE5DE-5C69-432D-A233-08A39228B26E}" type="pres">
      <dgm:prSet presAssocID="{79B91A3B-9917-4420-99FC-9528F18C21AE}" presName="childNode" presStyleLbl="node1" presStyleIdx="12" presStyleCnt="15">
        <dgm:presLayoutVars>
          <dgm:bulletEnabled val="1"/>
        </dgm:presLayoutVars>
      </dgm:prSet>
      <dgm:spPr/>
    </dgm:pt>
    <dgm:pt modelId="{17D86695-58A1-41DE-BD95-803DC77DA7A9}" type="pres">
      <dgm:prSet presAssocID="{8E113AD3-1216-4868-873B-9A4AEC9A5003}" presName="aSpace" presStyleCnt="0"/>
      <dgm:spPr/>
    </dgm:pt>
    <dgm:pt modelId="{2D0BD584-B6C2-4E61-85C7-168995C6AB52}" type="pres">
      <dgm:prSet presAssocID="{0971B7E3-B3A7-42E3-94FC-9A076BDE9A0E}" presName="compNode" presStyleCnt="0"/>
      <dgm:spPr/>
    </dgm:pt>
    <dgm:pt modelId="{242A0A04-22A6-449A-84A7-3F921BA653A4}" type="pres">
      <dgm:prSet presAssocID="{0971B7E3-B3A7-42E3-94FC-9A076BDE9A0E}" presName="aNode" presStyleLbl="bgShp" presStyleIdx="4" presStyleCnt="5"/>
      <dgm:spPr/>
    </dgm:pt>
    <dgm:pt modelId="{A0B514A6-4593-42F5-AC31-F1086A1EA4A3}" type="pres">
      <dgm:prSet presAssocID="{0971B7E3-B3A7-42E3-94FC-9A076BDE9A0E}" presName="textNode" presStyleLbl="bgShp" presStyleIdx="4" presStyleCnt="5"/>
      <dgm:spPr/>
    </dgm:pt>
    <dgm:pt modelId="{11E2C0BC-B54A-4E2B-881D-5F8629981D60}" type="pres">
      <dgm:prSet presAssocID="{0971B7E3-B3A7-42E3-94FC-9A076BDE9A0E}" presName="compChildNode" presStyleCnt="0"/>
      <dgm:spPr/>
    </dgm:pt>
    <dgm:pt modelId="{15A6E30F-D56B-460C-AB5F-4ECA4286ED68}" type="pres">
      <dgm:prSet presAssocID="{0971B7E3-B3A7-42E3-94FC-9A076BDE9A0E}" presName="theInnerList" presStyleCnt="0"/>
      <dgm:spPr/>
    </dgm:pt>
    <dgm:pt modelId="{291EA293-EE54-48EC-9A90-07D94933B197}" type="pres">
      <dgm:prSet presAssocID="{A4EA582E-23D2-4645-8C43-5C6A69D4A8A7}" presName="childNode" presStyleLbl="node1" presStyleIdx="13" presStyleCnt="15">
        <dgm:presLayoutVars>
          <dgm:bulletEnabled val="1"/>
        </dgm:presLayoutVars>
      </dgm:prSet>
      <dgm:spPr/>
    </dgm:pt>
    <dgm:pt modelId="{8ED3A6C0-004B-4F26-8D86-EBFC8C6B6653}" type="pres">
      <dgm:prSet presAssocID="{A4EA582E-23D2-4645-8C43-5C6A69D4A8A7}" presName="aSpace2" presStyleCnt="0"/>
      <dgm:spPr/>
    </dgm:pt>
    <dgm:pt modelId="{ACE5472A-7D54-4D03-8BF4-2F765519B1DB}" type="pres">
      <dgm:prSet presAssocID="{2CDC9630-1A38-4D40-8C06-1C42B4C7D20D}" presName="childNode" presStyleLbl="node1" presStyleIdx="14" presStyleCnt="15">
        <dgm:presLayoutVars>
          <dgm:bulletEnabled val="1"/>
        </dgm:presLayoutVars>
      </dgm:prSet>
      <dgm:spPr/>
    </dgm:pt>
  </dgm:ptLst>
  <dgm:cxnLst>
    <dgm:cxn modelId="{6BF10F13-B4FB-4569-A7EF-D71DA1268699}" type="presOf" srcId="{644B4ADE-287A-4E12-A577-4EF7504AF538}" destId="{900BE4BD-7756-473B-9ACC-CD9B0CEB9B96}" srcOrd="0" destOrd="0" presId="urn:microsoft.com/office/officeart/2005/8/layout/lProcess2"/>
    <dgm:cxn modelId="{F64FDB20-DFFE-464B-B174-3FB02C96A513}" type="presOf" srcId="{4805B61C-2B60-4BA8-8738-725A7C84A809}" destId="{6E10392B-ECF7-4E04-A7A3-2335F67FFF94}" srcOrd="0" destOrd="0" presId="urn:microsoft.com/office/officeart/2005/8/layout/lProcess2"/>
    <dgm:cxn modelId="{5B0F7D25-8523-4694-947F-B55A1B34A55D}" type="presOf" srcId="{8E113AD3-1216-4868-873B-9A4AEC9A5003}" destId="{E19AFD89-7E0B-4B5C-90F8-927316EC7A98}" srcOrd="0" destOrd="0" presId="urn:microsoft.com/office/officeart/2005/8/layout/lProcess2"/>
    <dgm:cxn modelId="{5D649825-FFCE-49E2-B94B-75E86403885D}" srcId="{8245208F-8744-45B1-90A8-86D542F934F0}" destId="{3B9C803D-2275-4C37-A939-594C67D18D27}" srcOrd="3" destOrd="0" parTransId="{ABD0A370-A39D-45DF-A0E9-F4FA73D9D077}" sibTransId="{C468D896-BBAF-4923-8398-E1582D8C56F1}"/>
    <dgm:cxn modelId="{D0172A26-0A64-4112-8B91-E9CF310887E6}" type="presOf" srcId="{6689905A-B81B-4A9C-ADBB-371B03968A79}" destId="{940ADE02-4FC1-4B39-9688-D31CDFE626F1}" srcOrd="0" destOrd="0" presId="urn:microsoft.com/office/officeart/2005/8/layout/lProcess2"/>
    <dgm:cxn modelId="{C6C5AF27-23C6-4A13-B28E-AAD9A4AE8AF7}" type="presOf" srcId="{3CAFF9C0-7808-4C47-939C-64AAF1E07C91}" destId="{14224C78-B157-401D-A2F1-E9F31649126E}" srcOrd="0" destOrd="0" presId="urn:microsoft.com/office/officeart/2005/8/layout/lProcess2"/>
    <dgm:cxn modelId="{7206D12B-4DA6-4AE9-8AA7-1954E2FFFA8B}" type="presOf" srcId="{74AFA782-6CF0-4CD8-9A68-3E6AC4F8D01C}" destId="{DFC205A6-78EA-4DDF-86D9-68447911C9B4}" srcOrd="0" destOrd="0" presId="urn:microsoft.com/office/officeart/2005/8/layout/lProcess2"/>
    <dgm:cxn modelId="{2C9B4D2C-5A40-461D-B3F7-0C03E89C71B0}" type="presOf" srcId="{8245208F-8744-45B1-90A8-86D542F934F0}" destId="{AEE58C13-6048-4E62-B43F-C028ED900B5B}" srcOrd="0" destOrd="0" presId="urn:microsoft.com/office/officeart/2005/8/layout/lProcess2"/>
    <dgm:cxn modelId="{42FCAE31-1D01-4FA7-B1A8-580107ACD759}" srcId="{3CAFF9C0-7808-4C47-939C-64AAF1E07C91}" destId="{8245208F-8744-45B1-90A8-86D542F934F0}" srcOrd="0" destOrd="0" parTransId="{BB7CFD95-BA32-47BB-A527-C2F09F0F6CC1}" sibTransId="{D47828CC-FFFA-4827-9897-B6C1FF4D4D42}"/>
    <dgm:cxn modelId="{1391EA5F-E926-49E5-8976-0AE62E61AA6A}" srcId="{8E113AD3-1216-4868-873B-9A4AEC9A5003}" destId="{262F2713-5086-438E-972C-D755185A185A}" srcOrd="0" destOrd="0" parTransId="{D8BF4C1D-D02D-41A6-8A6C-A6870EC560BB}" sibTransId="{C810E687-2175-42D0-8604-0CC20CF1273E}"/>
    <dgm:cxn modelId="{F0EABE41-E206-4D43-8880-D6AC4A31D4A2}" type="presOf" srcId="{2CDC9630-1A38-4D40-8C06-1C42B4C7D20D}" destId="{ACE5472A-7D54-4D03-8BF4-2F765519B1DB}" srcOrd="0" destOrd="0" presId="urn:microsoft.com/office/officeart/2005/8/layout/lProcess2"/>
    <dgm:cxn modelId="{FE204B42-42C9-4A8D-8475-226D6F9EADD8}" srcId="{0971B7E3-B3A7-42E3-94FC-9A076BDE9A0E}" destId="{2CDC9630-1A38-4D40-8C06-1C42B4C7D20D}" srcOrd="1" destOrd="0" parTransId="{7FF54115-E5A7-453C-BCD2-3F571229BA7D}" sibTransId="{6978FEA5-58F3-4FB2-BC72-1164DA19D40B}"/>
    <dgm:cxn modelId="{65961F65-CA18-40E2-9825-4929E8EDA2E7}" srcId="{12E2AACC-1F59-4249-A192-05E2DC555A22}" destId="{74AFA782-6CF0-4CD8-9A68-3E6AC4F8D01C}" srcOrd="2" destOrd="0" parTransId="{176068CE-8A22-446F-A144-C1EAA3F5EDA0}" sibTransId="{1984D992-4CF4-4680-B6A4-23CF7EB619C1}"/>
    <dgm:cxn modelId="{C0966A47-E587-4C94-9BC4-9BB1D89A3E91}" type="presOf" srcId="{8E113AD3-1216-4868-873B-9A4AEC9A5003}" destId="{7590E721-81C5-43FB-BE94-E6EDFD4F0405}" srcOrd="1" destOrd="0" presId="urn:microsoft.com/office/officeart/2005/8/layout/lProcess2"/>
    <dgm:cxn modelId="{9A58D64A-6A9F-4300-B37D-51899433B994}" type="presOf" srcId="{A4EA582E-23D2-4645-8C43-5C6A69D4A8A7}" destId="{291EA293-EE54-48EC-9A90-07D94933B197}" srcOrd="0" destOrd="0" presId="urn:microsoft.com/office/officeart/2005/8/layout/lProcess2"/>
    <dgm:cxn modelId="{8B6F2C51-6A1C-4191-AB0E-094215517B5C}" type="presOf" srcId="{0971B7E3-B3A7-42E3-94FC-9A076BDE9A0E}" destId="{A0B514A6-4593-42F5-AC31-F1086A1EA4A3}" srcOrd="1" destOrd="0" presId="urn:microsoft.com/office/officeart/2005/8/layout/lProcess2"/>
    <dgm:cxn modelId="{24EB8E71-67B4-43DF-9B5E-0D7506414497}" srcId="{12E2AACC-1F59-4249-A192-05E2DC555A22}" destId="{792F3B19-79E0-4397-8187-E8A4C3829A13}" srcOrd="3" destOrd="0" parTransId="{CD6DD6EB-CD40-4AD3-9DDB-6853BBA130BA}" sibTransId="{FEBE6EC2-24DF-434E-9164-D1904C5ED200}"/>
    <dgm:cxn modelId="{D7BE3D59-4E14-467D-A3A0-CE95FE4B210B}" type="presOf" srcId="{FE5EECC2-4382-491C-8A83-E87DD0E97D4F}" destId="{4F277742-0136-4022-B306-DA816E940CFA}" srcOrd="0" destOrd="0" presId="urn:microsoft.com/office/officeart/2005/8/layout/lProcess2"/>
    <dgm:cxn modelId="{118A027D-EB03-4B57-B640-38D51DDB9A0F}" type="presOf" srcId="{8245208F-8744-45B1-90A8-86D542F934F0}" destId="{A696E25A-5CCD-438C-A29D-580FB0952415}" srcOrd="1" destOrd="0" presId="urn:microsoft.com/office/officeart/2005/8/layout/lProcess2"/>
    <dgm:cxn modelId="{FFA0B280-2229-40B6-B912-95138B9DC139}" srcId="{3CAFF9C0-7808-4C47-939C-64AAF1E07C91}" destId="{12E2AACC-1F59-4249-A192-05E2DC555A22}" srcOrd="2" destOrd="0" parTransId="{006E6F59-5EED-43A4-A9A2-EE03BBFAA026}" sibTransId="{0F2A16B6-D1FD-49C4-8EFD-192CA62DEB46}"/>
    <dgm:cxn modelId="{64103084-9FA4-466D-ACF8-497002A527E5}" type="presOf" srcId="{0971B7E3-B3A7-42E3-94FC-9A076BDE9A0E}" destId="{242A0A04-22A6-449A-84A7-3F921BA653A4}" srcOrd="0" destOrd="0" presId="urn:microsoft.com/office/officeart/2005/8/layout/lProcess2"/>
    <dgm:cxn modelId="{C25C0E98-4F10-4114-AF7F-67DEE2C1E23D}" srcId="{8E113AD3-1216-4868-873B-9A4AEC9A5003}" destId="{4805B61C-2B60-4BA8-8738-725A7C84A809}" srcOrd="1" destOrd="0" parTransId="{92F92AC3-D939-4509-8D1C-EFB11E7671F8}" sibTransId="{E94FB16B-4559-432F-A4C4-1B920090063C}"/>
    <dgm:cxn modelId="{54C10E99-13CE-4074-BA8E-3A55B8075644}" type="presOf" srcId="{22AD4DF5-0D1D-4F9B-8854-657F5C3FD189}" destId="{1CE193FC-2184-4752-B0F6-9867416FDC88}" srcOrd="0" destOrd="0" presId="urn:microsoft.com/office/officeart/2005/8/layout/lProcess2"/>
    <dgm:cxn modelId="{0D6DD59A-FCBF-4601-AC11-7567B2AACD68}" type="presOf" srcId="{3B9C803D-2275-4C37-A939-594C67D18D27}" destId="{59E920F4-5EAE-42D2-BE9D-9E4F2FF6B972}" srcOrd="0" destOrd="0" presId="urn:microsoft.com/office/officeart/2005/8/layout/lProcess2"/>
    <dgm:cxn modelId="{439E429E-7F8C-4BCF-95D9-1CEB6BE19EFF}" type="presOf" srcId="{6689905A-B81B-4A9C-ADBB-371B03968A79}" destId="{F7BF947C-DE94-4185-B8D5-1B887DD85655}" srcOrd="1" destOrd="0" presId="urn:microsoft.com/office/officeart/2005/8/layout/lProcess2"/>
    <dgm:cxn modelId="{482FE7A5-D711-4664-9598-3F2EDFDDC78F}" srcId="{12E2AACC-1F59-4249-A192-05E2DC555A22}" destId="{644B4ADE-287A-4E12-A577-4EF7504AF538}" srcOrd="0" destOrd="0" parTransId="{4891A5FC-182D-4A21-A7EA-7AB65FB8DBCB}" sibTransId="{85895414-0718-411B-9CE5-9647F2CDE4A7}"/>
    <dgm:cxn modelId="{2C8ABBB1-AE87-45FA-999F-4C4ACEA17256}" srcId="{8245208F-8744-45B1-90A8-86D542F934F0}" destId="{22AD4DF5-0D1D-4F9B-8854-657F5C3FD189}" srcOrd="2" destOrd="0" parTransId="{86296D2D-E6B3-4051-AFCA-FD8A42E6AA47}" sibTransId="{0363C917-DEE0-4959-8EE6-F5BB31DD99EC}"/>
    <dgm:cxn modelId="{83BDF2B7-D719-470E-BF8C-FE72ECFECBD4}" type="presOf" srcId="{A5D0C8D5-FA4E-476A-AD92-AF9E570AB748}" destId="{1B2C3F73-A453-405D-BAE6-8D7CB1D7A9CE}" srcOrd="0" destOrd="0" presId="urn:microsoft.com/office/officeart/2005/8/layout/lProcess2"/>
    <dgm:cxn modelId="{D53D38BC-715D-4A5E-A3AB-4BEF8B15932B}" type="presOf" srcId="{262F2713-5086-438E-972C-D755185A185A}" destId="{2A15C1AB-7850-421D-9B87-C1F082B5D2AE}" srcOrd="0" destOrd="0" presId="urn:microsoft.com/office/officeart/2005/8/layout/lProcess2"/>
    <dgm:cxn modelId="{0A8665C5-3703-493B-AD5B-D8E9E1C980DF}" srcId="{8245208F-8744-45B1-90A8-86D542F934F0}" destId="{DEF2CF9F-D5BC-44B5-853B-D753DA6983D2}" srcOrd="1" destOrd="0" parTransId="{B0B9FA12-F05C-4A04-8F49-E111D10320A6}" sibTransId="{583FEE7F-BEA7-42E8-A459-3F80B9E8E86F}"/>
    <dgm:cxn modelId="{099D80C5-5483-4EAB-B195-94E5F96D2649}" srcId="{0971B7E3-B3A7-42E3-94FC-9A076BDE9A0E}" destId="{A4EA582E-23D2-4645-8C43-5C6A69D4A8A7}" srcOrd="0" destOrd="0" parTransId="{3B871203-1422-4DE5-9B53-BE20193B9854}" sibTransId="{9AF3ED68-3C5B-4AE7-B078-84708B036A9C}"/>
    <dgm:cxn modelId="{101CFBD0-8D48-4E94-844A-886E2D685F0D}" type="presOf" srcId="{12E2AACC-1F59-4249-A192-05E2DC555A22}" destId="{69D903DA-678E-454A-853F-76188B603A27}" srcOrd="0" destOrd="0" presId="urn:microsoft.com/office/officeart/2005/8/layout/lProcess2"/>
    <dgm:cxn modelId="{60FA62D8-EA4E-4132-93CD-28557B9E1D83}" srcId="{8245208F-8744-45B1-90A8-86D542F934F0}" destId="{E4D7E9A5-256B-4054-8AB8-C92525A8E1BA}" srcOrd="0" destOrd="0" parTransId="{19233E0D-925C-4F7F-9CB9-D05314F988D7}" sibTransId="{D8FB6C80-42DA-4570-9897-70660379C363}"/>
    <dgm:cxn modelId="{1A689FD8-A66A-4DA0-9F02-7895624B3DE9}" srcId="{3CAFF9C0-7808-4C47-939C-64AAF1E07C91}" destId="{6689905A-B81B-4A9C-ADBB-371B03968A79}" srcOrd="1" destOrd="0" parTransId="{DE1834AF-5EF9-4FCF-B077-CF1E048A284B}" sibTransId="{0B8E98A9-9E65-431B-9F5B-390A1868D601}"/>
    <dgm:cxn modelId="{055BFBD9-6A3C-44BB-A0B3-26260D52EC96}" srcId="{3CAFF9C0-7808-4C47-939C-64AAF1E07C91}" destId="{0971B7E3-B3A7-42E3-94FC-9A076BDE9A0E}" srcOrd="4" destOrd="0" parTransId="{CBA56312-7894-4941-A6E1-19DE59DE1BA7}" sibTransId="{B5F24B20-3BDA-49CB-B469-BDB58211B1AF}"/>
    <dgm:cxn modelId="{F4B29FE4-5C11-4630-8FE5-7D5B50A9928A}" srcId="{12E2AACC-1F59-4249-A192-05E2DC555A22}" destId="{BED95EEF-AA1B-4E38-B925-CCFA77662E6C}" srcOrd="1" destOrd="0" parTransId="{4EEA16AE-6348-4CC1-89FF-F24DE5DB8AA2}" sibTransId="{DE8D0FE1-7729-4FC7-B065-9711802F2782}"/>
    <dgm:cxn modelId="{D8A589E6-6ACA-46DA-BD79-9F8C6BA85028}" type="presOf" srcId="{79B91A3B-9917-4420-99FC-9528F18C21AE}" destId="{570BE5DE-5C69-432D-A233-08A39228B26E}" srcOrd="0" destOrd="0" presId="urn:microsoft.com/office/officeart/2005/8/layout/lProcess2"/>
    <dgm:cxn modelId="{1E1379EC-00BC-49E7-9B9B-2244AAFD6E96}" type="presOf" srcId="{BED95EEF-AA1B-4E38-B925-CCFA77662E6C}" destId="{9ADE08F6-AEC4-4613-951A-1347A750F788}" srcOrd="0" destOrd="0" presId="urn:microsoft.com/office/officeart/2005/8/layout/lProcess2"/>
    <dgm:cxn modelId="{747828ED-1547-48EA-AB7A-1FA207522075}" type="presOf" srcId="{12E2AACC-1F59-4249-A192-05E2DC555A22}" destId="{CE75BE52-D6B0-4A53-AB05-903D27A161D3}" srcOrd="1" destOrd="0" presId="urn:microsoft.com/office/officeart/2005/8/layout/lProcess2"/>
    <dgm:cxn modelId="{0E99C0EF-D1D5-4F8D-A11C-A29D5F6E1676}" srcId="{6689905A-B81B-4A9C-ADBB-371B03968A79}" destId="{A5D0C8D5-FA4E-476A-AD92-AF9E570AB748}" srcOrd="1" destOrd="0" parTransId="{4F2D7E47-2654-4484-A541-D24F102D3A7A}" sibTransId="{B9CB5FFB-B141-4896-87F6-E255AD7C0152}"/>
    <dgm:cxn modelId="{7662F9F0-C9B1-4C7E-86CA-F5DE78E351CA}" srcId="{3CAFF9C0-7808-4C47-939C-64AAF1E07C91}" destId="{8E113AD3-1216-4868-873B-9A4AEC9A5003}" srcOrd="3" destOrd="0" parTransId="{E3BD1BF2-D113-43EF-A8B2-FD4394032B33}" sibTransId="{6E0B25E6-6827-445D-BED7-8FFA09FEF3BC}"/>
    <dgm:cxn modelId="{EF6152F4-6AED-4462-94AE-966727C80A53}" type="presOf" srcId="{E4D7E9A5-256B-4054-8AB8-C92525A8E1BA}" destId="{BA10DB4B-8624-4AD3-A9A1-A24A60E86BD4}" srcOrd="0" destOrd="0" presId="urn:microsoft.com/office/officeart/2005/8/layout/lProcess2"/>
    <dgm:cxn modelId="{40614FF6-CE92-45AD-A0BE-BDAD3C0BAC95}" type="presOf" srcId="{792F3B19-79E0-4397-8187-E8A4C3829A13}" destId="{D510E1C3-A02C-44E4-A06A-F90778A9F210}" srcOrd="0" destOrd="0" presId="urn:microsoft.com/office/officeart/2005/8/layout/lProcess2"/>
    <dgm:cxn modelId="{5C93DBFA-3D32-409B-B061-6BD74ECEEB5C}" srcId="{6689905A-B81B-4A9C-ADBB-371B03968A79}" destId="{FE5EECC2-4382-491C-8A83-E87DD0E97D4F}" srcOrd="0" destOrd="0" parTransId="{95B82169-CF55-487C-BD3E-0A4D5F780B12}" sibTransId="{D782BB29-5B2C-44C0-A2A5-737B1A28F606}"/>
    <dgm:cxn modelId="{D93E44FF-2B58-4623-AC32-002987C647A1}" type="presOf" srcId="{DEF2CF9F-D5BC-44B5-853B-D753DA6983D2}" destId="{3DECD127-3C94-4A15-BB5B-E326A3EBF2BA}" srcOrd="0" destOrd="0" presId="urn:microsoft.com/office/officeart/2005/8/layout/lProcess2"/>
    <dgm:cxn modelId="{D65852FF-22E5-4329-8892-96A5EE486048}" srcId="{8E113AD3-1216-4868-873B-9A4AEC9A5003}" destId="{79B91A3B-9917-4420-99FC-9528F18C21AE}" srcOrd="2" destOrd="0" parTransId="{D59C4D9A-CDE0-4E4A-9911-393DE66A9B92}" sibTransId="{0DFEA4D7-0A6F-42CB-A78A-3B6C06161A63}"/>
    <dgm:cxn modelId="{FF97D039-BC7B-44EF-B3ED-C642CFF69D11}" type="presParOf" srcId="{14224C78-B157-401D-A2F1-E9F31649126E}" destId="{3A9E70BF-7173-410A-8CA4-4EDBD8E80E1D}" srcOrd="0" destOrd="0" presId="urn:microsoft.com/office/officeart/2005/8/layout/lProcess2"/>
    <dgm:cxn modelId="{9887312C-AAE8-42D4-B6EC-B3DA05FC811A}" type="presParOf" srcId="{3A9E70BF-7173-410A-8CA4-4EDBD8E80E1D}" destId="{AEE58C13-6048-4E62-B43F-C028ED900B5B}" srcOrd="0" destOrd="0" presId="urn:microsoft.com/office/officeart/2005/8/layout/lProcess2"/>
    <dgm:cxn modelId="{00D317CF-6834-40C6-BF4C-995753AD53AE}" type="presParOf" srcId="{3A9E70BF-7173-410A-8CA4-4EDBD8E80E1D}" destId="{A696E25A-5CCD-438C-A29D-580FB0952415}" srcOrd="1" destOrd="0" presId="urn:microsoft.com/office/officeart/2005/8/layout/lProcess2"/>
    <dgm:cxn modelId="{E74C8D7D-0295-4293-AC09-F1A648A3A2E4}" type="presParOf" srcId="{3A9E70BF-7173-410A-8CA4-4EDBD8E80E1D}" destId="{822E056C-107C-4E8A-906B-7945B3F314E2}" srcOrd="2" destOrd="0" presId="urn:microsoft.com/office/officeart/2005/8/layout/lProcess2"/>
    <dgm:cxn modelId="{AB43AAA3-E653-420B-AC9B-4F8E0FEF09C9}" type="presParOf" srcId="{822E056C-107C-4E8A-906B-7945B3F314E2}" destId="{77969F2D-044F-4403-9444-44EFBF74E097}" srcOrd="0" destOrd="0" presId="urn:microsoft.com/office/officeart/2005/8/layout/lProcess2"/>
    <dgm:cxn modelId="{2218B0A8-CB1C-4813-97FA-4FE7DF2FA166}" type="presParOf" srcId="{77969F2D-044F-4403-9444-44EFBF74E097}" destId="{BA10DB4B-8624-4AD3-A9A1-A24A60E86BD4}" srcOrd="0" destOrd="0" presId="urn:microsoft.com/office/officeart/2005/8/layout/lProcess2"/>
    <dgm:cxn modelId="{8846ADD6-2ECA-4072-BE84-80211E1B41AB}" type="presParOf" srcId="{77969F2D-044F-4403-9444-44EFBF74E097}" destId="{2BC21B3F-0DB2-46E5-B9C4-DFC6CABF3322}" srcOrd="1" destOrd="0" presId="urn:microsoft.com/office/officeart/2005/8/layout/lProcess2"/>
    <dgm:cxn modelId="{95B50F43-EB59-4C62-B4E2-0FA0A2FD113C}" type="presParOf" srcId="{77969F2D-044F-4403-9444-44EFBF74E097}" destId="{3DECD127-3C94-4A15-BB5B-E326A3EBF2BA}" srcOrd="2" destOrd="0" presId="urn:microsoft.com/office/officeart/2005/8/layout/lProcess2"/>
    <dgm:cxn modelId="{BAE23BC3-F2EF-4552-BA43-FF336E8776A2}" type="presParOf" srcId="{77969F2D-044F-4403-9444-44EFBF74E097}" destId="{98EDF594-21CA-4981-B9E6-73617C315E58}" srcOrd="3" destOrd="0" presId="urn:microsoft.com/office/officeart/2005/8/layout/lProcess2"/>
    <dgm:cxn modelId="{A06E997E-D78B-4D31-9C6D-CB5EE5FEC89D}" type="presParOf" srcId="{77969F2D-044F-4403-9444-44EFBF74E097}" destId="{1CE193FC-2184-4752-B0F6-9867416FDC88}" srcOrd="4" destOrd="0" presId="urn:microsoft.com/office/officeart/2005/8/layout/lProcess2"/>
    <dgm:cxn modelId="{34F48C1A-9DE4-474D-BEAD-169B5C0DA766}" type="presParOf" srcId="{77969F2D-044F-4403-9444-44EFBF74E097}" destId="{5C2A8A8A-5923-41F1-97DC-738818C90164}" srcOrd="5" destOrd="0" presId="urn:microsoft.com/office/officeart/2005/8/layout/lProcess2"/>
    <dgm:cxn modelId="{23129914-6345-4320-892E-EDF991E7E21B}" type="presParOf" srcId="{77969F2D-044F-4403-9444-44EFBF74E097}" destId="{59E920F4-5EAE-42D2-BE9D-9E4F2FF6B972}" srcOrd="6" destOrd="0" presId="urn:microsoft.com/office/officeart/2005/8/layout/lProcess2"/>
    <dgm:cxn modelId="{F297C654-4115-4E98-AB9D-7B918F137798}" type="presParOf" srcId="{14224C78-B157-401D-A2F1-E9F31649126E}" destId="{FFA55D98-4678-4B75-9B2E-1A33030EE3F4}" srcOrd="1" destOrd="0" presId="urn:microsoft.com/office/officeart/2005/8/layout/lProcess2"/>
    <dgm:cxn modelId="{C90AEACE-176A-42B1-B82C-5490276F658B}" type="presParOf" srcId="{14224C78-B157-401D-A2F1-E9F31649126E}" destId="{7C853165-D5CE-4042-A0F8-9AE6EF3A4C80}" srcOrd="2" destOrd="0" presId="urn:microsoft.com/office/officeart/2005/8/layout/lProcess2"/>
    <dgm:cxn modelId="{1D010D84-A736-44B2-95A4-2ABA70CA7D06}" type="presParOf" srcId="{7C853165-D5CE-4042-A0F8-9AE6EF3A4C80}" destId="{940ADE02-4FC1-4B39-9688-D31CDFE626F1}" srcOrd="0" destOrd="0" presId="urn:microsoft.com/office/officeart/2005/8/layout/lProcess2"/>
    <dgm:cxn modelId="{83123ED3-A807-4656-B723-028CA96EF364}" type="presParOf" srcId="{7C853165-D5CE-4042-A0F8-9AE6EF3A4C80}" destId="{F7BF947C-DE94-4185-B8D5-1B887DD85655}" srcOrd="1" destOrd="0" presId="urn:microsoft.com/office/officeart/2005/8/layout/lProcess2"/>
    <dgm:cxn modelId="{0778491D-E02E-4B31-82F0-4259437AE970}" type="presParOf" srcId="{7C853165-D5CE-4042-A0F8-9AE6EF3A4C80}" destId="{ADBDBECB-55C8-4A64-B4BD-9CD2A0093F6C}" srcOrd="2" destOrd="0" presId="urn:microsoft.com/office/officeart/2005/8/layout/lProcess2"/>
    <dgm:cxn modelId="{F949E646-62BB-40A6-9D16-B44629A19577}" type="presParOf" srcId="{ADBDBECB-55C8-4A64-B4BD-9CD2A0093F6C}" destId="{9E7F3C47-D5FB-4AC1-8A29-4F7718F2A67A}" srcOrd="0" destOrd="0" presId="urn:microsoft.com/office/officeart/2005/8/layout/lProcess2"/>
    <dgm:cxn modelId="{812013FE-47E1-423F-9A89-3B828C0295A4}" type="presParOf" srcId="{9E7F3C47-D5FB-4AC1-8A29-4F7718F2A67A}" destId="{4F277742-0136-4022-B306-DA816E940CFA}" srcOrd="0" destOrd="0" presId="urn:microsoft.com/office/officeart/2005/8/layout/lProcess2"/>
    <dgm:cxn modelId="{CDCF6B9D-A15E-46F6-A918-15A423ACEE95}" type="presParOf" srcId="{9E7F3C47-D5FB-4AC1-8A29-4F7718F2A67A}" destId="{D7398ABD-0799-41EF-B3EB-BD0214CD24BC}" srcOrd="1" destOrd="0" presId="urn:microsoft.com/office/officeart/2005/8/layout/lProcess2"/>
    <dgm:cxn modelId="{9F6DABF7-6423-441D-84DC-18D21D017345}" type="presParOf" srcId="{9E7F3C47-D5FB-4AC1-8A29-4F7718F2A67A}" destId="{1B2C3F73-A453-405D-BAE6-8D7CB1D7A9CE}" srcOrd="2" destOrd="0" presId="urn:microsoft.com/office/officeart/2005/8/layout/lProcess2"/>
    <dgm:cxn modelId="{8F4EA59D-2066-4C1A-8AAD-E16EBA02FE29}" type="presParOf" srcId="{14224C78-B157-401D-A2F1-E9F31649126E}" destId="{08CDE2B9-26C6-478A-BE47-0E70CCFA352A}" srcOrd="3" destOrd="0" presId="urn:microsoft.com/office/officeart/2005/8/layout/lProcess2"/>
    <dgm:cxn modelId="{1C646E4E-0E6A-4593-8A4A-3D2DD530FF69}" type="presParOf" srcId="{14224C78-B157-401D-A2F1-E9F31649126E}" destId="{1A38E7C3-3CC2-4EF3-9CA0-6ED264C047E9}" srcOrd="4" destOrd="0" presId="urn:microsoft.com/office/officeart/2005/8/layout/lProcess2"/>
    <dgm:cxn modelId="{C60DB49C-9A47-4B48-824D-F205C02DDC7B}" type="presParOf" srcId="{1A38E7C3-3CC2-4EF3-9CA0-6ED264C047E9}" destId="{69D903DA-678E-454A-853F-76188B603A27}" srcOrd="0" destOrd="0" presId="urn:microsoft.com/office/officeart/2005/8/layout/lProcess2"/>
    <dgm:cxn modelId="{71738013-9212-4DA4-B2AD-8970348F15C4}" type="presParOf" srcId="{1A38E7C3-3CC2-4EF3-9CA0-6ED264C047E9}" destId="{CE75BE52-D6B0-4A53-AB05-903D27A161D3}" srcOrd="1" destOrd="0" presId="urn:microsoft.com/office/officeart/2005/8/layout/lProcess2"/>
    <dgm:cxn modelId="{B8FC6A4A-2880-4120-9D6A-641E4AF2FF22}" type="presParOf" srcId="{1A38E7C3-3CC2-4EF3-9CA0-6ED264C047E9}" destId="{36627F9C-E08C-4F23-A9D8-F56B1C9D6B0A}" srcOrd="2" destOrd="0" presId="urn:microsoft.com/office/officeart/2005/8/layout/lProcess2"/>
    <dgm:cxn modelId="{C7605F2A-3605-4A2A-AE0E-103BD7A020B2}" type="presParOf" srcId="{36627F9C-E08C-4F23-A9D8-F56B1C9D6B0A}" destId="{2173CBA1-E6AC-49B5-BFE8-20688C1F312A}" srcOrd="0" destOrd="0" presId="urn:microsoft.com/office/officeart/2005/8/layout/lProcess2"/>
    <dgm:cxn modelId="{21EE6FCF-46B7-46E8-8E4D-1A32C0A09738}" type="presParOf" srcId="{2173CBA1-E6AC-49B5-BFE8-20688C1F312A}" destId="{900BE4BD-7756-473B-9ACC-CD9B0CEB9B96}" srcOrd="0" destOrd="0" presId="urn:microsoft.com/office/officeart/2005/8/layout/lProcess2"/>
    <dgm:cxn modelId="{94EDA7CA-93F7-41DF-A007-3E33CE67D8F4}" type="presParOf" srcId="{2173CBA1-E6AC-49B5-BFE8-20688C1F312A}" destId="{27041F21-AEAC-4C10-A83E-2951EDC5CF22}" srcOrd="1" destOrd="0" presId="urn:microsoft.com/office/officeart/2005/8/layout/lProcess2"/>
    <dgm:cxn modelId="{D55727F8-7AC2-4ABB-A530-C4F0999BFB8C}" type="presParOf" srcId="{2173CBA1-E6AC-49B5-BFE8-20688C1F312A}" destId="{9ADE08F6-AEC4-4613-951A-1347A750F788}" srcOrd="2" destOrd="0" presId="urn:microsoft.com/office/officeart/2005/8/layout/lProcess2"/>
    <dgm:cxn modelId="{AB7037EB-8423-46E8-ADD5-5D865F0618CA}" type="presParOf" srcId="{2173CBA1-E6AC-49B5-BFE8-20688C1F312A}" destId="{8451A791-9420-4597-A54E-7236E6FDDB83}" srcOrd="3" destOrd="0" presId="urn:microsoft.com/office/officeart/2005/8/layout/lProcess2"/>
    <dgm:cxn modelId="{A6852EDB-F478-420C-80A2-05CACBA52865}" type="presParOf" srcId="{2173CBA1-E6AC-49B5-BFE8-20688C1F312A}" destId="{DFC205A6-78EA-4DDF-86D9-68447911C9B4}" srcOrd="4" destOrd="0" presId="urn:microsoft.com/office/officeart/2005/8/layout/lProcess2"/>
    <dgm:cxn modelId="{DECB41D4-0018-44FE-9167-6DD2B0DA525D}" type="presParOf" srcId="{2173CBA1-E6AC-49B5-BFE8-20688C1F312A}" destId="{11F12A37-ABAE-4FA7-A828-A5C515376DDA}" srcOrd="5" destOrd="0" presId="urn:microsoft.com/office/officeart/2005/8/layout/lProcess2"/>
    <dgm:cxn modelId="{AD12DBA9-63DD-4D48-A388-3483CE1BBD40}" type="presParOf" srcId="{2173CBA1-E6AC-49B5-BFE8-20688C1F312A}" destId="{D510E1C3-A02C-44E4-A06A-F90778A9F210}" srcOrd="6" destOrd="0" presId="urn:microsoft.com/office/officeart/2005/8/layout/lProcess2"/>
    <dgm:cxn modelId="{8F515939-C616-4C6C-BE01-04C0F6F576E8}" type="presParOf" srcId="{14224C78-B157-401D-A2F1-E9F31649126E}" destId="{0D9F53DD-0DD8-4A6C-A0A1-C6E386F78269}" srcOrd="5" destOrd="0" presId="urn:microsoft.com/office/officeart/2005/8/layout/lProcess2"/>
    <dgm:cxn modelId="{8260E720-4696-4F7A-BD99-84D079D8AD98}" type="presParOf" srcId="{14224C78-B157-401D-A2F1-E9F31649126E}" destId="{1FC486C3-724A-4B63-A631-C67CE49E9593}" srcOrd="6" destOrd="0" presId="urn:microsoft.com/office/officeart/2005/8/layout/lProcess2"/>
    <dgm:cxn modelId="{C863AA6D-8227-49DB-B51A-31C89CB9FE55}" type="presParOf" srcId="{1FC486C3-724A-4B63-A631-C67CE49E9593}" destId="{E19AFD89-7E0B-4B5C-90F8-927316EC7A98}" srcOrd="0" destOrd="0" presId="urn:microsoft.com/office/officeart/2005/8/layout/lProcess2"/>
    <dgm:cxn modelId="{6758A187-69A7-4384-8671-834FCB9D4B79}" type="presParOf" srcId="{1FC486C3-724A-4B63-A631-C67CE49E9593}" destId="{7590E721-81C5-43FB-BE94-E6EDFD4F0405}" srcOrd="1" destOrd="0" presId="urn:microsoft.com/office/officeart/2005/8/layout/lProcess2"/>
    <dgm:cxn modelId="{9A067F54-DBE1-4D39-9E36-9547CAF02EA6}" type="presParOf" srcId="{1FC486C3-724A-4B63-A631-C67CE49E9593}" destId="{63E76828-7EED-46CD-B096-E3EC54E075EB}" srcOrd="2" destOrd="0" presId="urn:microsoft.com/office/officeart/2005/8/layout/lProcess2"/>
    <dgm:cxn modelId="{8E67F196-D0B9-4A46-BF5D-CE830588FB47}" type="presParOf" srcId="{63E76828-7EED-46CD-B096-E3EC54E075EB}" destId="{8AF6ACE0-F867-4014-85AC-E024AA022AA5}" srcOrd="0" destOrd="0" presId="urn:microsoft.com/office/officeart/2005/8/layout/lProcess2"/>
    <dgm:cxn modelId="{F4C616FE-2B0E-44B9-8779-56C7473F4173}" type="presParOf" srcId="{8AF6ACE0-F867-4014-85AC-E024AA022AA5}" destId="{2A15C1AB-7850-421D-9B87-C1F082B5D2AE}" srcOrd="0" destOrd="0" presId="urn:microsoft.com/office/officeart/2005/8/layout/lProcess2"/>
    <dgm:cxn modelId="{CF0A9382-22B3-4146-812D-598FC130544A}" type="presParOf" srcId="{8AF6ACE0-F867-4014-85AC-E024AA022AA5}" destId="{35BB33DF-0E00-4290-809D-CC529956B7B9}" srcOrd="1" destOrd="0" presId="urn:microsoft.com/office/officeart/2005/8/layout/lProcess2"/>
    <dgm:cxn modelId="{A00645E7-3243-4B66-9505-DC7A298EF3CC}" type="presParOf" srcId="{8AF6ACE0-F867-4014-85AC-E024AA022AA5}" destId="{6E10392B-ECF7-4E04-A7A3-2335F67FFF94}" srcOrd="2" destOrd="0" presId="urn:microsoft.com/office/officeart/2005/8/layout/lProcess2"/>
    <dgm:cxn modelId="{3A7745F4-DCF1-4BCE-AA30-AC4C6DE3ABD0}" type="presParOf" srcId="{8AF6ACE0-F867-4014-85AC-E024AA022AA5}" destId="{17A94E3C-183C-4D83-8B98-C4800BC98E66}" srcOrd="3" destOrd="0" presId="urn:microsoft.com/office/officeart/2005/8/layout/lProcess2"/>
    <dgm:cxn modelId="{8202EAA4-BF2B-4829-886A-F3484F3D7B01}" type="presParOf" srcId="{8AF6ACE0-F867-4014-85AC-E024AA022AA5}" destId="{570BE5DE-5C69-432D-A233-08A39228B26E}" srcOrd="4" destOrd="0" presId="urn:microsoft.com/office/officeart/2005/8/layout/lProcess2"/>
    <dgm:cxn modelId="{A6E0CF21-B19F-4101-8790-F7E5FAFA7A9C}" type="presParOf" srcId="{14224C78-B157-401D-A2F1-E9F31649126E}" destId="{17D86695-58A1-41DE-BD95-803DC77DA7A9}" srcOrd="7" destOrd="0" presId="urn:microsoft.com/office/officeart/2005/8/layout/lProcess2"/>
    <dgm:cxn modelId="{63279D94-6A76-4C3F-B16B-6697D9CF3EFE}" type="presParOf" srcId="{14224C78-B157-401D-A2F1-E9F31649126E}" destId="{2D0BD584-B6C2-4E61-85C7-168995C6AB52}" srcOrd="8" destOrd="0" presId="urn:microsoft.com/office/officeart/2005/8/layout/lProcess2"/>
    <dgm:cxn modelId="{BD82727E-AD86-4525-9DCA-DB562FDFACFB}" type="presParOf" srcId="{2D0BD584-B6C2-4E61-85C7-168995C6AB52}" destId="{242A0A04-22A6-449A-84A7-3F921BA653A4}" srcOrd="0" destOrd="0" presId="urn:microsoft.com/office/officeart/2005/8/layout/lProcess2"/>
    <dgm:cxn modelId="{567D57EA-1B31-443C-B58D-F2D691E9FE31}" type="presParOf" srcId="{2D0BD584-B6C2-4E61-85C7-168995C6AB52}" destId="{A0B514A6-4593-42F5-AC31-F1086A1EA4A3}" srcOrd="1" destOrd="0" presId="urn:microsoft.com/office/officeart/2005/8/layout/lProcess2"/>
    <dgm:cxn modelId="{A3314603-7BFC-4940-B1A6-2D8A577B2131}" type="presParOf" srcId="{2D0BD584-B6C2-4E61-85C7-168995C6AB52}" destId="{11E2C0BC-B54A-4E2B-881D-5F8629981D60}" srcOrd="2" destOrd="0" presId="urn:microsoft.com/office/officeart/2005/8/layout/lProcess2"/>
    <dgm:cxn modelId="{7CBAC404-66A0-4329-8522-71604F7EA62B}" type="presParOf" srcId="{11E2C0BC-B54A-4E2B-881D-5F8629981D60}" destId="{15A6E30F-D56B-460C-AB5F-4ECA4286ED68}" srcOrd="0" destOrd="0" presId="urn:microsoft.com/office/officeart/2005/8/layout/lProcess2"/>
    <dgm:cxn modelId="{E0C79034-05D5-464D-87A1-907EF5EB3C4D}" type="presParOf" srcId="{15A6E30F-D56B-460C-AB5F-4ECA4286ED68}" destId="{291EA293-EE54-48EC-9A90-07D94933B197}" srcOrd="0" destOrd="0" presId="urn:microsoft.com/office/officeart/2005/8/layout/lProcess2"/>
    <dgm:cxn modelId="{96FBB7CB-43F4-4780-8855-0B398842848A}" type="presParOf" srcId="{15A6E30F-D56B-460C-AB5F-4ECA4286ED68}" destId="{8ED3A6C0-004B-4F26-8D86-EBFC8C6B6653}" srcOrd="1" destOrd="0" presId="urn:microsoft.com/office/officeart/2005/8/layout/lProcess2"/>
    <dgm:cxn modelId="{0E57B23A-0C8A-4817-B2D9-47C48934C1E6}" type="presParOf" srcId="{15A6E30F-D56B-460C-AB5F-4ECA4286ED68}" destId="{ACE5472A-7D54-4D03-8BF4-2F765519B1DB}" srcOrd="2" destOrd="0" presId="urn:microsoft.com/office/officeart/2005/8/layout/l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E58C13-6048-4E62-B43F-C028ED900B5B}">
      <dsp:nvSpPr>
        <dsp:cNvPr id="0" name=""/>
        <dsp:cNvSpPr/>
      </dsp:nvSpPr>
      <dsp:spPr>
        <a:xfrm>
          <a:off x="6023" y="0"/>
          <a:ext cx="2113595" cy="427143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pt-BR" sz="1600" kern="1200" dirty="0"/>
            <a:t>todos os projetos que demonstram competências de Engenheiro Mecânico</a:t>
          </a:r>
        </a:p>
      </dsp:txBody>
      <dsp:txXfrm>
        <a:off x="6023" y="0"/>
        <a:ext cx="2113595" cy="1281429"/>
      </dsp:txXfrm>
    </dsp:sp>
    <dsp:sp modelId="{BA10DB4B-8624-4AD3-A9A1-A24A60E86BD4}">
      <dsp:nvSpPr>
        <dsp:cNvPr id="0" name=""/>
        <dsp:cNvSpPr/>
      </dsp:nvSpPr>
      <dsp:spPr>
        <a:xfrm>
          <a:off x="217382" y="1281534"/>
          <a:ext cx="1690876" cy="62225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pt-BR" sz="1800" kern="1200" dirty="0" err="1"/>
            <a:t>MIcroondas</a:t>
          </a:r>
          <a:endParaRPr lang="pt-BR" sz="1800" kern="1200" dirty="0"/>
        </a:p>
      </dsp:txBody>
      <dsp:txXfrm>
        <a:off x="235607" y="1299759"/>
        <a:ext cx="1654426" cy="585806"/>
      </dsp:txXfrm>
    </dsp:sp>
    <dsp:sp modelId="{3DECD127-3C94-4A15-BB5B-E326A3EBF2BA}">
      <dsp:nvSpPr>
        <dsp:cNvPr id="0" name=""/>
        <dsp:cNvSpPr/>
      </dsp:nvSpPr>
      <dsp:spPr>
        <a:xfrm>
          <a:off x="217382" y="1999522"/>
          <a:ext cx="1690876" cy="62225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pt-BR" sz="1800" kern="1200" dirty="0"/>
            <a:t>Lançamento Foguete</a:t>
          </a:r>
        </a:p>
      </dsp:txBody>
      <dsp:txXfrm>
        <a:off x="235607" y="2017747"/>
        <a:ext cx="1654426" cy="585806"/>
      </dsp:txXfrm>
    </dsp:sp>
    <dsp:sp modelId="{1CE193FC-2184-4752-B0F6-9867416FDC88}">
      <dsp:nvSpPr>
        <dsp:cNvPr id="0" name=""/>
        <dsp:cNvSpPr/>
      </dsp:nvSpPr>
      <dsp:spPr>
        <a:xfrm>
          <a:off x="217382" y="2717511"/>
          <a:ext cx="1690876" cy="62225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pt-BR" sz="1800" kern="1200" dirty="0"/>
            <a:t>Futebol</a:t>
          </a:r>
          <a:r>
            <a:rPr lang="pt-BR" sz="1800" kern="1200" baseline="0" dirty="0"/>
            <a:t> Americano</a:t>
          </a:r>
          <a:endParaRPr lang="pt-BR" sz="1800" kern="1200" dirty="0"/>
        </a:p>
      </dsp:txBody>
      <dsp:txXfrm>
        <a:off x="235607" y="2735736"/>
        <a:ext cx="1654426" cy="585806"/>
      </dsp:txXfrm>
    </dsp:sp>
    <dsp:sp modelId="{59E920F4-5EAE-42D2-BE9D-9E4F2FF6B972}">
      <dsp:nvSpPr>
        <dsp:cNvPr id="0" name=""/>
        <dsp:cNvSpPr/>
      </dsp:nvSpPr>
      <dsp:spPr>
        <a:xfrm>
          <a:off x="217382" y="3435500"/>
          <a:ext cx="1690876" cy="62225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pt-BR" sz="1800" kern="1200" dirty="0" err="1"/>
            <a:t>Bungee</a:t>
          </a:r>
          <a:r>
            <a:rPr lang="pt-BR" sz="1800" kern="1200" dirty="0"/>
            <a:t> </a:t>
          </a:r>
          <a:r>
            <a:rPr lang="pt-BR" sz="1800" kern="1200" dirty="0" err="1"/>
            <a:t>Jump</a:t>
          </a:r>
          <a:endParaRPr lang="pt-BR" sz="1800" kern="1200" dirty="0"/>
        </a:p>
      </dsp:txBody>
      <dsp:txXfrm>
        <a:off x="235607" y="3453725"/>
        <a:ext cx="1654426" cy="585806"/>
      </dsp:txXfrm>
    </dsp:sp>
    <dsp:sp modelId="{940ADE02-4FC1-4B39-9688-D31CDFE626F1}">
      <dsp:nvSpPr>
        <dsp:cNvPr id="0" name=""/>
        <dsp:cNvSpPr/>
      </dsp:nvSpPr>
      <dsp:spPr>
        <a:xfrm>
          <a:off x="2278137" y="0"/>
          <a:ext cx="2113595" cy="427143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pt-BR" sz="1600" kern="1200" dirty="0"/>
            <a:t>todos os projetos que demonstram competências de Engenheiro Mecatrônico</a:t>
          </a:r>
        </a:p>
      </dsp:txBody>
      <dsp:txXfrm>
        <a:off x="2278137" y="0"/>
        <a:ext cx="2113595" cy="1281429"/>
      </dsp:txXfrm>
    </dsp:sp>
    <dsp:sp modelId="{4F277742-0136-4022-B306-DA816E940CFA}">
      <dsp:nvSpPr>
        <dsp:cNvPr id="0" name=""/>
        <dsp:cNvSpPr/>
      </dsp:nvSpPr>
      <dsp:spPr>
        <a:xfrm>
          <a:off x="2489497" y="1282681"/>
          <a:ext cx="1690876" cy="128789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pt-BR" sz="1800" kern="1200" dirty="0"/>
            <a:t>Estação </a:t>
          </a:r>
          <a:r>
            <a:rPr lang="pt-BR" sz="1800" kern="1200" dirty="0" err="1"/>
            <a:t>Metereológica</a:t>
          </a:r>
          <a:endParaRPr lang="pt-BR" sz="1800" kern="1200" dirty="0"/>
        </a:p>
      </dsp:txBody>
      <dsp:txXfrm>
        <a:off x="2527218" y="1320402"/>
        <a:ext cx="1615434" cy="1212453"/>
      </dsp:txXfrm>
    </dsp:sp>
    <dsp:sp modelId="{1B2C3F73-A453-405D-BAE6-8D7CB1D7A9CE}">
      <dsp:nvSpPr>
        <dsp:cNvPr id="0" name=""/>
        <dsp:cNvSpPr/>
      </dsp:nvSpPr>
      <dsp:spPr>
        <a:xfrm>
          <a:off x="2489497" y="2768714"/>
          <a:ext cx="1690876" cy="128789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pt-BR" sz="1800" kern="1200" dirty="0" err="1"/>
            <a:t>Termometro</a:t>
          </a:r>
          <a:endParaRPr lang="pt-BR" sz="1800" kern="1200" dirty="0"/>
        </a:p>
      </dsp:txBody>
      <dsp:txXfrm>
        <a:off x="2527218" y="2806435"/>
        <a:ext cx="1615434" cy="1212453"/>
      </dsp:txXfrm>
    </dsp:sp>
    <dsp:sp modelId="{69D903DA-678E-454A-853F-76188B603A27}">
      <dsp:nvSpPr>
        <dsp:cNvPr id="0" name=""/>
        <dsp:cNvSpPr/>
      </dsp:nvSpPr>
      <dsp:spPr>
        <a:xfrm>
          <a:off x="4550252" y="0"/>
          <a:ext cx="2113595" cy="427143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pt-BR" sz="1600" kern="1200" dirty="0"/>
            <a:t>todos os projetos que demonstram competências de Engenheiro de Computação</a:t>
          </a:r>
        </a:p>
      </dsp:txBody>
      <dsp:txXfrm>
        <a:off x="4550252" y="0"/>
        <a:ext cx="2113595" cy="1281429"/>
      </dsp:txXfrm>
    </dsp:sp>
    <dsp:sp modelId="{900BE4BD-7756-473B-9ACC-CD9B0CEB9B96}">
      <dsp:nvSpPr>
        <dsp:cNvPr id="0" name=""/>
        <dsp:cNvSpPr/>
      </dsp:nvSpPr>
      <dsp:spPr>
        <a:xfrm>
          <a:off x="4761611" y="1281534"/>
          <a:ext cx="1690876" cy="62225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pt-BR" sz="1800" kern="1200"/>
            <a:t>Estação Metereológica</a:t>
          </a:r>
          <a:endParaRPr lang="pt-BR" sz="1800" kern="1200" dirty="0"/>
        </a:p>
      </dsp:txBody>
      <dsp:txXfrm>
        <a:off x="4779836" y="1299759"/>
        <a:ext cx="1654426" cy="585806"/>
      </dsp:txXfrm>
    </dsp:sp>
    <dsp:sp modelId="{9ADE08F6-AEC4-4613-951A-1347A750F788}">
      <dsp:nvSpPr>
        <dsp:cNvPr id="0" name=""/>
        <dsp:cNvSpPr/>
      </dsp:nvSpPr>
      <dsp:spPr>
        <a:xfrm>
          <a:off x="4761611" y="1999522"/>
          <a:ext cx="1690876" cy="62225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pt-BR" sz="1800" kern="1200" dirty="0" err="1"/>
            <a:t>Inspermon</a:t>
          </a:r>
          <a:endParaRPr lang="pt-BR" sz="1800" kern="1200" dirty="0"/>
        </a:p>
      </dsp:txBody>
      <dsp:txXfrm>
        <a:off x="4779836" y="2017747"/>
        <a:ext cx="1654426" cy="585806"/>
      </dsp:txXfrm>
    </dsp:sp>
    <dsp:sp modelId="{DFC205A6-78EA-4DDF-86D9-68447911C9B4}">
      <dsp:nvSpPr>
        <dsp:cNvPr id="0" name=""/>
        <dsp:cNvSpPr/>
      </dsp:nvSpPr>
      <dsp:spPr>
        <a:xfrm>
          <a:off x="4761611" y="2717511"/>
          <a:ext cx="1690876" cy="62225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pt-BR" sz="1800" kern="1200" dirty="0"/>
            <a:t>Poker</a:t>
          </a:r>
        </a:p>
      </dsp:txBody>
      <dsp:txXfrm>
        <a:off x="4779836" y="2735736"/>
        <a:ext cx="1654426" cy="585806"/>
      </dsp:txXfrm>
    </dsp:sp>
    <dsp:sp modelId="{D510E1C3-A02C-44E4-A06A-F90778A9F210}">
      <dsp:nvSpPr>
        <dsp:cNvPr id="0" name=""/>
        <dsp:cNvSpPr/>
      </dsp:nvSpPr>
      <dsp:spPr>
        <a:xfrm>
          <a:off x="4761611" y="3435500"/>
          <a:ext cx="1690876" cy="62225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pt-BR" sz="1800" kern="1200" dirty="0" err="1"/>
            <a:t>ModSim</a:t>
          </a:r>
          <a:endParaRPr lang="pt-BR" sz="1800" kern="1200" dirty="0"/>
        </a:p>
      </dsp:txBody>
      <dsp:txXfrm>
        <a:off x="4779836" y="3453725"/>
        <a:ext cx="1654426" cy="585806"/>
      </dsp:txXfrm>
    </dsp:sp>
    <dsp:sp modelId="{E19AFD89-7E0B-4B5C-90F8-927316EC7A98}">
      <dsp:nvSpPr>
        <dsp:cNvPr id="0" name=""/>
        <dsp:cNvSpPr/>
      </dsp:nvSpPr>
      <dsp:spPr>
        <a:xfrm>
          <a:off x="6822367" y="0"/>
          <a:ext cx="2113595" cy="427143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pt-BR" sz="1600" kern="1200" dirty="0"/>
            <a:t>todos os projetos que demonstram competências práticas</a:t>
          </a:r>
        </a:p>
      </dsp:txBody>
      <dsp:txXfrm>
        <a:off x="6822367" y="0"/>
        <a:ext cx="2113595" cy="1281429"/>
      </dsp:txXfrm>
    </dsp:sp>
    <dsp:sp modelId="{2A15C1AB-7850-421D-9B87-C1F082B5D2AE}">
      <dsp:nvSpPr>
        <dsp:cNvPr id="0" name=""/>
        <dsp:cNvSpPr/>
      </dsp:nvSpPr>
      <dsp:spPr>
        <a:xfrm>
          <a:off x="7033726" y="1281794"/>
          <a:ext cx="1690876" cy="83916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pt-BR" sz="1800" kern="1200" dirty="0" err="1"/>
            <a:t>Job</a:t>
          </a:r>
          <a:r>
            <a:rPr lang="pt-BR" sz="1800" kern="1200" baseline="0" dirty="0"/>
            <a:t> </a:t>
          </a:r>
          <a:r>
            <a:rPr lang="pt-BR" sz="1800" kern="1200" baseline="0" dirty="0" err="1"/>
            <a:t>Rotation</a:t>
          </a:r>
          <a:endParaRPr lang="pt-BR" sz="1800" kern="1200" dirty="0"/>
        </a:p>
      </dsp:txBody>
      <dsp:txXfrm>
        <a:off x="7058304" y="1306372"/>
        <a:ext cx="1641720" cy="790009"/>
      </dsp:txXfrm>
    </dsp:sp>
    <dsp:sp modelId="{6E10392B-ECF7-4E04-A7A3-2335F67FFF94}">
      <dsp:nvSpPr>
        <dsp:cNvPr id="0" name=""/>
        <dsp:cNvSpPr/>
      </dsp:nvSpPr>
      <dsp:spPr>
        <a:xfrm>
          <a:off x="7033726" y="2250062"/>
          <a:ext cx="1690876" cy="83916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pt-BR" sz="1800" kern="1200" dirty="0"/>
            <a:t>Projeto para crianças</a:t>
          </a:r>
        </a:p>
      </dsp:txBody>
      <dsp:txXfrm>
        <a:off x="7058304" y="2274640"/>
        <a:ext cx="1641720" cy="790009"/>
      </dsp:txXfrm>
    </dsp:sp>
    <dsp:sp modelId="{570BE5DE-5C69-432D-A233-08A39228B26E}">
      <dsp:nvSpPr>
        <dsp:cNvPr id="0" name=""/>
        <dsp:cNvSpPr/>
      </dsp:nvSpPr>
      <dsp:spPr>
        <a:xfrm>
          <a:off x="7033726" y="3218330"/>
          <a:ext cx="1690876" cy="83916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pt-BR" sz="1800" kern="1200" dirty="0"/>
            <a:t>Calibração de sensores</a:t>
          </a:r>
        </a:p>
      </dsp:txBody>
      <dsp:txXfrm>
        <a:off x="7058304" y="3242908"/>
        <a:ext cx="1641720" cy="790009"/>
      </dsp:txXfrm>
    </dsp:sp>
    <dsp:sp modelId="{242A0A04-22A6-449A-84A7-3F921BA653A4}">
      <dsp:nvSpPr>
        <dsp:cNvPr id="0" name=""/>
        <dsp:cNvSpPr/>
      </dsp:nvSpPr>
      <dsp:spPr>
        <a:xfrm>
          <a:off x="9094481" y="0"/>
          <a:ext cx="2113595" cy="427143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pt-BR" sz="1600" kern="1200" dirty="0"/>
            <a:t>todos os projetos que demonstram competências teóricas	</a:t>
          </a:r>
        </a:p>
      </dsp:txBody>
      <dsp:txXfrm>
        <a:off x="9094481" y="0"/>
        <a:ext cx="2113595" cy="1281429"/>
      </dsp:txXfrm>
    </dsp:sp>
    <dsp:sp modelId="{291EA293-EE54-48EC-9A90-07D94933B197}">
      <dsp:nvSpPr>
        <dsp:cNvPr id="0" name=""/>
        <dsp:cNvSpPr/>
      </dsp:nvSpPr>
      <dsp:spPr>
        <a:xfrm>
          <a:off x="9305841" y="1282681"/>
          <a:ext cx="1690876" cy="128789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pt-BR" sz="1800" kern="1200" dirty="0"/>
            <a:t>Projetos</a:t>
          </a:r>
          <a:r>
            <a:rPr lang="pt-BR" sz="1800" kern="1200" baseline="0" dirty="0"/>
            <a:t> </a:t>
          </a:r>
          <a:r>
            <a:rPr lang="pt-BR" sz="1800" kern="1200" baseline="0" dirty="0" err="1"/>
            <a:t>ModSim</a:t>
          </a:r>
          <a:endParaRPr lang="pt-BR" sz="1800" kern="1200" dirty="0"/>
        </a:p>
      </dsp:txBody>
      <dsp:txXfrm>
        <a:off x="9343562" y="1320402"/>
        <a:ext cx="1615434" cy="1212453"/>
      </dsp:txXfrm>
    </dsp:sp>
    <dsp:sp modelId="{ACE5472A-7D54-4D03-8BF4-2F765519B1DB}">
      <dsp:nvSpPr>
        <dsp:cNvPr id="0" name=""/>
        <dsp:cNvSpPr/>
      </dsp:nvSpPr>
      <dsp:spPr>
        <a:xfrm>
          <a:off x="9305841" y="2768714"/>
          <a:ext cx="1690876" cy="128789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pt-BR" sz="1800" kern="1200" dirty="0"/>
            <a:t>Cálculo de Incertezas</a:t>
          </a:r>
        </a:p>
      </dsp:txBody>
      <dsp:txXfrm>
        <a:off x="9343562" y="2806435"/>
        <a:ext cx="1615434" cy="1212453"/>
      </dsp:txXfrm>
    </dsp:sp>
  </dsp:spTree>
</dsp:drawing>
</file>

<file path=ppt/diagrams/layout1.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endParaRPr lang="en-US" dirty="0"/>
          </a:p>
        </p:txBody>
      </p:sp>
      <p:sp>
        <p:nvSpPr>
          <p:cNvPr id="4" name="Date Placeholder 3"/>
          <p:cNvSpPr>
            <a:spLocks noGrp="1"/>
          </p:cNvSpPr>
          <p:nvPr>
            <p:ph type="dt" sz="half" idx="10"/>
          </p:nvPr>
        </p:nvSpPr>
        <p:spPr/>
        <p:txBody>
          <a:bodyPr/>
          <a:lstStyle/>
          <a:p>
            <a:fld id="{DDD670B3-E2EA-4637-9A35-A3F69C814A4D}" type="datetimeFigureOut">
              <a:rPr lang="pt-BR" smtClean="0"/>
              <a:t>22/08/2017</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1589F13C-868A-4860-AF0B-B8654897AF81}" type="slidenum">
              <a:rPr lang="pt-BR" smtClean="0"/>
              <a:t>‹nº›</a:t>
            </a:fld>
            <a:endParaRPr lang="pt-BR"/>
          </a:p>
        </p:txBody>
      </p:sp>
      <p:sp>
        <p:nvSpPr>
          <p:cNvPr id="7" name="Retângulo: Cantos Arredondados 6"/>
          <p:cNvSpPr/>
          <p:nvPr userDrawn="1"/>
        </p:nvSpPr>
        <p:spPr>
          <a:xfrm>
            <a:off x="133351" y="119063"/>
            <a:ext cx="11925299" cy="6619875"/>
          </a:xfrm>
          <a:prstGeom prst="roundRect">
            <a:avLst>
              <a:gd name="adj" fmla="val 4317"/>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2177618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Vertical Text Placeholder 2"/>
          <p:cNvSpPr>
            <a:spLocks noGrp="1"/>
          </p:cNvSpPr>
          <p:nvPr>
            <p:ph type="body" orient="vert" idx="1"/>
          </p:nvPr>
        </p:nvSpPr>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DDD670B3-E2EA-4637-9A35-A3F69C814A4D}" type="datetimeFigureOut">
              <a:rPr lang="pt-BR" smtClean="0"/>
              <a:t>22/08/2017</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1589F13C-868A-4860-AF0B-B8654897AF81}" type="slidenum">
              <a:rPr lang="pt-BR" smtClean="0"/>
              <a:t>‹nº›</a:t>
            </a:fld>
            <a:endParaRPr lang="pt-BR"/>
          </a:p>
        </p:txBody>
      </p:sp>
      <p:sp>
        <p:nvSpPr>
          <p:cNvPr id="7" name="Retângulo: Cantos Arredondados 6"/>
          <p:cNvSpPr/>
          <p:nvPr userDrawn="1"/>
        </p:nvSpPr>
        <p:spPr>
          <a:xfrm>
            <a:off x="133351" y="119063"/>
            <a:ext cx="11925299" cy="6619875"/>
          </a:xfrm>
          <a:prstGeom prst="roundRect">
            <a:avLst>
              <a:gd name="adj" fmla="val 4317"/>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35217453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pt-BR"/>
              <a:t>Clique para editar o título mestre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DDD670B3-E2EA-4637-9A35-A3F69C814A4D}" type="datetimeFigureOut">
              <a:rPr lang="pt-BR" smtClean="0"/>
              <a:t>22/08/2017</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1589F13C-868A-4860-AF0B-B8654897AF81}" type="slidenum">
              <a:rPr lang="pt-BR" smtClean="0"/>
              <a:t>‹nº›</a:t>
            </a:fld>
            <a:endParaRPr lang="pt-BR"/>
          </a:p>
        </p:txBody>
      </p:sp>
      <p:sp>
        <p:nvSpPr>
          <p:cNvPr id="7" name="Retângulo: Cantos Arredondados 6"/>
          <p:cNvSpPr/>
          <p:nvPr userDrawn="1"/>
        </p:nvSpPr>
        <p:spPr>
          <a:xfrm>
            <a:off x="133351" y="119063"/>
            <a:ext cx="11925299" cy="6619875"/>
          </a:xfrm>
          <a:prstGeom prst="roundRect">
            <a:avLst>
              <a:gd name="adj" fmla="val 4317"/>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37771290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idx="1"/>
          </p:nvPr>
        </p:nvSpPr>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DDD670B3-E2EA-4637-9A35-A3F69C814A4D}" type="datetimeFigureOut">
              <a:rPr lang="pt-BR" smtClean="0"/>
              <a:t>22/08/2017</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1589F13C-868A-4860-AF0B-B8654897AF81}" type="slidenum">
              <a:rPr lang="pt-BR" smtClean="0"/>
              <a:t>‹nº›</a:t>
            </a:fld>
            <a:endParaRPr lang="pt-BR"/>
          </a:p>
        </p:txBody>
      </p:sp>
      <p:sp>
        <p:nvSpPr>
          <p:cNvPr id="7" name="Retângulo: Cantos Arredondados 6"/>
          <p:cNvSpPr/>
          <p:nvPr userDrawn="1"/>
        </p:nvSpPr>
        <p:spPr>
          <a:xfrm>
            <a:off x="133351" y="119063"/>
            <a:ext cx="11925299" cy="6619875"/>
          </a:xfrm>
          <a:prstGeom prst="roundRect">
            <a:avLst>
              <a:gd name="adj" fmla="val 4317"/>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3115075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Editar estilos de texto Mestre</a:t>
            </a:r>
          </a:p>
        </p:txBody>
      </p:sp>
      <p:sp>
        <p:nvSpPr>
          <p:cNvPr id="4" name="Date Placeholder 3"/>
          <p:cNvSpPr>
            <a:spLocks noGrp="1"/>
          </p:cNvSpPr>
          <p:nvPr>
            <p:ph type="dt" sz="half" idx="10"/>
          </p:nvPr>
        </p:nvSpPr>
        <p:spPr/>
        <p:txBody>
          <a:bodyPr/>
          <a:lstStyle/>
          <a:p>
            <a:fld id="{DDD670B3-E2EA-4637-9A35-A3F69C814A4D}" type="datetimeFigureOut">
              <a:rPr lang="pt-BR" smtClean="0"/>
              <a:t>22/08/2017</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1589F13C-868A-4860-AF0B-B8654897AF81}" type="slidenum">
              <a:rPr lang="pt-BR" smtClean="0"/>
              <a:t>‹nº›</a:t>
            </a:fld>
            <a:endParaRPr lang="pt-BR"/>
          </a:p>
        </p:txBody>
      </p:sp>
      <p:sp>
        <p:nvSpPr>
          <p:cNvPr id="7" name="Retângulo: Cantos Arredondados 6"/>
          <p:cNvSpPr/>
          <p:nvPr userDrawn="1"/>
        </p:nvSpPr>
        <p:spPr>
          <a:xfrm>
            <a:off x="133351" y="119063"/>
            <a:ext cx="11925299" cy="6619875"/>
          </a:xfrm>
          <a:prstGeom prst="roundRect">
            <a:avLst>
              <a:gd name="adj" fmla="val 4317"/>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21431828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p:txBody>
          <a:bodyPr/>
          <a:lstStyle/>
          <a:p>
            <a:fld id="{DDD670B3-E2EA-4637-9A35-A3F69C814A4D}" type="datetimeFigureOut">
              <a:rPr lang="pt-BR" smtClean="0"/>
              <a:t>22/08/2017</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1589F13C-868A-4860-AF0B-B8654897AF81}" type="slidenum">
              <a:rPr lang="pt-BR" smtClean="0"/>
              <a:t>‹nº›</a:t>
            </a:fld>
            <a:endParaRPr lang="pt-BR"/>
          </a:p>
        </p:txBody>
      </p:sp>
      <p:sp>
        <p:nvSpPr>
          <p:cNvPr id="8" name="Retângulo: Cantos Arredondados 7"/>
          <p:cNvSpPr/>
          <p:nvPr userDrawn="1"/>
        </p:nvSpPr>
        <p:spPr>
          <a:xfrm>
            <a:off x="133351" y="119063"/>
            <a:ext cx="11925299" cy="6619875"/>
          </a:xfrm>
          <a:prstGeom prst="roundRect">
            <a:avLst>
              <a:gd name="adj" fmla="val 4317"/>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5771606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pt-BR"/>
              <a:t>Clique para editar o título mestre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4" name="Content Placeholder 3"/>
          <p:cNvSpPr>
            <a:spLocks noGrp="1"/>
          </p:cNvSpPr>
          <p:nvPr>
            <p:ph sz="half" idx="2"/>
          </p:nvPr>
        </p:nvSpPr>
        <p:spPr>
          <a:xfrm>
            <a:off x="839788" y="2505075"/>
            <a:ext cx="5157787" cy="368458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6" name="Content Placeholder 5"/>
          <p:cNvSpPr>
            <a:spLocks noGrp="1"/>
          </p:cNvSpPr>
          <p:nvPr>
            <p:ph sz="quarter" idx="4"/>
          </p:nvPr>
        </p:nvSpPr>
        <p:spPr>
          <a:xfrm>
            <a:off x="6172200" y="2505075"/>
            <a:ext cx="5183188" cy="368458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fld id="{DDD670B3-E2EA-4637-9A35-A3F69C814A4D}" type="datetimeFigureOut">
              <a:rPr lang="pt-BR" smtClean="0"/>
              <a:t>22/08/2017</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1589F13C-868A-4860-AF0B-B8654897AF81}" type="slidenum">
              <a:rPr lang="pt-BR" smtClean="0"/>
              <a:t>‹nº›</a:t>
            </a:fld>
            <a:endParaRPr lang="pt-BR"/>
          </a:p>
        </p:txBody>
      </p:sp>
      <p:sp>
        <p:nvSpPr>
          <p:cNvPr id="10" name="Retângulo: Cantos Arredondados 9"/>
          <p:cNvSpPr/>
          <p:nvPr userDrawn="1"/>
        </p:nvSpPr>
        <p:spPr>
          <a:xfrm>
            <a:off x="133351" y="119063"/>
            <a:ext cx="11925299" cy="6619875"/>
          </a:xfrm>
          <a:prstGeom prst="roundRect">
            <a:avLst>
              <a:gd name="adj" fmla="val 4317"/>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29485781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Date Placeholder 2"/>
          <p:cNvSpPr>
            <a:spLocks noGrp="1"/>
          </p:cNvSpPr>
          <p:nvPr>
            <p:ph type="dt" sz="half" idx="10"/>
          </p:nvPr>
        </p:nvSpPr>
        <p:spPr/>
        <p:txBody>
          <a:bodyPr/>
          <a:lstStyle/>
          <a:p>
            <a:fld id="{DDD670B3-E2EA-4637-9A35-A3F69C814A4D}" type="datetimeFigureOut">
              <a:rPr lang="pt-BR" smtClean="0"/>
              <a:t>22/08/2017</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1589F13C-868A-4860-AF0B-B8654897AF81}" type="slidenum">
              <a:rPr lang="pt-BR" smtClean="0"/>
              <a:t>‹nº›</a:t>
            </a:fld>
            <a:endParaRPr lang="pt-BR"/>
          </a:p>
        </p:txBody>
      </p:sp>
      <p:sp>
        <p:nvSpPr>
          <p:cNvPr id="6" name="Retângulo: Cantos Arredondados 5"/>
          <p:cNvSpPr/>
          <p:nvPr userDrawn="1"/>
        </p:nvSpPr>
        <p:spPr>
          <a:xfrm>
            <a:off x="133351" y="119063"/>
            <a:ext cx="11925299" cy="6619875"/>
          </a:xfrm>
          <a:prstGeom prst="roundRect">
            <a:avLst>
              <a:gd name="adj" fmla="val 4317"/>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9926530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DD670B3-E2EA-4637-9A35-A3F69C814A4D}" type="datetimeFigureOut">
              <a:rPr lang="pt-BR" smtClean="0"/>
              <a:t>22/08/2017</a:t>
            </a:fld>
            <a:endParaRPr lang="pt-BR"/>
          </a:p>
        </p:txBody>
      </p:sp>
      <p:sp>
        <p:nvSpPr>
          <p:cNvPr id="3" name="Footer Placeholder 2"/>
          <p:cNvSpPr>
            <a:spLocks noGrp="1"/>
          </p:cNvSpPr>
          <p:nvPr>
            <p:ph type="ftr" sz="quarter" idx="11"/>
          </p:nvPr>
        </p:nvSpPr>
        <p:spPr/>
        <p:txBody>
          <a:bodyPr/>
          <a:lstStyle/>
          <a:p>
            <a:endParaRPr lang="pt-BR"/>
          </a:p>
        </p:txBody>
      </p:sp>
      <p:sp>
        <p:nvSpPr>
          <p:cNvPr id="4" name="Slide Number Placeholder 3"/>
          <p:cNvSpPr>
            <a:spLocks noGrp="1"/>
          </p:cNvSpPr>
          <p:nvPr>
            <p:ph type="sldNum" sz="quarter" idx="12"/>
          </p:nvPr>
        </p:nvSpPr>
        <p:spPr/>
        <p:txBody>
          <a:bodyPr/>
          <a:lstStyle/>
          <a:p>
            <a:fld id="{1589F13C-868A-4860-AF0B-B8654897AF81}" type="slidenum">
              <a:rPr lang="pt-BR" smtClean="0"/>
              <a:t>‹nº›</a:t>
            </a:fld>
            <a:endParaRPr lang="pt-BR"/>
          </a:p>
        </p:txBody>
      </p:sp>
      <p:sp>
        <p:nvSpPr>
          <p:cNvPr id="5" name="Retângulo: Cantos Arredondados 4"/>
          <p:cNvSpPr/>
          <p:nvPr userDrawn="1"/>
        </p:nvSpPr>
        <p:spPr>
          <a:xfrm>
            <a:off x="133351" y="119063"/>
            <a:ext cx="11925299" cy="6619875"/>
          </a:xfrm>
          <a:prstGeom prst="roundRect">
            <a:avLst>
              <a:gd name="adj" fmla="val 4317"/>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12444907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Date Placeholder 4"/>
          <p:cNvSpPr>
            <a:spLocks noGrp="1"/>
          </p:cNvSpPr>
          <p:nvPr>
            <p:ph type="dt" sz="half" idx="10"/>
          </p:nvPr>
        </p:nvSpPr>
        <p:spPr/>
        <p:txBody>
          <a:bodyPr/>
          <a:lstStyle/>
          <a:p>
            <a:fld id="{DDD670B3-E2EA-4637-9A35-A3F69C814A4D}" type="datetimeFigureOut">
              <a:rPr lang="pt-BR" smtClean="0"/>
              <a:t>22/08/2017</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1589F13C-868A-4860-AF0B-B8654897AF81}" type="slidenum">
              <a:rPr lang="pt-BR" smtClean="0"/>
              <a:t>‹nº›</a:t>
            </a:fld>
            <a:endParaRPr lang="pt-BR"/>
          </a:p>
        </p:txBody>
      </p:sp>
      <p:sp>
        <p:nvSpPr>
          <p:cNvPr id="8" name="Retângulo: Cantos Arredondados 7"/>
          <p:cNvSpPr/>
          <p:nvPr userDrawn="1"/>
        </p:nvSpPr>
        <p:spPr>
          <a:xfrm>
            <a:off x="133351" y="119063"/>
            <a:ext cx="11925299" cy="6619875"/>
          </a:xfrm>
          <a:prstGeom prst="roundRect">
            <a:avLst>
              <a:gd name="adj" fmla="val 4317"/>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7521006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BR"/>
              <a:t>Clique no ícone para adicionar uma imagem</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Date Placeholder 4"/>
          <p:cNvSpPr>
            <a:spLocks noGrp="1"/>
          </p:cNvSpPr>
          <p:nvPr>
            <p:ph type="dt" sz="half" idx="10"/>
          </p:nvPr>
        </p:nvSpPr>
        <p:spPr/>
        <p:txBody>
          <a:bodyPr/>
          <a:lstStyle/>
          <a:p>
            <a:fld id="{DDD670B3-E2EA-4637-9A35-A3F69C814A4D}" type="datetimeFigureOut">
              <a:rPr lang="pt-BR" smtClean="0"/>
              <a:t>22/08/2017</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1589F13C-868A-4860-AF0B-B8654897AF81}" type="slidenum">
              <a:rPr lang="pt-BR" smtClean="0"/>
              <a:t>‹nº›</a:t>
            </a:fld>
            <a:endParaRPr lang="pt-BR"/>
          </a:p>
        </p:txBody>
      </p:sp>
      <p:sp>
        <p:nvSpPr>
          <p:cNvPr id="8" name="Retângulo: Cantos Arredondados 7"/>
          <p:cNvSpPr/>
          <p:nvPr userDrawn="1"/>
        </p:nvSpPr>
        <p:spPr>
          <a:xfrm>
            <a:off x="133351" y="119063"/>
            <a:ext cx="11925299" cy="6619875"/>
          </a:xfrm>
          <a:prstGeom prst="roundRect">
            <a:avLst>
              <a:gd name="adj" fmla="val 4317"/>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39909112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DD670B3-E2EA-4637-9A35-A3F69C814A4D}" type="datetimeFigureOut">
              <a:rPr lang="pt-BR" smtClean="0"/>
              <a:t>22/08/2017</a:t>
            </a:fld>
            <a:endParaRPr lang="pt-B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589F13C-868A-4860-AF0B-B8654897AF81}" type="slidenum">
              <a:rPr lang="pt-BR" smtClean="0"/>
              <a:t>‹nº›</a:t>
            </a:fld>
            <a:endParaRPr lang="pt-BR"/>
          </a:p>
        </p:txBody>
      </p:sp>
    </p:spTree>
    <p:extLst>
      <p:ext uri="{BB962C8B-B14F-4D97-AF65-F5344CB8AC3E}">
        <p14:creationId xmlns:p14="http://schemas.microsoft.com/office/powerpoint/2010/main" val="233536916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www.optimalworkshop.com/treejack"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pt-BR" dirty="0"/>
              <a:t>Projeto I</a:t>
            </a:r>
          </a:p>
        </p:txBody>
      </p:sp>
      <p:sp>
        <p:nvSpPr>
          <p:cNvPr id="3" name="Subtítulo 2"/>
          <p:cNvSpPr>
            <a:spLocks noGrp="1"/>
          </p:cNvSpPr>
          <p:nvPr>
            <p:ph type="subTitle" idx="1"/>
          </p:nvPr>
        </p:nvSpPr>
        <p:spPr/>
        <p:txBody>
          <a:bodyPr/>
          <a:lstStyle/>
          <a:p>
            <a:r>
              <a:rPr lang="pt-BR" dirty="0"/>
              <a:t>1ª entrega</a:t>
            </a:r>
          </a:p>
        </p:txBody>
      </p:sp>
    </p:spTree>
    <p:extLst>
      <p:ext uri="{BB962C8B-B14F-4D97-AF65-F5344CB8AC3E}">
        <p14:creationId xmlns:p14="http://schemas.microsoft.com/office/powerpoint/2010/main" val="3427880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66700" y="-104775"/>
            <a:ext cx="10515600" cy="1325563"/>
          </a:xfrm>
        </p:spPr>
        <p:txBody>
          <a:bodyPr>
            <a:normAutofit/>
          </a:bodyPr>
          <a:lstStyle/>
          <a:p>
            <a:r>
              <a:rPr lang="pt-BR" sz="2800" dirty="0"/>
              <a:t>3ª atividade</a:t>
            </a:r>
          </a:p>
        </p:txBody>
      </p:sp>
      <p:sp>
        <p:nvSpPr>
          <p:cNvPr id="4" name="Espaço Reservado para Conteúdo 3"/>
          <p:cNvSpPr>
            <a:spLocks noGrp="1"/>
          </p:cNvSpPr>
          <p:nvPr>
            <p:ph idx="1"/>
          </p:nvPr>
        </p:nvSpPr>
        <p:spPr/>
        <p:txBody>
          <a:bodyPr/>
          <a:lstStyle/>
          <a:p>
            <a:endParaRPr lang="pt-BR"/>
          </a:p>
        </p:txBody>
      </p:sp>
      <p:sp>
        <p:nvSpPr>
          <p:cNvPr id="5" name="Retângulo: Cantos Arredondados 4"/>
          <p:cNvSpPr/>
          <p:nvPr/>
        </p:nvSpPr>
        <p:spPr>
          <a:xfrm>
            <a:off x="508000" y="939800"/>
            <a:ext cx="11252200" cy="5384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3600" dirty="0"/>
              <a:t>Desenhe um exemplo AQUI!</a:t>
            </a:r>
          </a:p>
        </p:txBody>
      </p:sp>
    </p:spTree>
    <p:extLst>
      <p:ext uri="{BB962C8B-B14F-4D97-AF65-F5344CB8AC3E}">
        <p14:creationId xmlns:p14="http://schemas.microsoft.com/office/powerpoint/2010/main" val="34381427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66700" y="-104775"/>
            <a:ext cx="10515600" cy="1325563"/>
          </a:xfrm>
        </p:spPr>
        <p:txBody>
          <a:bodyPr>
            <a:normAutofit/>
          </a:bodyPr>
          <a:lstStyle/>
          <a:p>
            <a:r>
              <a:rPr lang="pt-BR" sz="2800" dirty="0"/>
              <a:t>4ª atividade</a:t>
            </a:r>
          </a:p>
        </p:txBody>
      </p:sp>
      <p:sp>
        <p:nvSpPr>
          <p:cNvPr id="3" name="Espaço Reservado para Conteúdo 2"/>
          <p:cNvSpPr>
            <a:spLocks noGrp="1"/>
          </p:cNvSpPr>
          <p:nvPr>
            <p:ph idx="1"/>
          </p:nvPr>
        </p:nvSpPr>
        <p:spPr>
          <a:xfrm>
            <a:off x="2184400" y="357312"/>
            <a:ext cx="9855200" cy="4351338"/>
          </a:xfrm>
        </p:spPr>
        <p:txBody>
          <a:bodyPr>
            <a:normAutofit/>
          </a:bodyPr>
          <a:lstStyle/>
          <a:p>
            <a:pPr marL="0" indent="0">
              <a:buNone/>
            </a:pPr>
            <a:r>
              <a:rPr lang="pt-BR" sz="1800" dirty="0"/>
              <a:t>Para ser completo, o portfólio deve ter uma página inicial e uma página sobre o aluno.</a:t>
            </a:r>
            <a:endParaRPr lang="pt-BR" sz="1200" dirty="0"/>
          </a:p>
        </p:txBody>
      </p:sp>
      <p:sp>
        <p:nvSpPr>
          <p:cNvPr id="6" name="CaixaDeTexto 5"/>
          <p:cNvSpPr txBox="1"/>
          <p:nvPr/>
        </p:nvSpPr>
        <p:spPr>
          <a:xfrm>
            <a:off x="279400" y="908111"/>
            <a:ext cx="11620500" cy="369332"/>
          </a:xfrm>
          <a:prstGeom prst="rect">
            <a:avLst/>
          </a:prstGeom>
          <a:noFill/>
        </p:spPr>
        <p:txBody>
          <a:bodyPr wrap="square" rtlCol="0">
            <a:spAutoFit/>
          </a:bodyPr>
          <a:lstStyle/>
          <a:p>
            <a:r>
              <a:rPr lang="pt-BR" dirty="0"/>
              <a:t>Desenhe o consenso do seu grupo a respeito de como deve ser a primeira página do portfólio e a página “Sobre Mim”.</a:t>
            </a:r>
            <a:endParaRPr lang="pt-BR" sz="1600" dirty="0"/>
          </a:p>
        </p:txBody>
      </p:sp>
      <p:sp>
        <p:nvSpPr>
          <p:cNvPr id="5" name="Retângulo: Cantos Arredondados 4"/>
          <p:cNvSpPr/>
          <p:nvPr/>
        </p:nvSpPr>
        <p:spPr>
          <a:xfrm>
            <a:off x="469900" y="1252032"/>
            <a:ext cx="11252200" cy="5384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3600" dirty="0"/>
              <a:t>Desenhe sua página inicial do portfólio AQUI!</a:t>
            </a:r>
          </a:p>
        </p:txBody>
      </p:sp>
    </p:spTree>
    <p:extLst>
      <p:ext uri="{BB962C8B-B14F-4D97-AF65-F5344CB8AC3E}">
        <p14:creationId xmlns:p14="http://schemas.microsoft.com/office/powerpoint/2010/main" val="23266734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66700" y="-104775"/>
            <a:ext cx="10515600" cy="1325563"/>
          </a:xfrm>
        </p:spPr>
        <p:txBody>
          <a:bodyPr>
            <a:normAutofit/>
          </a:bodyPr>
          <a:lstStyle/>
          <a:p>
            <a:r>
              <a:rPr lang="pt-BR" sz="2800" dirty="0"/>
              <a:t>4ª atividade</a:t>
            </a:r>
          </a:p>
        </p:txBody>
      </p:sp>
      <p:sp>
        <p:nvSpPr>
          <p:cNvPr id="4" name="Espaço Reservado para Conteúdo 3"/>
          <p:cNvSpPr>
            <a:spLocks noGrp="1"/>
          </p:cNvSpPr>
          <p:nvPr>
            <p:ph idx="1"/>
          </p:nvPr>
        </p:nvSpPr>
        <p:spPr/>
        <p:txBody>
          <a:bodyPr/>
          <a:lstStyle/>
          <a:p>
            <a:endParaRPr lang="pt-BR"/>
          </a:p>
        </p:txBody>
      </p:sp>
      <p:sp>
        <p:nvSpPr>
          <p:cNvPr id="5" name="Retângulo: Cantos Arredondados 4"/>
          <p:cNvSpPr/>
          <p:nvPr/>
        </p:nvSpPr>
        <p:spPr>
          <a:xfrm>
            <a:off x="469900" y="939800"/>
            <a:ext cx="11252200" cy="5384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3600" dirty="0"/>
              <a:t>Desenhe sua página “Sobre mim” AQUI!</a:t>
            </a:r>
          </a:p>
        </p:txBody>
      </p:sp>
    </p:spTree>
    <p:extLst>
      <p:ext uri="{BB962C8B-B14F-4D97-AF65-F5344CB8AC3E}">
        <p14:creationId xmlns:p14="http://schemas.microsoft.com/office/powerpoint/2010/main" val="14620075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r>
              <a:rPr lang="pt-BR" dirty="0"/>
              <a:t>Equipe: </a:t>
            </a:r>
            <a:r>
              <a:rPr lang="pt-BR" dirty="0">
                <a:solidFill>
                  <a:srgbClr val="FF0000"/>
                </a:solidFill>
              </a:rPr>
              <a:t>(colocar o nome e uma foto da equipe)</a:t>
            </a:r>
            <a:endParaRPr lang="pt-BR" dirty="0"/>
          </a:p>
        </p:txBody>
      </p:sp>
      <p:sp>
        <p:nvSpPr>
          <p:cNvPr id="5" name="Espaço Reservado para Conteúdo 4"/>
          <p:cNvSpPr>
            <a:spLocks noGrp="1"/>
          </p:cNvSpPr>
          <p:nvPr>
            <p:ph idx="1"/>
          </p:nvPr>
        </p:nvSpPr>
        <p:spPr/>
        <p:txBody>
          <a:bodyPr/>
          <a:lstStyle/>
          <a:p>
            <a:r>
              <a:rPr lang="pt-BR" dirty="0"/>
              <a:t>Bruno Costa – Engenharia Mecatrônica</a:t>
            </a:r>
          </a:p>
          <a:p>
            <a:r>
              <a:rPr lang="pt-BR" dirty="0"/>
              <a:t>Rebecca Cohen – Engenharia Mecatrônica</a:t>
            </a:r>
          </a:p>
          <a:p>
            <a:r>
              <a:rPr lang="pt-BR" dirty="0"/>
              <a:t>Vinicius de Paiva Hsu – Engenharia Mecânica</a:t>
            </a:r>
          </a:p>
          <a:p>
            <a:endParaRPr lang="pt-BR" dirty="0"/>
          </a:p>
        </p:txBody>
      </p:sp>
    </p:spTree>
    <p:extLst>
      <p:ext uri="{BB962C8B-B14F-4D97-AF65-F5344CB8AC3E}">
        <p14:creationId xmlns:p14="http://schemas.microsoft.com/office/powerpoint/2010/main" val="23268687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Link do GitHub</a:t>
            </a:r>
          </a:p>
        </p:txBody>
      </p:sp>
      <p:sp>
        <p:nvSpPr>
          <p:cNvPr id="3" name="Espaço Reservado para Conteúdo 2"/>
          <p:cNvSpPr>
            <a:spLocks noGrp="1"/>
          </p:cNvSpPr>
          <p:nvPr>
            <p:ph idx="1"/>
          </p:nvPr>
        </p:nvSpPr>
        <p:spPr/>
        <p:txBody>
          <a:bodyPr/>
          <a:lstStyle/>
          <a:p>
            <a:r>
              <a:rPr lang="pt-BR" dirty="0"/>
              <a:t>https://github.com/vinihsu/Projeto1-CoDesign_de-Aplicativos.git</a:t>
            </a:r>
          </a:p>
        </p:txBody>
      </p:sp>
    </p:spTree>
    <p:extLst>
      <p:ext uri="{BB962C8B-B14F-4D97-AF65-F5344CB8AC3E}">
        <p14:creationId xmlns:p14="http://schemas.microsoft.com/office/powerpoint/2010/main" val="31859166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66700" y="-104775"/>
            <a:ext cx="10515600" cy="1325563"/>
          </a:xfrm>
        </p:spPr>
        <p:txBody>
          <a:bodyPr>
            <a:normAutofit/>
          </a:bodyPr>
          <a:lstStyle/>
          <a:p>
            <a:r>
              <a:rPr lang="pt-BR" sz="2800" dirty="0"/>
              <a:t>1ª atividade</a:t>
            </a:r>
          </a:p>
        </p:txBody>
      </p:sp>
      <p:sp>
        <p:nvSpPr>
          <p:cNvPr id="3" name="Espaço Reservado para Conteúdo 2"/>
          <p:cNvSpPr>
            <a:spLocks noGrp="1"/>
          </p:cNvSpPr>
          <p:nvPr>
            <p:ph idx="1"/>
          </p:nvPr>
        </p:nvSpPr>
        <p:spPr>
          <a:xfrm>
            <a:off x="2184400" y="167745"/>
            <a:ext cx="9855200" cy="4351338"/>
          </a:xfrm>
        </p:spPr>
        <p:txBody>
          <a:bodyPr>
            <a:normAutofit/>
          </a:bodyPr>
          <a:lstStyle/>
          <a:p>
            <a:pPr marL="0" indent="0">
              <a:buNone/>
            </a:pPr>
            <a:r>
              <a:rPr lang="pt-BR" sz="1800" dirty="0"/>
              <a:t>Suponha que um engenheiro está interessado em matricular seu filho no </a:t>
            </a:r>
            <a:r>
              <a:rPr lang="pt-BR" sz="1800" dirty="0" err="1"/>
              <a:t>Insper</a:t>
            </a:r>
            <a:r>
              <a:rPr lang="pt-BR" sz="1800" dirty="0"/>
              <a:t>. Para ter uma primeira impressão sobre o curso, ele resolve navegar pelo portfólio de um dos alunos dos cursos de Engenharia em busca de:</a:t>
            </a:r>
          </a:p>
        </p:txBody>
      </p:sp>
      <p:graphicFrame>
        <p:nvGraphicFramePr>
          <p:cNvPr id="4" name="Diagrama 3"/>
          <p:cNvGraphicFramePr/>
          <p:nvPr>
            <p:extLst>
              <p:ext uri="{D42A27DB-BD31-4B8C-83A1-F6EECF244321}">
                <p14:modId xmlns:p14="http://schemas.microsoft.com/office/powerpoint/2010/main" val="3540629087"/>
              </p:ext>
            </p:extLst>
          </p:nvPr>
        </p:nvGraphicFramePr>
        <p:xfrm>
          <a:off x="508000" y="992188"/>
          <a:ext cx="11214100" cy="42714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CaixaDeTexto 4"/>
          <p:cNvSpPr txBox="1"/>
          <p:nvPr/>
        </p:nvSpPr>
        <p:spPr>
          <a:xfrm>
            <a:off x="279400" y="5292726"/>
            <a:ext cx="11760200" cy="1477328"/>
          </a:xfrm>
          <a:prstGeom prst="rect">
            <a:avLst/>
          </a:prstGeom>
          <a:noFill/>
        </p:spPr>
        <p:txBody>
          <a:bodyPr wrap="square" rtlCol="0">
            <a:spAutoFit/>
          </a:bodyPr>
          <a:lstStyle/>
          <a:p>
            <a:r>
              <a:rPr lang="pt-BR" dirty="0">
                <a:solidFill>
                  <a:srgbClr val="FF0000"/>
                </a:solidFill>
              </a:rPr>
              <a:t>Não há problema em encaixar um projeto em múltiplas buscas ou em deixar uma busca vazia. Em caso de dúvidas sobre os projetos, converse com os professores das disciplinas ou com os veteranos.</a:t>
            </a:r>
          </a:p>
          <a:p>
            <a:r>
              <a:rPr lang="pt-BR" b="1" dirty="0"/>
              <a:t>Validação</a:t>
            </a:r>
          </a:p>
          <a:p>
            <a:r>
              <a:rPr lang="pt-BR" dirty="0"/>
              <a:t>Os ninjas lerão a classificação publicada e darão um feedback sobre as escolhas, indicando concordâncias e discordâncias. Essa verificação não é avaliativa e tem como propósito provocar reflexão.</a:t>
            </a:r>
            <a:endParaRPr lang="pt-BR" dirty="0">
              <a:solidFill>
                <a:srgbClr val="FF0000"/>
              </a:solidFill>
            </a:endParaRPr>
          </a:p>
        </p:txBody>
      </p:sp>
    </p:spTree>
    <p:extLst>
      <p:ext uri="{BB962C8B-B14F-4D97-AF65-F5344CB8AC3E}">
        <p14:creationId xmlns:p14="http://schemas.microsoft.com/office/powerpoint/2010/main" val="19932756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66700" y="-104775"/>
            <a:ext cx="10515600" cy="1325563"/>
          </a:xfrm>
        </p:spPr>
        <p:txBody>
          <a:bodyPr>
            <a:normAutofit/>
          </a:bodyPr>
          <a:lstStyle/>
          <a:p>
            <a:r>
              <a:rPr lang="pt-BR" sz="2800" dirty="0"/>
              <a:t>2ª atividade</a:t>
            </a:r>
          </a:p>
        </p:txBody>
      </p:sp>
      <p:sp>
        <p:nvSpPr>
          <p:cNvPr id="3" name="Espaço Reservado para Conteúdo 2"/>
          <p:cNvSpPr>
            <a:spLocks noGrp="1"/>
          </p:cNvSpPr>
          <p:nvPr>
            <p:ph idx="1"/>
          </p:nvPr>
        </p:nvSpPr>
        <p:spPr>
          <a:xfrm>
            <a:off x="2184400" y="167745"/>
            <a:ext cx="9855200" cy="4351338"/>
          </a:xfrm>
        </p:spPr>
        <p:txBody>
          <a:bodyPr>
            <a:normAutofit/>
          </a:bodyPr>
          <a:lstStyle/>
          <a:p>
            <a:pPr marL="0" indent="0">
              <a:buNone/>
            </a:pPr>
            <a:r>
              <a:rPr lang="pt-BR" sz="1800" dirty="0"/>
              <a:t>Considere os cinco cenários abaixo, sempre a partir da página inicial do portfólio. Cada um contextualiza a busca por um projeto específico do primeiro período.</a:t>
            </a:r>
            <a:endParaRPr lang="pt-BR" sz="1200" dirty="0"/>
          </a:p>
        </p:txBody>
      </p:sp>
      <p:sp>
        <p:nvSpPr>
          <p:cNvPr id="6" name="CaixaDeTexto 5"/>
          <p:cNvSpPr txBox="1"/>
          <p:nvPr/>
        </p:nvSpPr>
        <p:spPr>
          <a:xfrm>
            <a:off x="279400" y="908111"/>
            <a:ext cx="11620500" cy="6740307"/>
          </a:xfrm>
          <a:prstGeom prst="rect">
            <a:avLst/>
          </a:prstGeom>
          <a:noFill/>
        </p:spPr>
        <p:txBody>
          <a:bodyPr wrap="square" rtlCol="0">
            <a:spAutoFit/>
          </a:bodyPr>
          <a:lstStyle/>
          <a:p>
            <a:pPr marL="285750" indent="-285750">
              <a:buFont typeface="Arial" panose="020B0604020202020204" pitchFamily="34" charset="0"/>
              <a:buChar char="•"/>
            </a:pPr>
            <a:r>
              <a:rPr lang="pt-BR" sz="1600" dirty="0"/>
              <a:t> O recrutador de uma grande empresa de tecnologia da informação está procurando talentos promissores para estagiar em projetos importantes. Ele ouviu falar que você desenvolveu um software ainda no primeiro período da graduação e gostaria de saber mais sobre ele.</a:t>
            </a:r>
          </a:p>
          <a:p>
            <a:pPr marL="742950" lvl="1" indent="-285750">
              <a:buFont typeface="Arial" panose="020B0604020202020204" pitchFamily="34" charset="0"/>
              <a:buChar char="•"/>
            </a:pPr>
            <a:r>
              <a:rPr lang="pt-BR" sz="1600" dirty="0"/>
              <a:t>Criamos um poker </a:t>
            </a:r>
            <a:r>
              <a:rPr lang="pt-BR" sz="1600" dirty="0" err="1"/>
              <a:t>texas</a:t>
            </a:r>
            <a:r>
              <a:rPr lang="pt-BR" sz="1600" dirty="0"/>
              <a:t> </a:t>
            </a:r>
            <a:r>
              <a:rPr lang="pt-BR" sz="1600" dirty="0" err="1"/>
              <a:t>hold`em</a:t>
            </a:r>
            <a:r>
              <a:rPr lang="pt-BR" sz="1600" dirty="0"/>
              <a:t> utilizando a linguagem </a:t>
            </a:r>
            <a:r>
              <a:rPr lang="pt-BR" sz="1600" dirty="0" err="1"/>
              <a:t>python</a:t>
            </a:r>
            <a:r>
              <a:rPr lang="pt-BR" sz="1600" dirty="0"/>
              <a:t> e </a:t>
            </a:r>
            <a:r>
              <a:rPr lang="pt-BR" sz="1600" dirty="0" err="1"/>
              <a:t>pygame</a:t>
            </a:r>
            <a:r>
              <a:rPr lang="pt-BR" sz="1600" dirty="0"/>
              <a:t> para realizar a parte gráfica do jogo. O jogo foi feito para um jogador apostar contra uma inteligência artificial criado pelo </a:t>
            </a:r>
            <a:r>
              <a:rPr lang="pt-BR" sz="1600" dirty="0" err="1"/>
              <a:t>gupo</a:t>
            </a:r>
            <a:r>
              <a:rPr lang="pt-BR" sz="1600" dirty="0"/>
              <a:t>.</a:t>
            </a:r>
          </a:p>
          <a:p>
            <a:pPr marL="285750" indent="-285750">
              <a:buFont typeface="Arial" panose="020B0604020202020204" pitchFamily="34" charset="0"/>
              <a:buChar char="•"/>
            </a:pPr>
            <a:r>
              <a:rPr lang="pt-BR" sz="1600" dirty="0"/>
              <a:t> O fundador de uma startup deseja contratar funcionários com visão inovadora e vontade de causar impacto positivo no mundo. Ele ouviu falar do seu </a:t>
            </a:r>
            <a:r>
              <a:rPr lang="pt-BR" sz="1600" i="1" dirty="0" err="1"/>
              <a:t>application</a:t>
            </a:r>
            <a:r>
              <a:rPr lang="pt-BR" sz="1600" dirty="0"/>
              <a:t> para o </a:t>
            </a:r>
            <a:r>
              <a:rPr lang="pt-BR" sz="1600" i="1" dirty="0" err="1"/>
              <a:t>Singularity</a:t>
            </a:r>
            <a:r>
              <a:rPr lang="pt-BR" sz="1600" dirty="0"/>
              <a:t> da NASA e gostaria de ver a sua proposta.</a:t>
            </a:r>
          </a:p>
          <a:p>
            <a:pPr marL="285750" indent="-285750">
              <a:buFont typeface="Arial" panose="020B0604020202020204" pitchFamily="34" charset="0"/>
              <a:buChar char="•"/>
            </a:pPr>
            <a:r>
              <a:rPr lang="pt-BR" sz="1600" dirty="0"/>
              <a:t> Um entusiasta em eletrônica está gostando de construir protótipos com Arduino e quer começar a ir além da protoboard. Ele ouviu falar da sua Estação Meteorológica e gostaria de utilizá-la como referência para dar os primeiros passos em PCB.</a:t>
            </a:r>
          </a:p>
          <a:p>
            <a:pPr marL="742950" lvl="1" indent="-285750">
              <a:buFont typeface="Arial" panose="020B0604020202020204" pitchFamily="34" charset="0"/>
              <a:buChar char="•"/>
            </a:pPr>
            <a:r>
              <a:rPr lang="pt-BR" sz="1600" dirty="0"/>
              <a:t>Construímos uma estação meteorológica utilizando sensores de temperatura, pressão, umidade relativa e monóxido de carbono. Tudo foi ligado por um Arduino e protoboard. Depois, foi criada uma placa de PCB, onde foram soldados os sensores e a encaixamos no Arduino.</a:t>
            </a:r>
          </a:p>
          <a:p>
            <a:pPr marL="285750" indent="-285750">
              <a:buFont typeface="Arial" panose="020B0604020202020204" pitchFamily="34" charset="0"/>
              <a:buChar char="•"/>
            </a:pPr>
            <a:r>
              <a:rPr lang="pt-BR" sz="1600" dirty="0"/>
              <a:t> Um analista do mercado financeiro está cansado de contratar pessoas que estudaram muita teoria mas não conseguem associá-la ao mundo real. Ele ouviu falar do seu projeto final de Modelagem e Simulação e, mesmo não sendo relacionado ao mercado financeiro, gostaria de mais detalhes.</a:t>
            </a:r>
          </a:p>
          <a:p>
            <a:pPr marL="742950" lvl="1" indent="-285750">
              <a:buFont typeface="Arial" panose="020B0604020202020204" pitchFamily="34" charset="0"/>
              <a:buChar char="•"/>
            </a:pPr>
            <a:r>
              <a:rPr lang="pt-BR" sz="1600" dirty="0"/>
              <a:t>Foram feitos três projetos, um sobre o lançamento de uma bola de futebol americano, um sobre o lançamento de um ônibus espacial e o ultimo sobre um pulo de </a:t>
            </a:r>
            <a:r>
              <a:rPr lang="pt-BR" sz="1600" dirty="0" err="1"/>
              <a:t>bungee</a:t>
            </a:r>
            <a:r>
              <a:rPr lang="pt-BR" sz="1600" dirty="0"/>
              <a:t> </a:t>
            </a:r>
            <a:r>
              <a:rPr lang="pt-BR" sz="1600" dirty="0" err="1"/>
              <a:t>jump</a:t>
            </a:r>
            <a:r>
              <a:rPr lang="pt-BR" sz="1600" dirty="0"/>
              <a:t>. Todos os projetos foram simplificações da realidade para que pudessem ser resolvidos a partir de nossos conhecimentos físicos e matemáticos. Todos foram resolvidos com demonstrações gráficas que mostravam como seria a movimentação dos objetos de estudo na realidade.</a:t>
            </a:r>
          </a:p>
          <a:p>
            <a:pPr marL="742950" lvl="1" indent="-285750">
              <a:buFont typeface="Arial" panose="020B0604020202020204" pitchFamily="34" charset="0"/>
              <a:buChar char="•"/>
            </a:pPr>
            <a:r>
              <a:rPr lang="pt-BR" sz="1600" dirty="0"/>
              <a:t>Uma empresa em reestruturação quer engenheiros versáteis, capazes de participar da concepção de projetos em vez de construir ideias prontas. Os diretores ouviram falar que você idealizou do zero um brinquedo infantil e querem saber mais sobre o processo.</a:t>
            </a:r>
          </a:p>
          <a:p>
            <a:pPr marL="742950" lvl="1" indent="-285750">
              <a:buFont typeface="Arial" panose="020B0604020202020204" pitchFamily="34" charset="0"/>
              <a:buChar char="•"/>
            </a:pPr>
            <a:r>
              <a:rPr lang="pt-BR" sz="1600" dirty="0"/>
              <a:t>Idealizamos um brinquedo que fosse interessante para o nosso público alvo e possuísse uma origem animal. Chegamos no protótipo do nosso boliche de pinguins e debatemos se deveria ser a base de chute ou arremesso. Decidimos que os dois seriam permitidos e depois focamos em terminar o brinquedo em si. Após terminar de pintar e modelar os pinguins concluímos que deveriam haver dois times que competiriam para ver quem derrubava primeiro os pinguins da sua cor. </a:t>
            </a:r>
          </a:p>
          <a:p>
            <a:pPr marL="742950" lvl="1" indent="-285750">
              <a:buFont typeface="Arial" panose="020B0604020202020204" pitchFamily="34" charset="0"/>
              <a:buChar char="•"/>
            </a:pPr>
            <a:endParaRPr lang="pt-BR" sz="1600" dirty="0"/>
          </a:p>
        </p:txBody>
      </p:sp>
    </p:spTree>
    <p:extLst>
      <p:ext uri="{BB962C8B-B14F-4D97-AF65-F5344CB8AC3E}">
        <p14:creationId xmlns:p14="http://schemas.microsoft.com/office/powerpoint/2010/main" val="16569754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66700" y="-104775"/>
            <a:ext cx="10515600" cy="1325563"/>
          </a:xfrm>
        </p:spPr>
        <p:txBody>
          <a:bodyPr>
            <a:normAutofit/>
          </a:bodyPr>
          <a:lstStyle/>
          <a:p>
            <a:r>
              <a:rPr lang="pt-BR" sz="2800" dirty="0"/>
              <a:t>2ª atividade</a:t>
            </a:r>
          </a:p>
        </p:txBody>
      </p:sp>
      <p:sp>
        <p:nvSpPr>
          <p:cNvPr id="4" name="Espaço Reservado para Conteúdo 3"/>
          <p:cNvSpPr>
            <a:spLocks noGrp="1"/>
          </p:cNvSpPr>
          <p:nvPr>
            <p:ph idx="1"/>
          </p:nvPr>
        </p:nvSpPr>
        <p:spPr/>
        <p:txBody>
          <a:bodyPr/>
          <a:lstStyle/>
          <a:p>
            <a:endParaRPr lang="pt-BR"/>
          </a:p>
        </p:txBody>
      </p:sp>
      <p:sp>
        <p:nvSpPr>
          <p:cNvPr id="5" name="Retângulo: Cantos Arredondados 4"/>
          <p:cNvSpPr/>
          <p:nvPr/>
        </p:nvSpPr>
        <p:spPr>
          <a:xfrm>
            <a:off x="469900" y="939800"/>
            <a:ext cx="11252200" cy="5384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3600" dirty="0"/>
              <a:t>Escreva a sua taxonomia AQUI!</a:t>
            </a:r>
          </a:p>
        </p:txBody>
      </p:sp>
    </p:spTree>
    <p:extLst>
      <p:ext uri="{BB962C8B-B14F-4D97-AF65-F5344CB8AC3E}">
        <p14:creationId xmlns:p14="http://schemas.microsoft.com/office/powerpoint/2010/main" val="2392817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66700" y="-104775"/>
            <a:ext cx="10515600" cy="1325563"/>
          </a:xfrm>
        </p:spPr>
        <p:txBody>
          <a:bodyPr>
            <a:normAutofit/>
          </a:bodyPr>
          <a:lstStyle/>
          <a:p>
            <a:r>
              <a:rPr lang="pt-BR" sz="2800" dirty="0"/>
              <a:t>2ª atividade</a:t>
            </a:r>
          </a:p>
        </p:txBody>
      </p:sp>
      <p:sp>
        <p:nvSpPr>
          <p:cNvPr id="3" name="Espaço Reservado para Conteúdo 2"/>
          <p:cNvSpPr>
            <a:spLocks noGrp="1"/>
          </p:cNvSpPr>
          <p:nvPr>
            <p:ph idx="1"/>
          </p:nvPr>
        </p:nvSpPr>
        <p:spPr>
          <a:xfrm>
            <a:off x="2184400" y="255936"/>
            <a:ext cx="9855200" cy="4351338"/>
          </a:xfrm>
        </p:spPr>
        <p:txBody>
          <a:bodyPr>
            <a:normAutofit/>
          </a:bodyPr>
          <a:lstStyle/>
          <a:p>
            <a:pPr marL="0" indent="0">
              <a:buNone/>
            </a:pPr>
            <a:r>
              <a:rPr lang="pt-BR" sz="1800" dirty="0"/>
              <a:t>Teste da taxonomia com a ferramenta </a:t>
            </a:r>
            <a:r>
              <a:rPr lang="pt-BR" sz="1800" dirty="0" err="1"/>
              <a:t>Treejack</a:t>
            </a:r>
            <a:endParaRPr lang="pt-BR" sz="1800" dirty="0"/>
          </a:p>
        </p:txBody>
      </p:sp>
      <p:sp>
        <p:nvSpPr>
          <p:cNvPr id="6" name="CaixaDeTexto 5"/>
          <p:cNvSpPr txBox="1"/>
          <p:nvPr/>
        </p:nvSpPr>
        <p:spPr>
          <a:xfrm>
            <a:off x="279400" y="908111"/>
            <a:ext cx="4324350" cy="2585323"/>
          </a:xfrm>
          <a:prstGeom prst="rect">
            <a:avLst/>
          </a:prstGeom>
          <a:noFill/>
        </p:spPr>
        <p:txBody>
          <a:bodyPr wrap="square" rtlCol="0">
            <a:spAutoFit/>
          </a:bodyPr>
          <a:lstStyle/>
          <a:p>
            <a:pPr marL="285750" indent="-285750">
              <a:buFont typeface="Arial" panose="020B0604020202020204" pitchFamily="34" charset="0"/>
              <a:buChar char="•"/>
            </a:pPr>
            <a:r>
              <a:rPr lang="pt-BR" dirty="0"/>
              <a:t> </a:t>
            </a:r>
            <a:r>
              <a:rPr lang="pt-BR" dirty="0">
                <a:hlinkClick r:id="rId2"/>
              </a:rPr>
              <a:t>www.optimalworkshop.com/treejack</a:t>
            </a:r>
            <a:endParaRPr lang="pt-BR" dirty="0"/>
          </a:p>
          <a:p>
            <a:pPr marL="285750" indent="-285750">
              <a:buFont typeface="Arial" panose="020B0604020202020204" pitchFamily="34" charset="0"/>
              <a:buChar char="•"/>
            </a:pPr>
            <a:endParaRPr lang="pt-BR" dirty="0"/>
          </a:p>
          <a:p>
            <a:pPr marL="285750" indent="-285750">
              <a:buFont typeface="Arial" panose="020B0604020202020204" pitchFamily="34" charset="0"/>
              <a:buChar char="•"/>
            </a:pPr>
            <a:r>
              <a:rPr lang="pt-BR" dirty="0"/>
              <a:t>Criei um teste com a taxonomia definida pelo grupo</a:t>
            </a:r>
          </a:p>
          <a:p>
            <a:pPr marL="285750" indent="-285750">
              <a:buFont typeface="Arial" panose="020B0604020202020204" pitchFamily="34" charset="0"/>
              <a:buChar char="•"/>
            </a:pPr>
            <a:r>
              <a:rPr lang="pt-BR" dirty="0"/>
              <a:t>As atividades são as mesmas do slide anterior</a:t>
            </a:r>
          </a:p>
          <a:p>
            <a:pPr marL="285750" indent="-285750">
              <a:buFont typeface="Arial" panose="020B0604020202020204" pitchFamily="34" charset="0"/>
              <a:buChar char="•"/>
            </a:pPr>
            <a:r>
              <a:rPr lang="pt-BR" dirty="0"/>
              <a:t>Compartilhe para obter resultados</a:t>
            </a:r>
          </a:p>
          <a:p>
            <a:pPr marL="285750" indent="-285750">
              <a:buFont typeface="Arial" panose="020B0604020202020204" pitchFamily="34" charset="0"/>
              <a:buChar char="•"/>
            </a:pPr>
            <a:endParaRPr lang="pt-BR" dirty="0"/>
          </a:p>
          <a:p>
            <a:pPr marL="285750" indent="-285750">
              <a:buFont typeface="Arial" panose="020B0604020202020204" pitchFamily="34" charset="0"/>
              <a:buChar char="•"/>
            </a:pPr>
            <a:r>
              <a:rPr lang="pt-BR" dirty="0"/>
              <a:t>Coloque aqui o link dos resultados</a:t>
            </a:r>
          </a:p>
        </p:txBody>
      </p:sp>
      <p:pic>
        <p:nvPicPr>
          <p:cNvPr id="5" name="Imagem 4"/>
          <p:cNvPicPr>
            <a:picLocks noChangeAspect="1"/>
          </p:cNvPicPr>
          <p:nvPr/>
        </p:nvPicPr>
        <p:blipFill rotWithShape="1">
          <a:blip r:embed="rId3"/>
          <a:srcRect l="521" t="8140" r="43646" b="-8140"/>
          <a:stretch/>
        </p:blipFill>
        <p:spPr>
          <a:xfrm>
            <a:off x="4603750" y="654111"/>
            <a:ext cx="6807200" cy="6553200"/>
          </a:xfrm>
          <a:prstGeom prst="rect">
            <a:avLst/>
          </a:prstGeom>
        </p:spPr>
      </p:pic>
      <p:sp>
        <p:nvSpPr>
          <p:cNvPr id="7" name="Seta: para a Direita 6"/>
          <p:cNvSpPr/>
          <p:nvPr/>
        </p:nvSpPr>
        <p:spPr>
          <a:xfrm rot="8293294">
            <a:off x="8267701" y="2382852"/>
            <a:ext cx="622300" cy="457200"/>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8" name="Seta: para a Direita 7"/>
          <p:cNvSpPr/>
          <p:nvPr/>
        </p:nvSpPr>
        <p:spPr>
          <a:xfrm rot="10191489">
            <a:off x="6454308" y="6184900"/>
            <a:ext cx="622300" cy="457200"/>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Tree>
    <p:extLst>
      <p:ext uri="{BB962C8B-B14F-4D97-AF65-F5344CB8AC3E}">
        <p14:creationId xmlns:p14="http://schemas.microsoft.com/office/powerpoint/2010/main" val="39901563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66700" y="-104775"/>
            <a:ext cx="10515600" cy="1325563"/>
          </a:xfrm>
        </p:spPr>
        <p:txBody>
          <a:bodyPr>
            <a:normAutofit/>
          </a:bodyPr>
          <a:lstStyle/>
          <a:p>
            <a:r>
              <a:rPr lang="pt-BR" sz="2800" dirty="0"/>
              <a:t>3ª atividade</a:t>
            </a:r>
          </a:p>
        </p:txBody>
      </p:sp>
      <p:sp>
        <p:nvSpPr>
          <p:cNvPr id="3" name="Espaço Reservado para Conteúdo 2"/>
          <p:cNvSpPr>
            <a:spLocks noGrp="1"/>
          </p:cNvSpPr>
          <p:nvPr>
            <p:ph idx="1"/>
          </p:nvPr>
        </p:nvSpPr>
        <p:spPr>
          <a:xfrm>
            <a:off x="2184400" y="167745"/>
            <a:ext cx="9855200" cy="4351338"/>
          </a:xfrm>
        </p:spPr>
        <p:txBody>
          <a:bodyPr>
            <a:normAutofit/>
          </a:bodyPr>
          <a:lstStyle/>
          <a:p>
            <a:pPr marL="0" indent="0">
              <a:buNone/>
            </a:pPr>
            <a:r>
              <a:rPr lang="pt-BR" sz="1800" dirty="0"/>
              <a:t>Suponha que um usuário encontrou a página do portfólio dedicada a um projeto e deseja agora</a:t>
            </a:r>
          </a:p>
          <a:p>
            <a:pPr marL="0" indent="0">
              <a:buNone/>
            </a:pPr>
            <a:r>
              <a:rPr lang="pt-BR" sz="1800" dirty="0"/>
              <a:t>saber mais sobre ele. Considere as perguntas abaixo, entre outras.</a:t>
            </a:r>
            <a:endParaRPr lang="pt-BR" sz="1200" dirty="0"/>
          </a:p>
        </p:txBody>
      </p:sp>
      <p:sp>
        <p:nvSpPr>
          <p:cNvPr id="6" name="CaixaDeTexto 5"/>
          <p:cNvSpPr txBox="1"/>
          <p:nvPr/>
        </p:nvSpPr>
        <p:spPr>
          <a:xfrm>
            <a:off x="279400" y="908111"/>
            <a:ext cx="11620500" cy="4093428"/>
          </a:xfrm>
          <a:prstGeom prst="rect">
            <a:avLst/>
          </a:prstGeom>
          <a:noFill/>
        </p:spPr>
        <p:txBody>
          <a:bodyPr wrap="square" rtlCol="0">
            <a:spAutoFit/>
          </a:bodyPr>
          <a:lstStyle/>
          <a:p>
            <a:pPr marL="285750" indent="-285750">
              <a:buFont typeface="Arial" panose="020B0604020202020204" pitchFamily="34" charset="0"/>
              <a:buChar char="•"/>
            </a:pPr>
            <a:r>
              <a:rPr lang="pt-BR" sz="1600" dirty="0"/>
              <a:t>O projeto envolveu software? Não</a:t>
            </a:r>
          </a:p>
          <a:p>
            <a:pPr marL="285750" indent="-285750">
              <a:buFont typeface="Arial" panose="020B0604020202020204" pitchFamily="34" charset="0"/>
              <a:buChar char="•"/>
            </a:pPr>
            <a:r>
              <a:rPr lang="pt-BR" sz="1600" dirty="0"/>
              <a:t>O projeto envolveu fabricação? Sim</a:t>
            </a:r>
          </a:p>
          <a:p>
            <a:pPr marL="285750" indent="-285750">
              <a:buFont typeface="Arial" panose="020B0604020202020204" pitchFamily="34" charset="0"/>
              <a:buChar char="•"/>
            </a:pPr>
            <a:r>
              <a:rPr lang="pt-BR" sz="1600" dirty="0"/>
              <a:t>O projeto envolveu eletrônica? Não</a:t>
            </a:r>
          </a:p>
          <a:p>
            <a:pPr marL="285750" indent="-285750">
              <a:buFont typeface="Arial" panose="020B0604020202020204" pitchFamily="34" charset="0"/>
              <a:buChar char="•"/>
            </a:pPr>
            <a:r>
              <a:rPr lang="pt-BR" sz="1600" dirty="0"/>
              <a:t>O projeto envolveu design centrado no usuário? Sim </a:t>
            </a:r>
          </a:p>
          <a:p>
            <a:pPr marL="285750" indent="-285750">
              <a:buFont typeface="Arial" panose="020B0604020202020204" pitchFamily="34" charset="0"/>
              <a:buChar char="•"/>
            </a:pPr>
            <a:r>
              <a:rPr lang="pt-BR" sz="1600" dirty="0"/>
              <a:t>O projeto envolveu escrita técnica e científica? não</a:t>
            </a:r>
          </a:p>
          <a:p>
            <a:pPr marL="285750" indent="-285750">
              <a:buFont typeface="Arial" panose="020B0604020202020204" pitchFamily="34" charset="0"/>
              <a:buChar char="•"/>
            </a:pPr>
            <a:r>
              <a:rPr lang="pt-BR" sz="1600" dirty="0"/>
              <a:t>Qual foi o curso em que o projeto foi feito? </a:t>
            </a:r>
            <a:r>
              <a:rPr lang="pt-BR" sz="1600" dirty="0" err="1"/>
              <a:t>NatDes</a:t>
            </a:r>
            <a:endParaRPr lang="pt-BR" sz="1600" dirty="0"/>
          </a:p>
          <a:p>
            <a:pPr marL="285750" indent="-285750">
              <a:buFont typeface="Arial" panose="020B0604020202020204" pitchFamily="34" charset="0"/>
              <a:buChar char="•"/>
            </a:pPr>
            <a:r>
              <a:rPr lang="pt-BR" sz="1600" dirty="0"/>
              <a:t>Qual foi a data em que o projeto foi feito? 30/05</a:t>
            </a:r>
          </a:p>
          <a:p>
            <a:pPr marL="285750" indent="-285750">
              <a:buFont typeface="Arial" panose="020B0604020202020204" pitchFamily="34" charset="0"/>
              <a:buChar char="•"/>
            </a:pPr>
            <a:r>
              <a:rPr lang="pt-BR" sz="1600" dirty="0"/>
              <a:t>Qual foi o período em que o projeto foi feito? Abril e maio</a:t>
            </a:r>
          </a:p>
          <a:p>
            <a:pPr marL="285750" indent="-285750">
              <a:buFont typeface="Arial" panose="020B0604020202020204" pitchFamily="34" charset="0"/>
              <a:buChar char="•"/>
            </a:pPr>
            <a:r>
              <a:rPr lang="pt-BR" sz="1600" dirty="0"/>
              <a:t>Qual foi a duração do projeto? 2 meses</a:t>
            </a:r>
          </a:p>
          <a:p>
            <a:pPr marL="285750" indent="-285750">
              <a:buFont typeface="Arial" panose="020B0604020202020204" pitchFamily="34" charset="0"/>
              <a:buChar char="•"/>
            </a:pPr>
            <a:r>
              <a:rPr lang="pt-BR" sz="1600" dirty="0"/>
              <a:t>Qual foi o papel do aluno no projeto? Criar um brinquedo baseado em animais</a:t>
            </a:r>
          </a:p>
          <a:p>
            <a:pPr marL="285750" indent="-285750">
              <a:buFont typeface="Arial" panose="020B0604020202020204" pitchFamily="34" charset="0"/>
              <a:buChar char="•"/>
            </a:pPr>
            <a:endParaRPr lang="pt-BR" sz="1600" dirty="0"/>
          </a:p>
          <a:p>
            <a:pPr marL="285750" indent="-285750">
              <a:buFont typeface="Arial" panose="020B0604020202020204" pitchFamily="34" charset="0"/>
              <a:buChar char="•"/>
            </a:pPr>
            <a:endParaRPr lang="pt-BR" sz="1600" dirty="0"/>
          </a:p>
          <a:p>
            <a:pPr marL="285750" indent="-285750">
              <a:buFont typeface="Arial" panose="020B0604020202020204" pitchFamily="34" charset="0"/>
              <a:buChar char="•"/>
            </a:pPr>
            <a:endParaRPr lang="pt-BR" sz="1600" dirty="0"/>
          </a:p>
          <a:p>
            <a:pPr marL="285750" indent="-285750">
              <a:buFont typeface="Arial" panose="020B0604020202020204" pitchFamily="34" charset="0"/>
              <a:buChar char="•"/>
            </a:pPr>
            <a:endParaRPr lang="pt-BR" sz="1600" dirty="0"/>
          </a:p>
          <a:p>
            <a:r>
              <a:rPr lang="pt-BR" dirty="0"/>
              <a:t>Desenhe o consenso do seu grupo a respeito de como devem ser apresentadas as informações na página do projeto, de forma a responder todas as perguntas acima. Inclua pelo menos um exemplo.</a:t>
            </a:r>
            <a:endParaRPr lang="pt-BR" sz="1600" dirty="0"/>
          </a:p>
        </p:txBody>
      </p:sp>
    </p:spTree>
    <p:extLst>
      <p:ext uri="{BB962C8B-B14F-4D97-AF65-F5344CB8AC3E}">
        <p14:creationId xmlns:p14="http://schemas.microsoft.com/office/powerpoint/2010/main" val="11025188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66700" y="-104775"/>
            <a:ext cx="10515600" cy="1325563"/>
          </a:xfrm>
        </p:spPr>
        <p:txBody>
          <a:bodyPr>
            <a:normAutofit/>
          </a:bodyPr>
          <a:lstStyle/>
          <a:p>
            <a:r>
              <a:rPr lang="pt-BR" sz="2800" dirty="0"/>
              <a:t>3ª atividade</a:t>
            </a:r>
          </a:p>
        </p:txBody>
      </p:sp>
      <p:sp>
        <p:nvSpPr>
          <p:cNvPr id="4" name="Espaço Reservado para Conteúdo 3"/>
          <p:cNvSpPr>
            <a:spLocks noGrp="1"/>
          </p:cNvSpPr>
          <p:nvPr>
            <p:ph idx="1"/>
          </p:nvPr>
        </p:nvSpPr>
        <p:spPr/>
        <p:txBody>
          <a:bodyPr/>
          <a:lstStyle/>
          <a:p>
            <a:endParaRPr lang="pt-BR"/>
          </a:p>
        </p:txBody>
      </p:sp>
      <p:sp>
        <p:nvSpPr>
          <p:cNvPr id="5" name="Retângulo: Cantos Arredondados 4"/>
          <p:cNvSpPr/>
          <p:nvPr/>
        </p:nvSpPr>
        <p:spPr>
          <a:xfrm>
            <a:off x="565694" y="983342"/>
            <a:ext cx="11252200" cy="53848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3600" dirty="0"/>
              <a:t>Desenhe sua página de projeto AQUI!</a:t>
            </a:r>
          </a:p>
        </p:txBody>
      </p:sp>
      <p:sp>
        <p:nvSpPr>
          <p:cNvPr id="7" name="CaixaDeTexto 6">
            <a:extLst>
              <a:ext uri="{FF2B5EF4-FFF2-40B4-BE49-F238E27FC236}">
                <a16:creationId xmlns:a16="http://schemas.microsoft.com/office/drawing/2014/main" id="{E30DED3D-7C3C-4DD8-9A9F-74152F57B90D}"/>
              </a:ext>
            </a:extLst>
          </p:cNvPr>
          <p:cNvSpPr txBox="1"/>
          <p:nvPr/>
        </p:nvSpPr>
        <p:spPr>
          <a:xfrm>
            <a:off x="2769325" y="1087558"/>
            <a:ext cx="6844937" cy="584775"/>
          </a:xfrm>
          <a:prstGeom prst="rect">
            <a:avLst/>
          </a:prstGeom>
          <a:solidFill>
            <a:schemeClr val="bg1"/>
          </a:solidFill>
        </p:spPr>
        <p:txBody>
          <a:bodyPr wrap="square" rtlCol="0">
            <a:spAutoFit/>
          </a:bodyPr>
          <a:lstStyle/>
          <a:p>
            <a:pPr algn="ctr"/>
            <a:r>
              <a:rPr lang="pt-BR" sz="3200" dirty="0"/>
              <a:t>Nome do Projeto</a:t>
            </a:r>
          </a:p>
        </p:txBody>
      </p:sp>
      <p:sp>
        <p:nvSpPr>
          <p:cNvPr id="9" name="CaixaDeTexto 8">
            <a:extLst>
              <a:ext uri="{FF2B5EF4-FFF2-40B4-BE49-F238E27FC236}">
                <a16:creationId xmlns:a16="http://schemas.microsoft.com/office/drawing/2014/main" id="{9EAFDDBE-5075-4EAC-A31B-0F7029506D7C}"/>
              </a:ext>
            </a:extLst>
          </p:cNvPr>
          <p:cNvSpPr txBox="1"/>
          <p:nvPr/>
        </p:nvSpPr>
        <p:spPr>
          <a:xfrm>
            <a:off x="644434" y="2176733"/>
            <a:ext cx="4841966" cy="369332"/>
          </a:xfrm>
          <a:prstGeom prst="rect">
            <a:avLst/>
          </a:prstGeom>
          <a:noFill/>
        </p:spPr>
        <p:txBody>
          <a:bodyPr wrap="square" rtlCol="0">
            <a:spAutoFit/>
          </a:bodyPr>
          <a:lstStyle/>
          <a:p>
            <a:r>
              <a:rPr lang="pt-BR" dirty="0"/>
              <a:t>Habilidades envolvidas:</a:t>
            </a:r>
          </a:p>
        </p:txBody>
      </p:sp>
      <p:sp>
        <p:nvSpPr>
          <p:cNvPr id="11" name="CaixaDeTexto 10">
            <a:extLst>
              <a:ext uri="{FF2B5EF4-FFF2-40B4-BE49-F238E27FC236}">
                <a16:creationId xmlns:a16="http://schemas.microsoft.com/office/drawing/2014/main" id="{825146CB-ABB2-4E92-9654-2CC253B10D63}"/>
              </a:ext>
            </a:extLst>
          </p:cNvPr>
          <p:cNvSpPr txBox="1"/>
          <p:nvPr/>
        </p:nvSpPr>
        <p:spPr>
          <a:xfrm>
            <a:off x="7419703" y="2176733"/>
            <a:ext cx="3291840" cy="369332"/>
          </a:xfrm>
          <a:prstGeom prst="rect">
            <a:avLst/>
          </a:prstGeom>
          <a:noFill/>
        </p:spPr>
        <p:txBody>
          <a:bodyPr wrap="square" rtlCol="0">
            <a:spAutoFit/>
          </a:bodyPr>
          <a:lstStyle/>
          <a:p>
            <a:r>
              <a:rPr lang="pt-BR" dirty="0"/>
              <a:t>Objetivo do projeto:</a:t>
            </a:r>
          </a:p>
        </p:txBody>
      </p:sp>
      <p:sp>
        <p:nvSpPr>
          <p:cNvPr id="12" name="CaixaDeTexto 11">
            <a:extLst>
              <a:ext uri="{FF2B5EF4-FFF2-40B4-BE49-F238E27FC236}">
                <a16:creationId xmlns:a16="http://schemas.microsoft.com/office/drawing/2014/main" id="{6AA51163-3717-4182-B7CF-2F45FA3244FE}"/>
              </a:ext>
            </a:extLst>
          </p:cNvPr>
          <p:cNvSpPr txBox="1"/>
          <p:nvPr/>
        </p:nvSpPr>
        <p:spPr>
          <a:xfrm>
            <a:off x="644434" y="4310742"/>
            <a:ext cx="3570515" cy="369332"/>
          </a:xfrm>
          <a:prstGeom prst="rect">
            <a:avLst/>
          </a:prstGeom>
          <a:noFill/>
        </p:spPr>
        <p:txBody>
          <a:bodyPr wrap="square" rtlCol="0">
            <a:spAutoFit/>
          </a:bodyPr>
          <a:lstStyle/>
          <a:p>
            <a:r>
              <a:rPr lang="pt-BR" dirty="0"/>
              <a:t>Detalhes sobre o desenvolvimento:</a:t>
            </a:r>
          </a:p>
        </p:txBody>
      </p:sp>
      <p:sp>
        <p:nvSpPr>
          <p:cNvPr id="13" name="CaixaDeTexto 12">
            <a:extLst>
              <a:ext uri="{FF2B5EF4-FFF2-40B4-BE49-F238E27FC236}">
                <a16:creationId xmlns:a16="http://schemas.microsoft.com/office/drawing/2014/main" id="{171B167C-0369-4EF1-A19E-B23FEE004976}"/>
              </a:ext>
            </a:extLst>
          </p:cNvPr>
          <p:cNvSpPr txBox="1"/>
          <p:nvPr/>
        </p:nvSpPr>
        <p:spPr>
          <a:xfrm>
            <a:off x="8229600" y="4434448"/>
            <a:ext cx="3962400" cy="369332"/>
          </a:xfrm>
          <a:prstGeom prst="rect">
            <a:avLst/>
          </a:prstGeom>
          <a:noFill/>
        </p:spPr>
        <p:txBody>
          <a:bodyPr wrap="square" rtlCol="0">
            <a:spAutoFit/>
          </a:bodyPr>
          <a:lstStyle/>
          <a:p>
            <a:r>
              <a:rPr lang="pt-BR" dirty="0"/>
              <a:t>Fotos</a:t>
            </a:r>
          </a:p>
        </p:txBody>
      </p:sp>
    </p:spTree>
    <p:extLst>
      <p:ext uri="{BB962C8B-B14F-4D97-AF65-F5344CB8AC3E}">
        <p14:creationId xmlns:p14="http://schemas.microsoft.com/office/powerpoint/2010/main" val="602261469"/>
      </p:ext>
    </p:extLst>
  </p:cSld>
  <p:clrMapOvr>
    <a:masterClrMapping/>
  </p:clrMapOvr>
</p:sld>
</file>

<file path=ppt/theme/theme1.xml><?xml version="1.0" encoding="utf-8"?>
<a:theme xmlns:a="http://schemas.openxmlformats.org/drawingml/2006/main" name="Tema do Office">
  <a:themeElements>
    <a:clrScheme name="Tema do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ema do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o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226</TotalTime>
  <Words>1023</Words>
  <Application>Microsoft Office PowerPoint</Application>
  <PresentationFormat>Widescreen</PresentationFormat>
  <Paragraphs>88</Paragraphs>
  <Slides>12</Slides>
  <Notes>0</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12</vt:i4>
      </vt:variant>
    </vt:vector>
  </HeadingPairs>
  <TitlesOfParts>
    <vt:vector size="16" baseType="lpstr">
      <vt:lpstr>Arial</vt:lpstr>
      <vt:lpstr>Calibri</vt:lpstr>
      <vt:lpstr>Calibri Light</vt:lpstr>
      <vt:lpstr>Tema do Office</vt:lpstr>
      <vt:lpstr>Projeto I</vt:lpstr>
      <vt:lpstr>Equipe: (colocar o nome e uma foto da equipe)</vt:lpstr>
      <vt:lpstr>Link do GitHub</vt:lpstr>
      <vt:lpstr>1ª atividade</vt:lpstr>
      <vt:lpstr>2ª atividade</vt:lpstr>
      <vt:lpstr>2ª atividade</vt:lpstr>
      <vt:lpstr>2ª atividade</vt:lpstr>
      <vt:lpstr>3ª atividade</vt:lpstr>
      <vt:lpstr>3ª atividade</vt:lpstr>
      <vt:lpstr>3ª atividade</vt:lpstr>
      <vt:lpstr>4ª atividade</vt:lpstr>
      <vt:lpstr>4ª atividade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Barbara Silva</dc:creator>
  <cp:lastModifiedBy>Vinicius de Paiva Hsu</cp:lastModifiedBy>
  <cp:revision>17</cp:revision>
  <dcterms:created xsi:type="dcterms:W3CDTF">2017-08-14T21:14:21Z</dcterms:created>
  <dcterms:modified xsi:type="dcterms:W3CDTF">2017-08-22T14:08:47Z</dcterms:modified>
</cp:coreProperties>
</file>