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12"/>
  </p:notesMasterIdLst>
  <p:handoutMasterIdLst>
    <p:handoutMasterId r:id="rId14"/>
  </p:handoutMasterIdLst>
  <p:sldIdLst>
    <p:sldId id="256" r:id="rId4"/>
    <p:sldId id="278" r:id="rId5"/>
    <p:sldId id="298" r:id="rId6"/>
    <p:sldId id="300" r:id="rId7"/>
    <p:sldId id="304" r:id="rId8"/>
    <p:sldId id="305" r:id="rId9"/>
    <p:sldId id="277" r:id="rId10"/>
    <p:sldId id="258" r:id="rId11"/>
    <p:sldId id="297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549"/>
    <a:srgbClr val="37383C"/>
    <a:srgbClr val="C33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6"/>
    <p:restoredTop sz="94523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C33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rgbClr val="37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57699" y="1249363"/>
            <a:ext cx="6894513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57699" y="3729038"/>
            <a:ext cx="6894513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29DC97-6828-4AB1-B96B-44DD74DCC6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C33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73238" cy="6858000"/>
          </a:xfrm>
          <a:prstGeom prst="rect">
            <a:avLst/>
          </a:prstGeom>
          <a:solidFill>
            <a:srgbClr val="37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573588"/>
            <a:ext cx="1773238" cy="1181100"/>
          </a:xfrm>
          <a:prstGeom prst="rect">
            <a:avLst/>
          </a:prstGeom>
          <a:solidFill>
            <a:srgbClr val="EF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Freeform 55"/>
          <p:cNvSpPr>
            <a:spLocks noEditPoints="1"/>
          </p:cNvSpPr>
          <p:nvPr userDrawn="1"/>
        </p:nvSpPr>
        <p:spPr>
          <a:xfrm>
            <a:off x="760413" y="5000625"/>
            <a:ext cx="298450" cy="300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952881"/>
              </a:cxn>
              <a:cxn ang="0">
                <a:pos x="675082595" y="96952881"/>
              </a:cxn>
              <a:cxn ang="0">
                <a:pos x="675082595" y="0"/>
              </a:cxn>
              <a:cxn ang="0">
                <a:pos x="0" y="0"/>
              </a:cxn>
              <a:cxn ang="0">
                <a:pos x="434712774" y="142878998"/>
              </a:cxn>
              <a:cxn ang="0">
                <a:pos x="0" y="142878998"/>
              </a:cxn>
              <a:cxn ang="0">
                <a:pos x="0" y="239834135"/>
              </a:cxn>
              <a:cxn ang="0">
                <a:pos x="434712774" y="239834135"/>
              </a:cxn>
              <a:cxn ang="0">
                <a:pos x="434712774" y="142878998"/>
              </a:cxn>
              <a:cxn ang="0">
                <a:pos x="240369821" y="290860898"/>
              </a:cxn>
              <a:cxn ang="0">
                <a:pos x="0" y="290860898"/>
              </a:cxn>
              <a:cxn ang="0">
                <a:pos x="0" y="387816034"/>
              </a:cxn>
              <a:cxn ang="0">
                <a:pos x="240369821" y="387816034"/>
              </a:cxn>
              <a:cxn ang="0">
                <a:pos x="240369821" y="290860898"/>
              </a:cxn>
              <a:cxn ang="0">
                <a:pos x="0" y="530695032"/>
              </a:cxn>
              <a:cxn ang="0">
                <a:pos x="577912249" y="530695032"/>
              </a:cxn>
              <a:cxn ang="0">
                <a:pos x="577912249" y="433739896"/>
              </a:cxn>
              <a:cxn ang="0">
                <a:pos x="0" y="433739896"/>
              </a:cxn>
              <a:cxn ang="0">
                <a:pos x="0" y="530695032"/>
              </a:cxn>
              <a:cxn ang="0">
                <a:pos x="0" y="678676932"/>
              </a:cxn>
              <a:cxn ang="0">
                <a:pos x="383569297" y="678676932"/>
              </a:cxn>
              <a:cxn ang="0">
                <a:pos x="383569297" y="581724052"/>
              </a:cxn>
              <a:cxn ang="0">
                <a:pos x="0" y="581724052"/>
              </a:cxn>
              <a:cxn ang="0">
                <a:pos x="0" y="678676932"/>
              </a:cxn>
            </a:cxnLst>
            <a:pathLst>
              <a:path w="132" h="133">
                <a:moveTo>
                  <a:pt x="0" y="0"/>
                </a:moveTo>
                <a:lnTo>
                  <a:pt x="0" y="19"/>
                </a:lnTo>
                <a:lnTo>
                  <a:pt x="132" y="19"/>
                </a:lnTo>
                <a:lnTo>
                  <a:pt x="132" y="0"/>
                </a:lnTo>
                <a:lnTo>
                  <a:pt x="0" y="0"/>
                </a:lnTo>
                <a:close/>
                <a:moveTo>
                  <a:pt x="85" y="28"/>
                </a:moveTo>
                <a:lnTo>
                  <a:pt x="0" y="28"/>
                </a:lnTo>
                <a:lnTo>
                  <a:pt x="0" y="47"/>
                </a:lnTo>
                <a:lnTo>
                  <a:pt x="85" y="47"/>
                </a:lnTo>
                <a:lnTo>
                  <a:pt x="85" y="28"/>
                </a:lnTo>
                <a:close/>
                <a:moveTo>
                  <a:pt x="47" y="57"/>
                </a:moveTo>
                <a:lnTo>
                  <a:pt x="0" y="57"/>
                </a:lnTo>
                <a:lnTo>
                  <a:pt x="0" y="76"/>
                </a:lnTo>
                <a:lnTo>
                  <a:pt x="47" y="76"/>
                </a:lnTo>
                <a:lnTo>
                  <a:pt x="47" y="57"/>
                </a:lnTo>
                <a:close/>
                <a:moveTo>
                  <a:pt x="0" y="104"/>
                </a:moveTo>
                <a:lnTo>
                  <a:pt x="113" y="104"/>
                </a:lnTo>
                <a:lnTo>
                  <a:pt x="113" y="85"/>
                </a:lnTo>
                <a:lnTo>
                  <a:pt x="0" y="85"/>
                </a:lnTo>
                <a:lnTo>
                  <a:pt x="0" y="104"/>
                </a:lnTo>
                <a:close/>
                <a:moveTo>
                  <a:pt x="0" y="133"/>
                </a:moveTo>
                <a:lnTo>
                  <a:pt x="75" y="133"/>
                </a:lnTo>
                <a:lnTo>
                  <a:pt x="75" y="114"/>
                </a:lnTo>
                <a:lnTo>
                  <a:pt x="0" y="114"/>
                </a:lnTo>
                <a:lnTo>
                  <a:pt x="0" y="133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5125" name="KSO_Shape"/>
          <p:cNvSpPr/>
          <p:nvPr userDrawn="1"/>
        </p:nvSpPr>
        <p:spPr>
          <a:xfrm>
            <a:off x="749300" y="3303588"/>
            <a:ext cx="319088" cy="457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rgbClr val="EF5549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grpSp>
        <p:nvGrpSpPr>
          <p:cNvPr id="5126" name="组合 10"/>
          <p:cNvGrpSpPr/>
          <p:nvPr userDrawn="1"/>
        </p:nvGrpSpPr>
        <p:grpSpPr>
          <a:xfrm>
            <a:off x="733425" y="1482725"/>
            <a:ext cx="350838" cy="400050"/>
            <a:chOff x="2381250" y="4181475"/>
            <a:chExt cx="439738" cy="501650"/>
          </a:xfrm>
        </p:grpSpPr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2411413" y="4368800"/>
              <a:ext cx="377825" cy="314325"/>
            </a:xfrm>
            <a:prstGeom prst="rect">
              <a:avLst/>
            </a:prstGeom>
            <a:noFill/>
            <a:ln w="34925" cap="rnd">
              <a:solidFill>
                <a:srgbClr val="EF554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2474913" y="4464050"/>
              <a:ext cx="125413" cy="219075"/>
            </a:xfrm>
            <a:prstGeom prst="rect">
              <a:avLst/>
            </a:prstGeom>
            <a:noFill/>
            <a:ln w="34925" cap="rnd">
              <a:solidFill>
                <a:srgbClr val="EF554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2538413" y="4557713"/>
              <a:ext cx="31750" cy="317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130" name="Freeform 36"/>
            <p:cNvSpPr/>
            <p:nvPr/>
          </p:nvSpPr>
          <p:spPr>
            <a:xfrm>
              <a:off x="2381250" y="4181475"/>
              <a:ext cx="439738" cy="187325"/>
            </a:xfrm>
            <a:custGeom>
              <a:avLst/>
              <a:gdLst/>
              <a:ahLst/>
              <a:cxnLst>
                <a:cxn ang="0">
                  <a:pos x="0" y="297378438"/>
                </a:cxn>
                <a:cxn ang="0">
                  <a:pos x="347781958" y="0"/>
                </a:cxn>
                <a:cxn ang="0">
                  <a:pos x="698084869" y="297378438"/>
                </a:cxn>
                <a:cxn ang="0">
                  <a:pos x="0" y="297378438"/>
                </a:cxn>
              </a:cxnLst>
              <a:pathLst>
                <a:path w="277" h="118">
                  <a:moveTo>
                    <a:pt x="0" y="118"/>
                  </a:moveTo>
                  <a:lnTo>
                    <a:pt x="138" y="0"/>
                  </a:lnTo>
                  <a:lnTo>
                    <a:pt x="277" y="118"/>
                  </a:lnTo>
                  <a:lnTo>
                    <a:pt x="0" y="118"/>
                  </a:lnTo>
                  <a:close/>
                </a:path>
              </a:pathLst>
            </a:custGeom>
            <a:noFill/>
            <a:ln w="34925" cap="rnd" cmpd="sng">
              <a:solidFill>
                <a:srgbClr val="EF554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pt-BR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571500" y="1346200"/>
            <a:ext cx="674688" cy="673100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1500" y="3195638"/>
            <a:ext cx="674688" cy="673100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1500" y="4813300"/>
            <a:ext cx="674688" cy="67468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1772529" y="820738"/>
            <a:ext cx="9574921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2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72529" y="3700463"/>
            <a:ext cx="9574921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3E7B16-36FE-41C1-9EB3-2AE62095AAC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525463" cy="6858000"/>
          </a:xfrm>
          <a:prstGeom prst="rect">
            <a:avLst/>
          </a:prstGeom>
          <a:solidFill>
            <a:srgbClr val="37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913" y="527050"/>
            <a:ext cx="209550" cy="990600"/>
          </a:xfrm>
          <a:prstGeom prst="rect">
            <a:avLst/>
          </a:prstGeom>
          <a:solidFill>
            <a:srgbClr val="C33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9660"/>
            <a:ext cx="10514013" cy="1325563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EF5549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0CE454B-1CE2-4531-BAD8-CE7ABFE34E1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4BFBFD-D018-4B81-8ED4-E53FECA7935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C33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73238" cy="6858000"/>
          </a:xfrm>
          <a:prstGeom prst="rect">
            <a:avLst/>
          </a:prstGeom>
          <a:solidFill>
            <a:srgbClr val="37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69975"/>
            <a:ext cx="1773238" cy="1181100"/>
          </a:xfrm>
          <a:prstGeom prst="rect">
            <a:avLst/>
          </a:prstGeom>
          <a:solidFill>
            <a:srgbClr val="EF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6" name="Freeform 55"/>
          <p:cNvSpPr>
            <a:spLocks noEditPoints="1"/>
          </p:cNvSpPr>
          <p:nvPr userDrawn="1"/>
        </p:nvSpPr>
        <p:spPr>
          <a:xfrm>
            <a:off x="760413" y="5000625"/>
            <a:ext cx="298450" cy="300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952881"/>
              </a:cxn>
              <a:cxn ang="0">
                <a:pos x="675082595" y="96952881"/>
              </a:cxn>
              <a:cxn ang="0">
                <a:pos x="675082595" y="0"/>
              </a:cxn>
              <a:cxn ang="0">
                <a:pos x="0" y="0"/>
              </a:cxn>
              <a:cxn ang="0">
                <a:pos x="434712774" y="142878998"/>
              </a:cxn>
              <a:cxn ang="0">
                <a:pos x="0" y="142878998"/>
              </a:cxn>
              <a:cxn ang="0">
                <a:pos x="0" y="239834135"/>
              </a:cxn>
              <a:cxn ang="0">
                <a:pos x="434712774" y="239834135"/>
              </a:cxn>
              <a:cxn ang="0">
                <a:pos x="434712774" y="142878998"/>
              </a:cxn>
              <a:cxn ang="0">
                <a:pos x="240369821" y="290860898"/>
              </a:cxn>
              <a:cxn ang="0">
                <a:pos x="0" y="290860898"/>
              </a:cxn>
              <a:cxn ang="0">
                <a:pos x="0" y="387816034"/>
              </a:cxn>
              <a:cxn ang="0">
                <a:pos x="240369821" y="387816034"/>
              </a:cxn>
              <a:cxn ang="0">
                <a:pos x="240369821" y="290860898"/>
              </a:cxn>
              <a:cxn ang="0">
                <a:pos x="0" y="530695032"/>
              </a:cxn>
              <a:cxn ang="0">
                <a:pos x="577912249" y="530695032"/>
              </a:cxn>
              <a:cxn ang="0">
                <a:pos x="577912249" y="433739896"/>
              </a:cxn>
              <a:cxn ang="0">
                <a:pos x="0" y="433739896"/>
              </a:cxn>
              <a:cxn ang="0">
                <a:pos x="0" y="530695032"/>
              </a:cxn>
              <a:cxn ang="0">
                <a:pos x="0" y="678676932"/>
              </a:cxn>
              <a:cxn ang="0">
                <a:pos x="383569297" y="678676932"/>
              </a:cxn>
              <a:cxn ang="0">
                <a:pos x="383569297" y="581724052"/>
              </a:cxn>
              <a:cxn ang="0">
                <a:pos x="0" y="581724052"/>
              </a:cxn>
              <a:cxn ang="0">
                <a:pos x="0" y="678676932"/>
              </a:cxn>
            </a:cxnLst>
            <a:pathLst>
              <a:path w="132" h="133">
                <a:moveTo>
                  <a:pt x="0" y="0"/>
                </a:moveTo>
                <a:lnTo>
                  <a:pt x="0" y="19"/>
                </a:lnTo>
                <a:lnTo>
                  <a:pt x="132" y="19"/>
                </a:lnTo>
                <a:lnTo>
                  <a:pt x="132" y="0"/>
                </a:lnTo>
                <a:lnTo>
                  <a:pt x="0" y="0"/>
                </a:lnTo>
                <a:close/>
                <a:moveTo>
                  <a:pt x="85" y="28"/>
                </a:moveTo>
                <a:lnTo>
                  <a:pt x="0" y="28"/>
                </a:lnTo>
                <a:lnTo>
                  <a:pt x="0" y="47"/>
                </a:lnTo>
                <a:lnTo>
                  <a:pt x="85" y="47"/>
                </a:lnTo>
                <a:lnTo>
                  <a:pt x="85" y="28"/>
                </a:lnTo>
                <a:close/>
                <a:moveTo>
                  <a:pt x="47" y="57"/>
                </a:moveTo>
                <a:lnTo>
                  <a:pt x="0" y="57"/>
                </a:lnTo>
                <a:lnTo>
                  <a:pt x="0" y="76"/>
                </a:lnTo>
                <a:lnTo>
                  <a:pt x="47" y="76"/>
                </a:lnTo>
                <a:lnTo>
                  <a:pt x="47" y="57"/>
                </a:lnTo>
                <a:close/>
                <a:moveTo>
                  <a:pt x="0" y="104"/>
                </a:moveTo>
                <a:lnTo>
                  <a:pt x="113" y="104"/>
                </a:lnTo>
                <a:lnTo>
                  <a:pt x="113" y="85"/>
                </a:lnTo>
                <a:lnTo>
                  <a:pt x="0" y="85"/>
                </a:lnTo>
                <a:lnTo>
                  <a:pt x="0" y="104"/>
                </a:lnTo>
                <a:close/>
                <a:moveTo>
                  <a:pt x="0" y="133"/>
                </a:moveTo>
                <a:lnTo>
                  <a:pt x="75" y="133"/>
                </a:lnTo>
                <a:lnTo>
                  <a:pt x="75" y="114"/>
                </a:lnTo>
                <a:lnTo>
                  <a:pt x="0" y="114"/>
                </a:lnTo>
                <a:lnTo>
                  <a:pt x="0" y="133"/>
                </a:lnTo>
                <a:close/>
              </a:path>
            </a:pathLst>
          </a:custGeom>
          <a:solidFill>
            <a:srgbClr val="EF5549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3077" name="KSO_Shape"/>
          <p:cNvSpPr/>
          <p:nvPr userDrawn="1"/>
        </p:nvSpPr>
        <p:spPr>
          <a:xfrm>
            <a:off x="749300" y="3303588"/>
            <a:ext cx="319088" cy="457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rgbClr val="EF5549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grpSp>
        <p:nvGrpSpPr>
          <p:cNvPr id="3078" name="组合 10"/>
          <p:cNvGrpSpPr/>
          <p:nvPr userDrawn="1"/>
        </p:nvGrpSpPr>
        <p:grpSpPr>
          <a:xfrm>
            <a:off x="733425" y="1482725"/>
            <a:ext cx="350838" cy="400050"/>
            <a:chOff x="2381250" y="4181475"/>
            <a:chExt cx="439738" cy="501650"/>
          </a:xfrm>
        </p:grpSpPr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2411413" y="4368800"/>
              <a:ext cx="377825" cy="314325"/>
            </a:xfrm>
            <a:prstGeom prst="rect">
              <a:avLst/>
            </a:prstGeom>
            <a:noFill/>
            <a:ln w="34925" cap="rnd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2474913" y="4464050"/>
              <a:ext cx="125413" cy="219075"/>
            </a:xfrm>
            <a:prstGeom prst="rect">
              <a:avLst/>
            </a:prstGeom>
            <a:noFill/>
            <a:ln w="34925" cap="rnd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2538413" y="4557713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082" name="Freeform 36"/>
            <p:cNvSpPr/>
            <p:nvPr/>
          </p:nvSpPr>
          <p:spPr>
            <a:xfrm>
              <a:off x="2381250" y="4181475"/>
              <a:ext cx="439738" cy="187325"/>
            </a:xfrm>
            <a:custGeom>
              <a:avLst/>
              <a:gdLst/>
              <a:ahLst/>
              <a:cxnLst>
                <a:cxn ang="0">
                  <a:pos x="0" y="297378438"/>
                </a:cxn>
                <a:cxn ang="0">
                  <a:pos x="347781958" y="0"/>
                </a:cxn>
                <a:cxn ang="0">
                  <a:pos x="698084869" y="297378438"/>
                </a:cxn>
                <a:cxn ang="0">
                  <a:pos x="0" y="297378438"/>
                </a:cxn>
              </a:cxnLst>
              <a:pathLst>
                <a:path w="277" h="118">
                  <a:moveTo>
                    <a:pt x="0" y="118"/>
                  </a:moveTo>
                  <a:lnTo>
                    <a:pt x="138" y="0"/>
                  </a:lnTo>
                  <a:lnTo>
                    <a:pt x="277" y="118"/>
                  </a:lnTo>
                  <a:lnTo>
                    <a:pt x="0" y="118"/>
                  </a:lnTo>
                  <a:close/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pt-BR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571500" y="1346200"/>
            <a:ext cx="674688" cy="6731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1500" y="3195638"/>
            <a:ext cx="674688" cy="673100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1500" y="4813300"/>
            <a:ext cx="674688" cy="674688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529" y="820738"/>
            <a:ext cx="9574921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72529" y="3700463"/>
            <a:ext cx="9574921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2A3EC7-7110-4F77-9479-52BC6A1C66E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rgbClr val="C33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73238" cy="6858000"/>
          </a:xfrm>
          <a:prstGeom prst="rect">
            <a:avLst/>
          </a:prstGeom>
          <a:solidFill>
            <a:srgbClr val="37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998788"/>
            <a:ext cx="1773238" cy="1181100"/>
          </a:xfrm>
          <a:prstGeom prst="rect">
            <a:avLst/>
          </a:prstGeom>
          <a:solidFill>
            <a:srgbClr val="EF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Freeform 55"/>
          <p:cNvSpPr>
            <a:spLocks noEditPoints="1"/>
          </p:cNvSpPr>
          <p:nvPr userDrawn="1"/>
        </p:nvSpPr>
        <p:spPr>
          <a:xfrm>
            <a:off x="760413" y="5000625"/>
            <a:ext cx="298450" cy="300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952881"/>
              </a:cxn>
              <a:cxn ang="0">
                <a:pos x="675082595" y="96952881"/>
              </a:cxn>
              <a:cxn ang="0">
                <a:pos x="675082595" y="0"/>
              </a:cxn>
              <a:cxn ang="0">
                <a:pos x="0" y="0"/>
              </a:cxn>
              <a:cxn ang="0">
                <a:pos x="434712774" y="142878998"/>
              </a:cxn>
              <a:cxn ang="0">
                <a:pos x="0" y="142878998"/>
              </a:cxn>
              <a:cxn ang="0">
                <a:pos x="0" y="239834135"/>
              </a:cxn>
              <a:cxn ang="0">
                <a:pos x="434712774" y="239834135"/>
              </a:cxn>
              <a:cxn ang="0">
                <a:pos x="434712774" y="142878998"/>
              </a:cxn>
              <a:cxn ang="0">
                <a:pos x="240369821" y="290860898"/>
              </a:cxn>
              <a:cxn ang="0">
                <a:pos x="0" y="290860898"/>
              </a:cxn>
              <a:cxn ang="0">
                <a:pos x="0" y="387816034"/>
              </a:cxn>
              <a:cxn ang="0">
                <a:pos x="240369821" y="387816034"/>
              </a:cxn>
              <a:cxn ang="0">
                <a:pos x="240369821" y="290860898"/>
              </a:cxn>
              <a:cxn ang="0">
                <a:pos x="0" y="530695032"/>
              </a:cxn>
              <a:cxn ang="0">
                <a:pos x="577912249" y="530695032"/>
              </a:cxn>
              <a:cxn ang="0">
                <a:pos x="577912249" y="433739896"/>
              </a:cxn>
              <a:cxn ang="0">
                <a:pos x="0" y="433739896"/>
              </a:cxn>
              <a:cxn ang="0">
                <a:pos x="0" y="530695032"/>
              </a:cxn>
              <a:cxn ang="0">
                <a:pos x="0" y="678676932"/>
              </a:cxn>
              <a:cxn ang="0">
                <a:pos x="383569297" y="678676932"/>
              </a:cxn>
              <a:cxn ang="0">
                <a:pos x="383569297" y="581724052"/>
              </a:cxn>
              <a:cxn ang="0">
                <a:pos x="0" y="581724052"/>
              </a:cxn>
              <a:cxn ang="0">
                <a:pos x="0" y="678676932"/>
              </a:cxn>
            </a:cxnLst>
            <a:pathLst>
              <a:path w="132" h="133">
                <a:moveTo>
                  <a:pt x="0" y="0"/>
                </a:moveTo>
                <a:lnTo>
                  <a:pt x="0" y="19"/>
                </a:lnTo>
                <a:lnTo>
                  <a:pt x="132" y="19"/>
                </a:lnTo>
                <a:lnTo>
                  <a:pt x="132" y="0"/>
                </a:lnTo>
                <a:lnTo>
                  <a:pt x="0" y="0"/>
                </a:lnTo>
                <a:close/>
                <a:moveTo>
                  <a:pt x="85" y="28"/>
                </a:moveTo>
                <a:lnTo>
                  <a:pt x="0" y="28"/>
                </a:lnTo>
                <a:lnTo>
                  <a:pt x="0" y="47"/>
                </a:lnTo>
                <a:lnTo>
                  <a:pt x="85" y="47"/>
                </a:lnTo>
                <a:lnTo>
                  <a:pt x="85" y="28"/>
                </a:lnTo>
                <a:close/>
                <a:moveTo>
                  <a:pt x="47" y="57"/>
                </a:moveTo>
                <a:lnTo>
                  <a:pt x="0" y="57"/>
                </a:lnTo>
                <a:lnTo>
                  <a:pt x="0" y="76"/>
                </a:lnTo>
                <a:lnTo>
                  <a:pt x="47" y="76"/>
                </a:lnTo>
                <a:lnTo>
                  <a:pt x="47" y="57"/>
                </a:lnTo>
                <a:close/>
                <a:moveTo>
                  <a:pt x="0" y="104"/>
                </a:moveTo>
                <a:lnTo>
                  <a:pt x="113" y="104"/>
                </a:lnTo>
                <a:lnTo>
                  <a:pt x="113" y="85"/>
                </a:lnTo>
                <a:lnTo>
                  <a:pt x="0" y="85"/>
                </a:lnTo>
                <a:lnTo>
                  <a:pt x="0" y="104"/>
                </a:lnTo>
                <a:close/>
                <a:moveTo>
                  <a:pt x="0" y="133"/>
                </a:moveTo>
                <a:lnTo>
                  <a:pt x="75" y="133"/>
                </a:lnTo>
                <a:lnTo>
                  <a:pt x="75" y="114"/>
                </a:lnTo>
                <a:lnTo>
                  <a:pt x="0" y="114"/>
                </a:lnTo>
                <a:lnTo>
                  <a:pt x="0" y="133"/>
                </a:lnTo>
                <a:close/>
              </a:path>
            </a:pathLst>
          </a:custGeom>
          <a:solidFill>
            <a:srgbClr val="EF5549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1" name="KSO_Shape"/>
          <p:cNvSpPr/>
          <p:nvPr userDrawn="1"/>
        </p:nvSpPr>
        <p:spPr>
          <a:xfrm>
            <a:off x="749300" y="3303588"/>
            <a:ext cx="319088" cy="457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grpSp>
        <p:nvGrpSpPr>
          <p:cNvPr id="4102" name="组合 10"/>
          <p:cNvGrpSpPr/>
          <p:nvPr userDrawn="1"/>
        </p:nvGrpSpPr>
        <p:grpSpPr>
          <a:xfrm>
            <a:off x="733425" y="1482725"/>
            <a:ext cx="350838" cy="400050"/>
            <a:chOff x="2381250" y="4181475"/>
            <a:chExt cx="439738" cy="501650"/>
          </a:xfrm>
        </p:grpSpPr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2411413" y="4368800"/>
              <a:ext cx="377825" cy="314325"/>
            </a:xfrm>
            <a:prstGeom prst="rect">
              <a:avLst/>
            </a:prstGeom>
            <a:noFill/>
            <a:ln w="34925" cap="rnd">
              <a:solidFill>
                <a:srgbClr val="EF554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2474913" y="4464050"/>
              <a:ext cx="125413" cy="219075"/>
            </a:xfrm>
            <a:prstGeom prst="rect">
              <a:avLst/>
            </a:prstGeom>
            <a:noFill/>
            <a:ln w="34925" cap="rnd">
              <a:solidFill>
                <a:srgbClr val="EF554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2538413" y="4557713"/>
              <a:ext cx="31750" cy="317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106" name="Freeform 36"/>
            <p:cNvSpPr/>
            <p:nvPr/>
          </p:nvSpPr>
          <p:spPr>
            <a:xfrm>
              <a:off x="2381250" y="4181475"/>
              <a:ext cx="439738" cy="187325"/>
            </a:xfrm>
            <a:custGeom>
              <a:avLst/>
              <a:gdLst/>
              <a:ahLst/>
              <a:cxnLst>
                <a:cxn ang="0">
                  <a:pos x="0" y="297378438"/>
                </a:cxn>
                <a:cxn ang="0">
                  <a:pos x="347781958" y="0"/>
                </a:cxn>
                <a:cxn ang="0">
                  <a:pos x="698084869" y="297378438"/>
                </a:cxn>
                <a:cxn ang="0">
                  <a:pos x="0" y="297378438"/>
                </a:cxn>
              </a:cxnLst>
              <a:pathLst>
                <a:path w="277" h="118">
                  <a:moveTo>
                    <a:pt x="0" y="118"/>
                  </a:moveTo>
                  <a:lnTo>
                    <a:pt x="138" y="0"/>
                  </a:lnTo>
                  <a:lnTo>
                    <a:pt x="277" y="118"/>
                  </a:lnTo>
                  <a:lnTo>
                    <a:pt x="0" y="118"/>
                  </a:lnTo>
                  <a:close/>
                </a:path>
              </a:pathLst>
            </a:custGeom>
            <a:noFill/>
            <a:ln w="34925" cap="rnd" cmpd="sng">
              <a:solidFill>
                <a:srgbClr val="EF554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pt-BR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571500" y="1346200"/>
            <a:ext cx="674688" cy="673100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1500" y="3195638"/>
            <a:ext cx="674688" cy="6731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1500" y="4813300"/>
            <a:ext cx="674688" cy="674688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1772529" y="820738"/>
            <a:ext cx="9574921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2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72529" y="3700463"/>
            <a:ext cx="9574921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E4E480-0167-4F90-ACDA-4B88316D51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C33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73238" cy="6858000"/>
          </a:xfrm>
          <a:prstGeom prst="rect">
            <a:avLst/>
          </a:prstGeom>
          <a:solidFill>
            <a:srgbClr val="37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573588"/>
            <a:ext cx="1773238" cy="1181100"/>
          </a:xfrm>
          <a:prstGeom prst="rect">
            <a:avLst/>
          </a:prstGeom>
          <a:solidFill>
            <a:srgbClr val="EF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Freeform 55"/>
          <p:cNvSpPr>
            <a:spLocks noEditPoints="1"/>
          </p:cNvSpPr>
          <p:nvPr userDrawn="1"/>
        </p:nvSpPr>
        <p:spPr>
          <a:xfrm>
            <a:off x="760413" y="5000625"/>
            <a:ext cx="298450" cy="300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952881"/>
              </a:cxn>
              <a:cxn ang="0">
                <a:pos x="675082595" y="96952881"/>
              </a:cxn>
              <a:cxn ang="0">
                <a:pos x="675082595" y="0"/>
              </a:cxn>
              <a:cxn ang="0">
                <a:pos x="0" y="0"/>
              </a:cxn>
              <a:cxn ang="0">
                <a:pos x="434712774" y="142878998"/>
              </a:cxn>
              <a:cxn ang="0">
                <a:pos x="0" y="142878998"/>
              </a:cxn>
              <a:cxn ang="0">
                <a:pos x="0" y="239834135"/>
              </a:cxn>
              <a:cxn ang="0">
                <a:pos x="434712774" y="239834135"/>
              </a:cxn>
              <a:cxn ang="0">
                <a:pos x="434712774" y="142878998"/>
              </a:cxn>
              <a:cxn ang="0">
                <a:pos x="240369821" y="290860898"/>
              </a:cxn>
              <a:cxn ang="0">
                <a:pos x="0" y="290860898"/>
              </a:cxn>
              <a:cxn ang="0">
                <a:pos x="0" y="387816034"/>
              </a:cxn>
              <a:cxn ang="0">
                <a:pos x="240369821" y="387816034"/>
              </a:cxn>
              <a:cxn ang="0">
                <a:pos x="240369821" y="290860898"/>
              </a:cxn>
              <a:cxn ang="0">
                <a:pos x="0" y="530695032"/>
              </a:cxn>
              <a:cxn ang="0">
                <a:pos x="577912249" y="530695032"/>
              </a:cxn>
              <a:cxn ang="0">
                <a:pos x="577912249" y="433739896"/>
              </a:cxn>
              <a:cxn ang="0">
                <a:pos x="0" y="433739896"/>
              </a:cxn>
              <a:cxn ang="0">
                <a:pos x="0" y="530695032"/>
              </a:cxn>
              <a:cxn ang="0">
                <a:pos x="0" y="678676932"/>
              </a:cxn>
              <a:cxn ang="0">
                <a:pos x="383569297" y="678676932"/>
              </a:cxn>
              <a:cxn ang="0">
                <a:pos x="383569297" y="581724052"/>
              </a:cxn>
              <a:cxn ang="0">
                <a:pos x="0" y="581724052"/>
              </a:cxn>
              <a:cxn ang="0">
                <a:pos x="0" y="678676932"/>
              </a:cxn>
            </a:cxnLst>
            <a:pathLst>
              <a:path w="132" h="133">
                <a:moveTo>
                  <a:pt x="0" y="0"/>
                </a:moveTo>
                <a:lnTo>
                  <a:pt x="0" y="19"/>
                </a:lnTo>
                <a:lnTo>
                  <a:pt x="132" y="19"/>
                </a:lnTo>
                <a:lnTo>
                  <a:pt x="132" y="0"/>
                </a:lnTo>
                <a:lnTo>
                  <a:pt x="0" y="0"/>
                </a:lnTo>
                <a:close/>
                <a:moveTo>
                  <a:pt x="85" y="28"/>
                </a:moveTo>
                <a:lnTo>
                  <a:pt x="0" y="28"/>
                </a:lnTo>
                <a:lnTo>
                  <a:pt x="0" y="47"/>
                </a:lnTo>
                <a:lnTo>
                  <a:pt x="85" y="47"/>
                </a:lnTo>
                <a:lnTo>
                  <a:pt x="85" y="28"/>
                </a:lnTo>
                <a:close/>
                <a:moveTo>
                  <a:pt x="47" y="57"/>
                </a:moveTo>
                <a:lnTo>
                  <a:pt x="0" y="57"/>
                </a:lnTo>
                <a:lnTo>
                  <a:pt x="0" y="76"/>
                </a:lnTo>
                <a:lnTo>
                  <a:pt x="47" y="76"/>
                </a:lnTo>
                <a:lnTo>
                  <a:pt x="47" y="57"/>
                </a:lnTo>
                <a:close/>
                <a:moveTo>
                  <a:pt x="0" y="104"/>
                </a:moveTo>
                <a:lnTo>
                  <a:pt x="113" y="104"/>
                </a:lnTo>
                <a:lnTo>
                  <a:pt x="113" y="85"/>
                </a:lnTo>
                <a:lnTo>
                  <a:pt x="0" y="85"/>
                </a:lnTo>
                <a:lnTo>
                  <a:pt x="0" y="104"/>
                </a:lnTo>
                <a:close/>
                <a:moveTo>
                  <a:pt x="0" y="133"/>
                </a:moveTo>
                <a:lnTo>
                  <a:pt x="75" y="133"/>
                </a:lnTo>
                <a:lnTo>
                  <a:pt x="75" y="114"/>
                </a:lnTo>
                <a:lnTo>
                  <a:pt x="0" y="114"/>
                </a:lnTo>
                <a:lnTo>
                  <a:pt x="0" y="133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5125" name="KSO_Shape"/>
          <p:cNvSpPr/>
          <p:nvPr userDrawn="1"/>
        </p:nvSpPr>
        <p:spPr>
          <a:xfrm>
            <a:off x="749300" y="3303588"/>
            <a:ext cx="319088" cy="457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rgbClr val="EF5549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grpSp>
        <p:nvGrpSpPr>
          <p:cNvPr id="5126" name="组合 10"/>
          <p:cNvGrpSpPr/>
          <p:nvPr userDrawn="1"/>
        </p:nvGrpSpPr>
        <p:grpSpPr>
          <a:xfrm>
            <a:off x="733425" y="1482725"/>
            <a:ext cx="350838" cy="400050"/>
            <a:chOff x="2381250" y="4181475"/>
            <a:chExt cx="439738" cy="501650"/>
          </a:xfrm>
        </p:grpSpPr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2411413" y="4368800"/>
              <a:ext cx="377825" cy="314325"/>
            </a:xfrm>
            <a:prstGeom prst="rect">
              <a:avLst/>
            </a:prstGeom>
            <a:noFill/>
            <a:ln w="34925" cap="rnd">
              <a:solidFill>
                <a:srgbClr val="EF554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2474913" y="4464050"/>
              <a:ext cx="125413" cy="219075"/>
            </a:xfrm>
            <a:prstGeom prst="rect">
              <a:avLst/>
            </a:prstGeom>
            <a:noFill/>
            <a:ln w="34925" cap="rnd">
              <a:solidFill>
                <a:srgbClr val="EF554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2538413" y="4557713"/>
              <a:ext cx="31750" cy="317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130" name="Freeform 36"/>
            <p:cNvSpPr/>
            <p:nvPr/>
          </p:nvSpPr>
          <p:spPr>
            <a:xfrm>
              <a:off x="2381250" y="4181475"/>
              <a:ext cx="439738" cy="187325"/>
            </a:xfrm>
            <a:custGeom>
              <a:avLst/>
              <a:gdLst/>
              <a:ahLst/>
              <a:cxnLst>
                <a:cxn ang="0">
                  <a:pos x="0" y="297378438"/>
                </a:cxn>
                <a:cxn ang="0">
                  <a:pos x="347781958" y="0"/>
                </a:cxn>
                <a:cxn ang="0">
                  <a:pos x="698084869" y="297378438"/>
                </a:cxn>
                <a:cxn ang="0">
                  <a:pos x="0" y="297378438"/>
                </a:cxn>
              </a:cxnLst>
              <a:pathLst>
                <a:path w="277" h="118">
                  <a:moveTo>
                    <a:pt x="0" y="118"/>
                  </a:moveTo>
                  <a:lnTo>
                    <a:pt x="138" y="0"/>
                  </a:lnTo>
                  <a:lnTo>
                    <a:pt x="277" y="118"/>
                  </a:lnTo>
                  <a:lnTo>
                    <a:pt x="0" y="118"/>
                  </a:lnTo>
                  <a:close/>
                </a:path>
              </a:pathLst>
            </a:custGeom>
            <a:noFill/>
            <a:ln w="34925" cap="rnd" cmpd="sng">
              <a:solidFill>
                <a:srgbClr val="EF554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pt-BR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571500" y="1346200"/>
            <a:ext cx="674688" cy="673100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1500" y="3195638"/>
            <a:ext cx="674688" cy="673100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1500" y="4813300"/>
            <a:ext cx="674688" cy="67468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1772529" y="820738"/>
            <a:ext cx="9574921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2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72529" y="3700463"/>
            <a:ext cx="9574921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3E7B16-36FE-41C1-9EB3-2AE62095AAC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525463" cy="6858000"/>
          </a:xfrm>
          <a:prstGeom prst="rect">
            <a:avLst/>
          </a:prstGeom>
          <a:solidFill>
            <a:srgbClr val="37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913" y="527050"/>
            <a:ext cx="209550" cy="990600"/>
          </a:xfrm>
          <a:prstGeom prst="rect">
            <a:avLst/>
          </a:prstGeom>
          <a:solidFill>
            <a:srgbClr val="C33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9660"/>
            <a:ext cx="10514013" cy="1325563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EF5549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0CE454B-1CE2-4531-BAD8-CE7ABFE34E1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4BFBFD-D018-4B81-8ED4-E53FECA7935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C33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rgbClr val="37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57699" y="1249363"/>
            <a:ext cx="6894513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57699" y="3729038"/>
            <a:ext cx="6894513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29DC97-6828-4AB1-B96B-44DD74DCC6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C33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73238" cy="6858000"/>
          </a:xfrm>
          <a:prstGeom prst="rect">
            <a:avLst/>
          </a:prstGeom>
          <a:solidFill>
            <a:srgbClr val="37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69975"/>
            <a:ext cx="1773238" cy="1181100"/>
          </a:xfrm>
          <a:prstGeom prst="rect">
            <a:avLst/>
          </a:prstGeom>
          <a:solidFill>
            <a:srgbClr val="EF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6" name="Freeform 55"/>
          <p:cNvSpPr>
            <a:spLocks noEditPoints="1"/>
          </p:cNvSpPr>
          <p:nvPr userDrawn="1"/>
        </p:nvSpPr>
        <p:spPr>
          <a:xfrm>
            <a:off x="760413" y="5000625"/>
            <a:ext cx="298450" cy="300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952881"/>
              </a:cxn>
              <a:cxn ang="0">
                <a:pos x="675082595" y="96952881"/>
              </a:cxn>
              <a:cxn ang="0">
                <a:pos x="675082595" y="0"/>
              </a:cxn>
              <a:cxn ang="0">
                <a:pos x="0" y="0"/>
              </a:cxn>
              <a:cxn ang="0">
                <a:pos x="434712774" y="142878998"/>
              </a:cxn>
              <a:cxn ang="0">
                <a:pos x="0" y="142878998"/>
              </a:cxn>
              <a:cxn ang="0">
                <a:pos x="0" y="239834135"/>
              </a:cxn>
              <a:cxn ang="0">
                <a:pos x="434712774" y="239834135"/>
              </a:cxn>
              <a:cxn ang="0">
                <a:pos x="434712774" y="142878998"/>
              </a:cxn>
              <a:cxn ang="0">
                <a:pos x="240369821" y="290860898"/>
              </a:cxn>
              <a:cxn ang="0">
                <a:pos x="0" y="290860898"/>
              </a:cxn>
              <a:cxn ang="0">
                <a:pos x="0" y="387816034"/>
              </a:cxn>
              <a:cxn ang="0">
                <a:pos x="240369821" y="387816034"/>
              </a:cxn>
              <a:cxn ang="0">
                <a:pos x="240369821" y="290860898"/>
              </a:cxn>
              <a:cxn ang="0">
                <a:pos x="0" y="530695032"/>
              </a:cxn>
              <a:cxn ang="0">
                <a:pos x="577912249" y="530695032"/>
              </a:cxn>
              <a:cxn ang="0">
                <a:pos x="577912249" y="433739896"/>
              </a:cxn>
              <a:cxn ang="0">
                <a:pos x="0" y="433739896"/>
              </a:cxn>
              <a:cxn ang="0">
                <a:pos x="0" y="530695032"/>
              </a:cxn>
              <a:cxn ang="0">
                <a:pos x="0" y="678676932"/>
              </a:cxn>
              <a:cxn ang="0">
                <a:pos x="383569297" y="678676932"/>
              </a:cxn>
              <a:cxn ang="0">
                <a:pos x="383569297" y="581724052"/>
              </a:cxn>
              <a:cxn ang="0">
                <a:pos x="0" y="581724052"/>
              </a:cxn>
              <a:cxn ang="0">
                <a:pos x="0" y="678676932"/>
              </a:cxn>
            </a:cxnLst>
            <a:pathLst>
              <a:path w="132" h="133">
                <a:moveTo>
                  <a:pt x="0" y="0"/>
                </a:moveTo>
                <a:lnTo>
                  <a:pt x="0" y="19"/>
                </a:lnTo>
                <a:lnTo>
                  <a:pt x="132" y="19"/>
                </a:lnTo>
                <a:lnTo>
                  <a:pt x="132" y="0"/>
                </a:lnTo>
                <a:lnTo>
                  <a:pt x="0" y="0"/>
                </a:lnTo>
                <a:close/>
                <a:moveTo>
                  <a:pt x="85" y="28"/>
                </a:moveTo>
                <a:lnTo>
                  <a:pt x="0" y="28"/>
                </a:lnTo>
                <a:lnTo>
                  <a:pt x="0" y="47"/>
                </a:lnTo>
                <a:lnTo>
                  <a:pt x="85" y="47"/>
                </a:lnTo>
                <a:lnTo>
                  <a:pt x="85" y="28"/>
                </a:lnTo>
                <a:close/>
                <a:moveTo>
                  <a:pt x="47" y="57"/>
                </a:moveTo>
                <a:lnTo>
                  <a:pt x="0" y="57"/>
                </a:lnTo>
                <a:lnTo>
                  <a:pt x="0" y="76"/>
                </a:lnTo>
                <a:lnTo>
                  <a:pt x="47" y="76"/>
                </a:lnTo>
                <a:lnTo>
                  <a:pt x="47" y="57"/>
                </a:lnTo>
                <a:close/>
                <a:moveTo>
                  <a:pt x="0" y="104"/>
                </a:moveTo>
                <a:lnTo>
                  <a:pt x="113" y="104"/>
                </a:lnTo>
                <a:lnTo>
                  <a:pt x="113" y="85"/>
                </a:lnTo>
                <a:lnTo>
                  <a:pt x="0" y="85"/>
                </a:lnTo>
                <a:lnTo>
                  <a:pt x="0" y="104"/>
                </a:lnTo>
                <a:close/>
                <a:moveTo>
                  <a:pt x="0" y="133"/>
                </a:moveTo>
                <a:lnTo>
                  <a:pt x="75" y="133"/>
                </a:lnTo>
                <a:lnTo>
                  <a:pt x="75" y="114"/>
                </a:lnTo>
                <a:lnTo>
                  <a:pt x="0" y="114"/>
                </a:lnTo>
                <a:lnTo>
                  <a:pt x="0" y="133"/>
                </a:lnTo>
                <a:close/>
              </a:path>
            </a:pathLst>
          </a:custGeom>
          <a:solidFill>
            <a:srgbClr val="EF5549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3077" name="KSO_Shape"/>
          <p:cNvSpPr/>
          <p:nvPr userDrawn="1"/>
        </p:nvSpPr>
        <p:spPr>
          <a:xfrm>
            <a:off x="749300" y="3303588"/>
            <a:ext cx="319088" cy="457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rgbClr val="EF5549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grpSp>
        <p:nvGrpSpPr>
          <p:cNvPr id="3078" name="组合 10"/>
          <p:cNvGrpSpPr/>
          <p:nvPr userDrawn="1"/>
        </p:nvGrpSpPr>
        <p:grpSpPr>
          <a:xfrm>
            <a:off x="733425" y="1482725"/>
            <a:ext cx="350838" cy="400050"/>
            <a:chOff x="2381250" y="4181475"/>
            <a:chExt cx="439738" cy="501650"/>
          </a:xfrm>
        </p:grpSpPr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2411413" y="4368800"/>
              <a:ext cx="377825" cy="314325"/>
            </a:xfrm>
            <a:prstGeom prst="rect">
              <a:avLst/>
            </a:prstGeom>
            <a:noFill/>
            <a:ln w="34925" cap="rnd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2474913" y="4464050"/>
              <a:ext cx="125413" cy="219075"/>
            </a:xfrm>
            <a:prstGeom prst="rect">
              <a:avLst/>
            </a:prstGeom>
            <a:noFill/>
            <a:ln w="34925" cap="rnd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2538413" y="4557713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082" name="Freeform 36"/>
            <p:cNvSpPr/>
            <p:nvPr/>
          </p:nvSpPr>
          <p:spPr>
            <a:xfrm>
              <a:off x="2381250" y="4181475"/>
              <a:ext cx="439738" cy="187325"/>
            </a:xfrm>
            <a:custGeom>
              <a:avLst/>
              <a:gdLst/>
              <a:ahLst/>
              <a:cxnLst>
                <a:cxn ang="0">
                  <a:pos x="0" y="297378438"/>
                </a:cxn>
                <a:cxn ang="0">
                  <a:pos x="347781958" y="0"/>
                </a:cxn>
                <a:cxn ang="0">
                  <a:pos x="698084869" y="297378438"/>
                </a:cxn>
                <a:cxn ang="0">
                  <a:pos x="0" y="297378438"/>
                </a:cxn>
              </a:cxnLst>
              <a:pathLst>
                <a:path w="277" h="118">
                  <a:moveTo>
                    <a:pt x="0" y="118"/>
                  </a:moveTo>
                  <a:lnTo>
                    <a:pt x="138" y="0"/>
                  </a:lnTo>
                  <a:lnTo>
                    <a:pt x="277" y="118"/>
                  </a:lnTo>
                  <a:lnTo>
                    <a:pt x="0" y="118"/>
                  </a:lnTo>
                  <a:close/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pt-BR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571500" y="1346200"/>
            <a:ext cx="674688" cy="6731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1500" y="3195638"/>
            <a:ext cx="674688" cy="673100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1500" y="4813300"/>
            <a:ext cx="674688" cy="674688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529" y="820738"/>
            <a:ext cx="9574921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72529" y="3700463"/>
            <a:ext cx="9574921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2A3EC7-7110-4F77-9479-52BC6A1C66E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rgbClr val="C33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73238" cy="6858000"/>
          </a:xfrm>
          <a:prstGeom prst="rect">
            <a:avLst/>
          </a:prstGeom>
          <a:solidFill>
            <a:srgbClr val="37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998788"/>
            <a:ext cx="1773238" cy="1181100"/>
          </a:xfrm>
          <a:prstGeom prst="rect">
            <a:avLst/>
          </a:prstGeom>
          <a:solidFill>
            <a:srgbClr val="EF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Freeform 55"/>
          <p:cNvSpPr>
            <a:spLocks noEditPoints="1"/>
          </p:cNvSpPr>
          <p:nvPr userDrawn="1"/>
        </p:nvSpPr>
        <p:spPr>
          <a:xfrm>
            <a:off x="760413" y="5000625"/>
            <a:ext cx="298450" cy="300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952881"/>
              </a:cxn>
              <a:cxn ang="0">
                <a:pos x="675082595" y="96952881"/>
              </a:cxn>
              <a:cxn ang="0">
                <a:pos x="675082595" y="0"/>
              </a:cxn>
              <a:cxn ang="0">
                <a:pos x="0" y="0"/>
              </a:cxn>
              <a:cxn ang="0">
                <a:pos x="434712774" y="142878998"/>
              </a:cxn>
              <a:cxn ang="0">
                <a:pos x="0" y="142878998"/>
              </a:cxn>
              <a:cxn ang="0">
                <a:pos x="0" y="239834135"/>
              </a:cxn>
              <a:cxn ang="0">
                <a:pos x="434712774" y="239834135"/>
              </a:cxn>
              <a:cxn ang="0">
                <a:pos x="434712774" y="142878998"/>
              </a:cxn>
              <a:cxn ang="0">
                <a:pos x="240369821" y="290860898"/>
              </a:cxn>
              <a:cxn ang="0">
                <a:pos x="0" y="290860898"/>
              </a:cxn>
              <a:cxn ang="0">
                <a:pos x="0" y="387816034"/>
              </a:cxn>
              <a:cxn ang="0">
                <a:pos x="240369821" y="387816034"/>
              </a:cxn>
              <a:cxn ang="0">
                <a:pos x="240369821" y="290860898"/>
              </a:cxn>
              <a:cxn ang="0">
                <a:pos x="0" y="530695032"/>
              </a:cxn>
              <a:cxn ang="0">
                <a:pos x="577912249" y="530695032"/>
              </a:cxn>
              <a:cxn ang="0">
                <a:pos x="577912249" y="433739896"/>
              </a:cxn>
              <a:cxn ang="0">
                <a:pos x="0" y="433739896"/>
              </a:cxn>
              <a:cxn ang="0">
                <a:pos x="0" y="530695032"/>
              </a:cxn>
              <a:cxn ang="0">
                <a:pos x="0" y="678676932"/>
              </a:cxn>
              <a:cxn ang="0">
                <a:pos x="383569297" y="678676932"/>
              </a:cxn>
              <a:cxn ang="0">
                <a:pos x="383569297" y="581724052"/>
              </a:cxn>
              <a:cxn ang="0">
                <a:pos x="0" y="581724052"/>
              </a:cxn>
              <a:cxn ang="0">
                <a:pos x="0" y="678676932"/>
              </a:cxn>
            </a:cxnLst>
            <a:pathLst>
              <a:path w="132" h="133">
                <a:moveTo>
                  <a:pt x="0" y="0"/>
                </a:moveTo>
                <a:lnTo>
                  <a:pt x="0" y="19"/>
                </a:lnTo>
                <a:lnTo>
                  <a:pt x="132" y="19"/>
                </a:lnTo>
                <a:lnTo>
                  <a:pt x="132" y="0"/>
                </a:lnTo>
                <a:lnTo>
                  <a:pt x="0" y="0"/>
                </a:lnTo>
                <a:close/>
                <a:moveTo>
                  <a:pt x="85" y="28"/>
                </a:moveTo>
                <a:lnTo>
                  <a:pt x="0" y="28"/>
                </a:lnTo>
                <a:lnTo>
                  <a:pt x="0" y="47"/>
                </a:lnTo>
                <a:lnTo>
                  <a:pt x="85" y="47"/>
                </a:lnTo>
                <a:lnTo>
                  <a:pt x="85" y="28"/>
                </a:lnTo>
                <a:close/>
                <a:moveTo>
                  <a:pt x="47" y="57"/>
                </a:moveTo>
                <a:lnTo>
                  <a:pt x="0" y="57"/>
                </a:lnTo>
                <a:lnTo>
                  <a:pt x="0" y="76"/>
                </a:lnTo>
                <a:lnTo>
                  <a:pt x="47" y="76"/>
                </a:lnTo>
                <a:lnTo>
                  <a:pt x="47" y="57"/>
                </a:lnTo>
                <a:close/>
                <a:moveTo>
                  <a:pt x="0" y="104"/>
                </a:moveTo>
                <a:lnTo>
                  <a:pt x="113" y="104"/>
                </a:lnTo>
                <a:lnTo>
                  <a:pt x="113" y="85"/>
                </a:lnTo>
                <a:lnTo>
                  <a:pt x="0" y="85"/>
                </a:lnTo>
                <a:lnTo>
                  <a:pt x="0" y="104"/>
                </a:lnTo>
                <a:close/>
                <a:moveTo>
                  <a:pt x="0" y="133"/>
                </a:moveTo>
                <a:lnTo>
                  <a:pt x="75" y="133"/>
                </a:lnTo>
                <a:lnTo>
                  <a:pt x="75" y="114"/>
                </a:lnTo>
                <a:lnTo>
                  <a:pt x="0" y="114"/>
                </a:lnTo>
                <a:lnTo>
                  <a:pt x="0" y="133"/>
                </a:lnTo>
                <a:close/>
              </a:path>
            </a:pathLst>
          </a:custGeom>
          <a:solidFill>
            <a:srgbClr val="EF5549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1" name="KSO_Shape"/>
          <p:cNvSpPr/>
          <p:nvPr userDrawn="1"/>
        </p:nvSpPr>
        <p:spPr>
          <a:xfrm>
            <a:off x="749300" y="3303588"/>
            <a:ext cx="319088" cy="457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grpSp>
        <p:nvGrpSpPr>
          <p:cNvPr id="4102" name="组合 10"/>
          <p:cNvGrpSpPr/>
          <p:nvPr userDrawn="1"/>
        </p:nvGrpSpPr>
        <p:grpSpPr>
          <a:xfrm>
            <a:off x="733425" y="1482725"/>
            <a:ext cx="350838" cy="400050"/>
            <a:chOff x="2381250" y="4181475"/>
            <a:chExt cx="439738" cy="501650"/>
          </a:xfrm>
        </p:grpSpPr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2411413" y="4368800"/>
              <a:ext cx="377825" cy="314325"/>
            </a:xfrm>
            <a:prstGeom prst="rect">
              <a:avLst/>
            </a:prstGeom>
            <a:noFill/>
            <a:ln w="34925" cap="rnd">
              <a:solidFill>
                <a:srgbClr val="EF554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2474913" y="4464050"/>
              <a:ext cx="125413" cy="219075"/>
            </a:xfrm>
            <a:prstGeom prst="rect">
              <a:avLst/>
            </a:prstGeom>
            <a:noFill/>
            <a:ln w="34925" cap="rnd">
              <a:solidFill>
                <a:srgbClr val="EF554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2538413" y="4557713"/>
              <a:ext cx="31750" cy="317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106" name="Freeform 36"/>
            <p:cNvSpPr/>
            <p:nvPr/>
          </p:nvSpPr>
          <p:spPr>
            <a:xfrm>
              <a:off x="2381250" y="4181475"/>
              <a:ext cx="439738" cy="187325"/>
            </a:xfrm>
            <a:custGeom>
              <a:avLst/>
              <a:gdLst/>
              <a:ahLst/>
              <a:cxnLst>
                <a:cxn ang="0">
                  <a:pos x="0" y="297378438"/>
                </a:cxn>
                <a:cxn ang="0">
                  <a:pos x="347781958" y="0"/>
                </a:cxn>
                <a:cxn ang="0">
                  <a:pos x="698084869" y="297378438"/>
                </a:cxn>
                <a:cxn ang="0">
                  <a:pos x="0" y="297378438"/>
                </a:cxn>
              </a:cxnLst>
              <a:pathLst>
                <a:path w="277" h="118">
                  <a:moveTo>
                    <a:pt x="0" y="118"/>
                  </a:moveTo>
                  <a:lnTo>
                    <a:pt x="138" y="0"/>
                  </a:lnTo>
                  <a:lnTo>
                    <a:pt x="277" y="118"/>
                  </a:lnTo>
                  <a:lnTo>
                    <a:pt x="0" y="118"/>
                  </a:lnTo>
                  <a:close/>
                </a:path>
              </a:pathLst>
            </a:custGeom>
            <a:noFill/>
            <a:ln w="34925" cap="rnd" cmpd="sng">
              <a:solidFill>
                <a:srgbClr val="EF554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pt-BR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571500" y="1346200"/>
            <a:ext cx="674688" cy="673100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1500" y="3195638"/>
            <a:ext cx="674688" cy="6731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1500" y="4813300"/>
            <a:ext cx="674688" cy="674688"/>
          </a:xfrm>
          <a:prstGeom prst="ellipse">
            <a:avLst/>
          </a:prstGeom>
          <a:noFill/>
          <a:ln w="28575"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1772529" y="820738"/>
            <a:ext cx="9574921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2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72529" y="3700463"/>
            <a:ext cx="9574921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E4E480-0167-4F90-ACDA-4B88316D51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</a:t>
            </a:r>
            <a:r>
              <a:rPr lang="zh-CN" altLang="zh-CN" dirty="0"/>
              <a:t>text</a:t>
            </a:r>
            <a:r>
              <a:rPr lang="zh-CN" altLang="en-US" dirty="0"/>
              <a:t>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4BFBFD-D018-4B81-8ED4-E53FECA7935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</a:t>
            </a:r>
            <a:r>
              <a:rPr lang="zh-CN" altLang="zh-CN" dirty="0"/>
              <a:t>text</a:t>
            </a:r>
            <a:r>
              <a:rPr lang="zh-CN" altLang="en-US" dirty="0"/>
              <a:t>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4BFBFD-D018-4B81-8ED4-E53FECA7935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3.jpe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ctrTitle"/>
          </p:nvPr>
        </p:nvSpPr>
        <p:spPr>
          <a:xfrm>
            <a:off x="4457700" y="1249363"/>
            <a:ext cx="7513638" cy="2387600"/>
          </a:xfrm>
        </p:spPr>
        <p:txBody>
          <a:bodyPr wrap="square" lIns="91440" tIns="45720" rIns="91440" bIns="45720" anchor="b"/>
          <a:p>
            <a:pPr eaLnBrk="1" hangingPunct="1">
              <a:buClrTx/>
              <a:buSzTx/>
              <a:buFontTx/>
            </a:pPr>
            <a:r>
              <a:rPr lang="pt-BR" altLang="zh-CN" sz="5400" b="1" kern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j-cs"/>
              </a:rPr>
              <a:t>ViTrine</a:t>
            </a:r>
            <a:endParaRPr lang="pt-BR" altLang="zh-CN" sz="5400" b="1" kern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0242" name="副标题 14"/>
          <p:cNvSpPr>
            <a:spLocks noGrp="1"/>
          </p:cNvSpPr>
          <p:nvPr>
            <p:ph type="subTitle" idx="1" hasCustomPrompt="1"/>
          </p:nvPr>
        </p:nvSpPr>
        <p:spPr/>
        <p:txBody>
          <a:bodyPr wrap="square" lIns="91440" tIns="45720" rIns="91440" bIns="45720" anchor="t"/>
          <a:p>
            <a:pPr eaLnBrk="1" hangingPunct="1">
              <a:buClrTx/>
              <a:buSzTx/>
            </a:pPr>
            <a:r>
              <a:rPr lang="zh-CN" altLang="en-US" sz="2400" kern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Sistema on-line para comunicação entre loja e cliente.</a:t>
            </a:r>
            <a:endParaRPr lang="zh-CN" altLang="en-US" sz="2400" kern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49300" y="3771900"/>
            <a:ext cx="2906713" cy="0"/>
          </a:xfrm>
          <a:prstGeom prst="line">
            <a:avLst/>
          </a:prstGeom>
          <a:ln>
            <a:solidFill>
              <a:srgbClr val="EF55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文本框 12"/>
          <p:cNvSpPr txBox="1"/>
          <p:nvPr/>
        </p:nvSpPr>
        <p:spPr>
          <a:xfrm>
            <a:off x="2405063" y="3927475"/>
            <a:ext cx="70294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1400" dirty="0">
                <a:ln>
                  <a:solidFill>
                    <a:schemeClr val="bg1"/>
                  </a:solidFill>
                </a:ln>
                <a:solidFill>
                  <a:srgbClr val="EF5549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ALUNO</a:t>
            </a:r>
            <a:endParaRPr lang="pt-BR" altLang="zh-CN" sz="1400" dirty="0">
              <a:ln>
                <a:solidFill>
                  <a:schemeClr val="bg1"/>
                </a:solidFill>
              </a:ln>
              <a:solidFill>
                <a:srgbClr val="EF5549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670560" y="3443605"/>
            <a:ext cx="2164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Vinicius Jean Fonseca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1"/>
          <p:cNvPicPr>
            <a:picLocks noChangeAspect="1"/>
          </p:cNvPicPr>
          <p:nvPr/>
        </p:nvPicPr>
        <p:blipFill>
          <a:blip r:embed="rId1"/>
          <a:srcRect r="40385"/>
          <a:stretch>
            <a:fillRect/>
          </a:stretch>
        </p:blipFill>
        <p:spPr>
          <a:xfrm>
            <a:off x="497840" y="0"/>
            <a:ext cx="61547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7840" y="365125"/>
            <a:ext cx="8787130" cy="1325880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EF554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Roteiro</a:t>
            </a:r>
            <a:endParaRPr kumimoji="0" lang="pt-BR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EF554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88225" y="1938655"/>
            <a:ext cx="14605" cy="2773045"/>
          </a:xfrm>
          <a:prstGeom prst="line">
            <a:avLst/>
          </a:prstGeom>
          <a:ln>
            <a:solidFill>
              <a:srgbClr val="EF55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291388" y="1787525"/>
            <a:ext cx="192088" cy="190500"/>
          </a:xfrm>
          <a:prstGeom prst="ellipse">
            <a:avLst/>
          </a:prstGeom>
          <a:solidFill>
            <a:schemeClr val="bg1"/>
          </a:solidFill>
          <a:ln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91388" y="2765425"/>
            <a:ext cx="192088" cy="190500"/>
          </a:xfrm>
          <a:prstGeom prst="ellipse">
            <a:avLst/>
          </a:prstGeom>
          <a:solidFill>
            <a:schemeClr val="bg1"/>
          </a:solidFill>
          <a:ln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291388" y="3743325"/>
            <a:ext cx="192088" cy="192088"/>
          </a:xfrm>
          <a:prstGeom prst="ellipse">
            <a:avLst/>
          </a:prstGeom>
          <a:solidFill>
            <a:schemeClr val="bg1"/>
          </a:solidFill>
          <a:ln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99680" y="1708150"/>
            <a:ext cx="3622675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Apresentação</a:t>
            </a:r>
            <a:endParaRPr kumimoji="0" lang="pt-BR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99680" y="2691448"/>
            <a:ext cx="3622675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Tecnologias Usadas</a:t>
            </a:r>
            <a:endParaRPr kumimoji="0" lang="pt-BR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7599680" y="4559618"/>
            <a:ext cx="3622675" cy="337185"/>
          </a:xfrm>
          <a:prstGeom prst="rect">
            <a:avLst/>
          </a:prstGeom>
          <a:noFill/>
        </p:spPr>
        <p:txBody>
          <a:bodyPr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Finalização</a:t>
            </a:r>
            <a:endParaRPr kumimoji="0" lang="pt-BR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3" name="椭圆 8"/>
          <p:cNvSpPr/>
          <p:nvPr/>
        </p:nvSpPr>
        <p:spPr>
          <a:xfrm>
            <a:off x="7291388" y="4632325"/>
            <a:ext cx="192088" cy="192088"/>
          </a:xfrm>
          <a:prstGeom prst="ellipse">
            <a:avLst/>
          </a:prstGeom>
          <a:solidFill>
            <a:schemeClr val="bg1"/>
          </a:solidFill>
          <a:ln>
            <a:solidFill>
              <a:srgbClr val="EF5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4"/>
          <p:cNvSpPr/>
          <p:nvPr/>
        </p:nvSpPr>
        <p:spPr>
          <a:xfrm>
            <a:off x="7599680" y="3663633"/>
            <a:ext cx="3622675" cy="337185"/>
          </a:xfrm>
          <a:prstGeom prst="rect">
            <a:avLst/>
          </a:prstGeom>
          <a:noFill/>
        </p:spPr>
        <p:txBody>
          <a:bodyPr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Referências</a:t>
            </a:r>
            <a:endParaRPr kumimoji="0" lang="pt-BR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1"/>
          <p:cNvPicPr>
            <a:picLocks noChangeAspect="1"/>
          </p:cNvPicPr>
          <p:nvPr/>
        </p:nvPicPr>
        <p:blipFill>
          <a:blip r:embed="rId1"/>
          <a:srcRect r="40385"/>
          <a:stretch>
            <a:fillRect/>
          </a:stretch>
        </p:blipFill>
        <p:spPr>
          <a:xfrm>
            <a:off x="497840" y="0"/>
            <a:ext cx="6154738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Imagem 2" descr="armazenar-fundo-interior_1284-46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0"/>
            <a:ext cx="6154420" cy="68586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7897495" y="3107055"/>
            <a:ext cx="3233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3600">
                <a:solidFill>
                  <a:srgbClr val="EF5549"/>
                </a:solidFill>
              </a:rPr>
              <a:t>O que é ViTrine?</a:t>
            </a:r>
            <a:endParaRPr lang="pt-BR" altLang="en-US" sz="3600">
              <a:solidFill>
                <a:srgbClr val="EF5549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7840" y="349250"/>
            <a:ext cx="8787130" cy="1325880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EF554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APRESENTAÇÃO</a:t>
            </a:r>
            <a:endParaRPr kumimoji="0" lang="pt-BR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EF554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1"/>
          <p:cNvPicPr>
            <a:picLocks noChangeAspect="1"/>
          </p:cNvPicPr>
          <p:nvPr/>
        </p:nvPicPr>
        <p:blipFill>
          <a:blip r:embed="rId1"/>
          <a:srcRect r="40385"/>
          <a:stretch>
            <a:fillRect/>
          </a:stretch>
        </p:blipFill>
        <p:spPr>
          <a:xfrm>
            <a:off x="497840" y="0"/>
            <a:ext cx="6154738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Imagem 2" descr="armazenar-fundo-interior_1284-46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0"/>
            <a:ext cx="6154420" cy="68586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7897495" y="3107055"/>
            <a:ext cx="3187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3600">
                <a:solidFill>
                  <a:srgbClr val="EF5549"/>
                </a:solidFill>
              </a:rPr>
              <a:t>Escolha sua Loja</a:t>
            </a:r>
            <a:endParaRPr lang="pt-BR" altLang="en-US" sz="3600">
              <a:solidFill>
                <a:srgbClr val="EF5549"/>
              </a:solidFill>
            </a:endParaRPr>
          </a:p>
        </p:txBody>
      </p:sp>
      <p:pic>
        <p:nvPicPr>
          <p:cNvPr id="2" name="Imagem 1" descr="visite-loj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" y="-15875"/>
            <a:ext cx="6155055" cy="687514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7840" y="349250"/>
            <a:ext cx="8787130" cy="1325880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EF554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APRESENTAÇÃO</a:t>
            </a:r>
            <a:endParaRPr kumimoji="0" lang="pt-BR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EF554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1"/>
          <p:cNvPicPr>
            <a:picLocks noChangeAspect="1"/>
          </p:cNvPicPr>
          <p:nvPr/>
        </p:nvPicPr>
        <p:blipFill>
          <a:blip r:embed="rId1"/>
          <a:srcRect r="40385"/>
          <a:stretch>
            <a:fillRect/>
          </a:stretch>
        </p:blipFill>
        <p:spPr>
          <a:xfrm>
            <a:off x="497840" y="0"/>
            <a:ext cx="61547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Caixa de Texto 4"/>
          <p:cNvSpPr txBox="1"/>
          <p:nvPr/>
        </p:nvSpPr>
        <p:spPr>
          <a:xfrm>
            <a:off x="7564120" y="3107055"/>
            <a:ext cx="3689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3600">
                <a:solidFill>
                  <a:srgbClr val="EF5549"/>
                </a:solidFill>
              </a:rPr>
              <a:t>Veja seus produtos</a:t>
            </a:r>
            <a:endParaRPr lang="pt-BR" altLang="en-US" sz="3600">
              <a:solidFill>
                <a:srgbClr val="EF5549"/>
              </a:solidFill>
            </a:endParaRPr>
          </a:p>
        </p:txBody>
      </p:sp>
      <p:pic>
        <p:nvPicPr>
          <p:cNvPr id="7" name="Imagem 6" descr="post-investir-em-bolsas-de-grife-030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0"/>
            <a:ext cx="6155055" cy="6858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7840" y="408940"/>
            <a:ext cx="8787130" cy="1325880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EF554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APRESENTAÇÃO</a:t>
            </a:r>
            <a:endParaRPr kumimoji="0" lang="pt-BR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EF554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1"/>
          <p:cNvPicPr>
            <a:picLocks noChangeAspect="1"/>
          </p:cNvPicPr>
          <p:nvPr/>
        </p:nvPicPr>
        <p:blipFill>
          <a:blip r:embed="rId1"/>
          <a:srcRect r="40385"/>
          <a:stretch>
            <a:fillRect/>
          </a:stretch>
        </p:blipFill>
        <p:spPr>
          <a:xfrm>
            <a:off x="497840" y="0"/>
            <a:ext cx="61547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Caixa de Texto 4"/>
          <p:cNvSpPr txBox="1"/>
          <p:nvPr/>
        </p:nvSpPr>
        <p:spPr>
          <a:xfrm>
            <a:off x="6830695" y="2552700"/>
            <a:ext cx="52724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3600">
                <a:solidFill>
                  <a:srgbClr val="EF5549"/>
                </a:solidFill>
              </a:rPr>
              <a:t>Entre em contato e negocie </a:t>
            </a:r>
            <a:endParaRPr lang="pt-BR" altLang="en-US" sz="3600">
              <a:solidFill>
                <a:srgbClr val="EF5549"/>
              </a:solidFill>
            </a:endParaRPr>
          </a:p>
          <a:p>
            <a:r>
              <a:rPr lang="pt-BR" altLang="en-US" sz="3600">
                <a:solidFill>
                  <a:srgbClr val="EF5549"/>
                </a:solidFill>
              </a:rPr>
              <a:t>	com um vendedor</a:t>
            </a:r>
            <a:endParaRPr lang="pt-BR" altLang="en-US" sz="3600">
              <a:solidFill>
                <a:srgbClr val="EF5549"/>
              </a:solidFill>
            </a:endParaRPr>
          </a:p>
        </p:txBody>
      </p:sp>
      <p:pic>
        <p:nvPicPr>
          <p:cNvPr id="2" name="Imagem 1" descr="ezgif.com-webp-to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0"/>
            <a:ext cx="6155055" cy="6858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7840" y="408940"/>
            <a:ext cx="8787130" cy="1325880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EF554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APRESENTAÇÃO</a:t>
            </a:r>
            <a:endParaRPr kumimoji="0" lang="pt-BR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EF554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0363"/>
            <a:ext cx="10514013" cy="1325563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4000" b="0" i="0" u="none" strike="noStrike" kern="1200" cap="all" spc="0" normalizeH="0" baseline="0" noProof="0" dirty="0">
                <a:ln>
                  <a:noFill/>
                </a:ln>
                <a:solidFill>
                  <a:srgbClr val="EF554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Tecnologias Usadas</a:t>
            </a:r>
            <a:endParaRPr kumimoji="0" lang="pt-BR" sz="4000" b="0" i="0" u="none" strike="noStrike" kern="1200" cap="all" spc="0" normalizeH="0" baseline="0" noProof="0" dirty="0">
              <a:ln>
                <a:noFill/>
              </a:ln>
              <a:solidFill>
                <a:srgbClr val="EF554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613" y="2205038"/>
            <a:ext cx="2005012" cy="133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3282950" y="2122488"/>
            <a:ext cx="12687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F5549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ASP.NET Core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F5549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2950" y="2373630"/>
            <a:ext cx="284988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O ASP.NET Core é uma estrutura da web de código aberto e gratuita e sucessora do ASP.NET, desenvolvida pela Microsoft e pela comunidade.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82950" y="4295775"/>
            <a:ext cx="16179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F5549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Entity Framework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F5549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2950" y="4545013"/>
            <a:ext cx="2849563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O Entity Framework permite que os desenvolvedores trabalhem com dados na forma de objetos e propriedades específicos de domínio, como clientes e endereços de clientes, sem precisar se preocupar com as tabelas e colunas de banco de dados subjacentes em que esses dados são armazena.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2813" y="2122488"/>
            <a:ext cx="10623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F5549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SQL Server</a:t>
            </a:r>
            <a:endParaRPr kumimoji="0" lang="pt-B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F5549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32813" y="2373313"/>
            <a:ext cx="2874963" cy="9531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O Microsoft SQL Server é um sistema gerenciador de Banco de dados relacional desenvolvido pela Sybase em parceria com a Microsoft.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32813" y="4295775"/>
            <a:ext cx="7664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F5549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HTML5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F5549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32813" y="4545013"/>
            <a:ext cx="2847975" cy="1168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HTML5 é uma linguagem de marcação para a World Wide Web e é uma tecnologia chave da Internet, originalmente proposto por Opera Software.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434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88" y="2203450"/>
            <a:ext cx="2008187" cy="1338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8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0" y="4300538"/>
            <a:ext cx="2028825" cy="1349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9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63" y="4295775"/>
            <a:ext cx="1998662" cy="132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Imagem 1" descr="asp_net_core_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2203450"/>
            <a:ext cx="1998980" cy="1338580"/>
          </a:xfrm>
          <a:prstGeom prst="rect">
            <a:avLst/>
          </a:prstGeom>
        </p:spPr>
      </p:pic>
      <p:pic>
        <p:nvPicPr>
          <p:cNvPr id="3" name="Imagem 2" descr="entity_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4267835"/>
            <a:ext cx="1998980" cy="1355090"/>
          </a:xfrm>
          <a:prstGeom prst="rect">
            <a:avLst/>
          </a:prstGeom>
        </p:spPr>
      </p:pic>
      <p:pic>
        <p:nvPicPr>
          <p:cNvPr id="5" name="Imagem 4" descr="downloa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205" y="2205990"/>
            <a:ext cx="2008505" cy="1336040"/>
          </a:xfrm>
          <a:prstGeom prst="rect">
            <a:avLst/>
          </a:prstGeom>
        </p:spPr>
      </p:pic>
      <p:pic>
        <p:nvPicPr>
          <p:cNvPr id="10" name="Imagem 9" descr="html-5-o-guia-essencial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8885" y="4300855"/>
            <a:ext cx="2048510" cy="13531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5"/>
          <p:cNvSpPr>
            <a:spLocks noGrp="1"/>
          </p:cNvSpPr>
          <p:nvPr>
            <p:ph type="title"/>
          </p:nvPr>
        </p:nvSpPr>
        <p:spPr>
          <a:xfrm>
            <a:off x="1773555" y="154305"/>
            <a:ext cx="9573895" cy="1125220"/>
          </a:xfrm>
        </p:spPr>
        <p:txBody>
          <a:bodyPr wrap="square" lIns="91440" tIns="45720" rIns="91440" bIns="45720" anchor="b"/>
          <a:p>
            <a:pPr eaLnBrk="1" hangingPunct="1"/>
            <a:r>
              <a:rPr lang="pt-BR" altLang="zh-CN" kern="12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+mj-cs"/>
              </a:rPr>
              <a:t>Referências</a:t>
            </a:r>
            <a:endParaRPr lang="pt-BR" altLang="zh-CN" kern="12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1773555" y="1279525"/>
            <a:ext cx="9574530" cy="3921760"/>
          </a:xfrm>
        </p:spPr>
        <p:txBody>
          <a:bodyPr vert="horz" wrap="square" lIns="91440" tIns="45720" rIns="91440" bIns="45720" numCol="1" rtlCol="0" anchor="t" anchorCtr="0" compatLnSpc="1">
            <a:normAutofit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https://en.wikipedia.org/wiki/ASP.NET_Core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https://pt.wikipedia.org/wiki/Entity_Framework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https://pt.wikipedia.org/wiki/Microsoft_SQL_Server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https://pt.wikipedia.org/wiki/HTML5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https://br.freepik.com/fotos-vetores-gratis/vitrine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https://www.inhotim.org.br/visite/lojas/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https://www.popsci.com/the-best-messaging-apps/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ctrTitle"/>
          </p:nvPr>
        </p:nvSpPr>
        <p:spPr>
          <a:xfrm>
            <a:off x="4457700" y="1249363"/>
            <a:ext cx="7513638" cy="2387600"/>
          </a:xfrm>
        </p:spPr>
        <p:txBody>
          <a:bodyPr wrap="square" lIns="91440" tIns="45720" rIns="91440" bIns="45720" anchor="b"/>
          <a:p>
            <a:pPr eaLnBrk="1" hangingPunct="1">
              <a:buClrTx/>
              <a:buSzTx/>
              <a:buFontTx/>
            </a:pPr>
            <a:r>
              <a:rPr lang="pt-BR" altLang="zh-CN" sz="5400" b="1" kern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j-cs"/>
              </a:rPr>
              <a:t>ViTrine</a:t>
            </a:r>
            <a:endParaRPr lang="pt-BR" altLang="zh-CN" sz="5400" b="1" kern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0242" name="副标题 14"/>
          <p:cNvSpPr>
            <a:spLocks noGrp="1"/>
          </p:cNvSpPr>
          <p:nvPr>
            <p:ph type="subTitle" idx="1" hasCustomPrompt="1"/>
          </p:nvPr>
        </p:nvSpPr>
        <p:spPr/>
        <p:txBody>
          <a:bodyPr wrap="square" lIns="91440" tIns="45720" rIns="91440" bIns="45720" anchor="t"/>
          <a:p>
            <a:pPr eaLnBrk="1" hangingPunct="1">
              <a:buClrTx/>
              <a:buSzTx/>
            </a:pPr>
            <a:r>
              <a:rPr lang="zh-CN" altLang="en-US" sz="2400" kern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Sistema on-line para comunicação entre loja e cliente.</a:t>
            </a:r>
            <a:endParaRPr lang="zh-CN" altLang="en-US" sz="2400" kern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49300" y="3771900"/>
            <a:ext cx="2906713" cy="0"/>
          </a:xfrm>
          <a:prstGeom prst="line">
            <a:avLst/>
          </a:prstGeom>
          <a:ln>
            <a:solidFill>
              <a:srgbClr val="EF55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文本框 12"/>
          <p:cNvSpPr txBox="1"/>
          <p:nvPr/>
        </p:nvSpPr>
        <p:spPr>
          <a:xfrm>
            <a:off x="2405063" y="3927475"/>
            <a:ext cx="70294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1400" dirty="0">
                <a:ln>
                  <a:solidFill>
                    <a:schemeClr val="bg1"/>
                  </a:solidFill>
                </a:ln>
                <a:solidFill>
                  <a:srgbClr val="EF5549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ALUNO</a:t>
            </a:r>
            <a:endParaRPr lang="pt-BR" altLang="zh-CN" sz="1400" dirty="0">
              <a:ln>
                <a:solidFill>
                  <a:schemeClr val="bg1"/>
                </a:solidFill>
              </a:ln>
              <a:solidFill>
                <a:srgbClr val="EF5549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670560" y="3443605"/>
            <a:ext cx="2164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Vinicius Jean Fonseca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Presentation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Microsoft YaHei</vt:lpstr>
      <vt:lpstr>Calibri Light</vt:lpstr>
      <vt:lpstr>Microsoft YaHei Light</vt:lpstr>
      <vt:lpstr/>
      <vt:lpstr>Arial Unicode MS</vt:lpstr>
      <vt:lpstr>Segoe Print</vt:lpstr>
      <vt:lpstr>Office 主题</vt:lpstr>
      <vt:lpstr>1_Office 主题</vt:lpstr>
      <vt:lpstr>ViTrine</vt:lpstr>
      <vt:lpstr>Roteiro</vt:lpstr>
      <vt:lpstr>APRESENTAÇÃO</vt:lpstr>
      <vt:lpstr>APRESENTAÇÃO</vt:lpstr>
      <vt:lpstr>APRESENTAÇÃO</vt:lpstr>
      <vt:lpstr>APRESENTAÇÃO</vt:lpstr>
      <vt:lpstr>Tecnologias Usadas</vt:lpstr>
      <vt:lpstr>Referências</vt:lpstr>
      <vt:lpstr>ViTrine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vinij</cp:lastModifiedBy>
  <cp:revision>49</cp:revision>
  <dcterms:created xsi:type="dcterms:W3CDTF">2014-12-20T13:05:00Z</dcterms:created>
  <dcterms:modified xsi:type="dcterms:W3CDTF">2020-06-17T19:36:59Z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1046-11.2.0.9431</vt:lpwstr>
  </property>
</Properties>
</file>