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F97A1-3D24-16BA-2472-71358C99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3D151-2333-93F0-F26B-B1F26EF4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3097F-CFCD-6F5D-CBA8-D991B58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6D154C-20FF-AF1B-6753-77DB3C5A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0ACB7-0F4E-E090-339D-F75E93CD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50C77-7EAD-3F56-CC1F-ED142248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8B2755-9974-AD3C-A75A-EC182819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9747C-BFA0-B445-D9C1-544CBF50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B2B81-71C0-2049-643D-9678FE0F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5BC315-0104-813E-1B66-90EBB92A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D3BC9D-4FD1-7C05-B04D-485C73CD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010702-0BF9-C802-137C-76F16E01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D71C0-35FE-7E6E-286A-6564F97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08B33-13C9-BD7B-08F6-0C42DB33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DCCA2-E532-F9A2-C2F3-6679D714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27C6-04BD-00CB-C0F4-536095CB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D2083-E9A3-15F8-BB7B-21E45DBD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0B0C-C783-EA3D-82EF-1B9186B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DC1CF-C35C-54C2-67AE-910E79AA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4CA7-38DF-E531-2F3C-DAF4C6B1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C1055-FACE-9C56-9102-B2B54131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38BF4-F518-F4DE-8A2D-A8BFA9AF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5C616-244F-BD87-4D98-471514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899AD-6878-CC91-DC3E-83C7CCC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B21A2-36E5-4DC4-5323-96417FC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3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7CAE-718E-B2FE-3839-43E3D72A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742D-23A2-9242-BAEB-EF15FB9FD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C892E-0D9E-F13D-FAAB-78C9AFB7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EED68-95A4-3359-85AA-12FD811A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056DA-5AFE-C7DE-8CC7-9886F513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2C70B8-AE87-2A90-E96B-EF0D613B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E7B8-3AF5-8EA1-F9B6-69139164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F8375-D3F8-9982-CE71-0BE69D54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E5BC3-6288-F646-AD08-388C097D0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A27022-7AAB-FD3A-46DA-66B3EBFE8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593654-66FF-2098-F229-E32D9DBCB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5D7464-245F-93A4-A2DE-267A2C1B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14637C-21D7-9D1C-AC41-C31CFE5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B06F8-8D8C-A90E-3F9E-A24B2F84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18A9C-027E-FE3A-31FF-416B9BA6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57D5B1-A26E-40A5-3B62-B97E13B5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1F9489-D142-3045-7156-05246636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5E11A2-61C3-E066-C52F-C3260AF7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EC0178-F6F3-D2A5-1FA3-1094C43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DBBDB7-CA3B-2459-D58E-877C2DE1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8C6F71-E795-3EB2-C389-896675E6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9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97E3D-0707-7727-D2E0-CBE74FA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B3E11-853C-55E7-C872-12050670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5DAC6B-BC41-440A-D5C1-54851891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0E95B1-9FC7-923E-40D9-9ED400FE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C63E3-D9C3-77BB-975B-77B0B670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C1B953-015E-1190-7647-D3FB4114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36094-D36B-5248-A1F7-62EA5296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16F7E9-70FE-AA72-79E3-E5C07C5A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F869E2-E5D3-5CD4-B987-A4299D26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049FB-8EC6-BD07-B04C-9CA71C23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FAB57-51B8-25C6-B0BD-0C0E6D43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DC1E45-7688-A3D3-8372-58EDFA9F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FC3D0F-6167-3364-0BB0-B1EA5159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E53FF5-9711-4BA3-303A-FED9EA59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093CC-05CD-E063-5926-DC059C48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BA22-4C56-41AD-AC57-17264197AAF7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57461-DA8B-8C8E-3A27-3A983ACD9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DD4E1-129D-F8B7-94D9-5064769B9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302A-A0E2-449D-95DC-37C34FD52F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7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739A-57B1-7CA5-33E3-141A2559B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69A85-3A5A-75AE-A5A1-DB0C59E5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F9C618-5DC8-440A-EE4A-6F5D8B4A0821}"/>
              </a:ext>
            </a:extLst>
          </p:cNvPr>
          <p:cNvSpPr/>
          <p:nvPr/>
        </p:nvSpPr>
        <p:spPr>
          <a:xfrm>
            <a:off x="-64655" y="0"/>
            <a:ext cx="12496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36F395-68BB-1310-CC3A-DA8297CDAAA4}"/>
              </a:ext>
            </a:extLst>
          </p:cNvPr>
          <p:cNvSpPr txBox="1"/>
          <p:nvPr/>
        </p:nvSpPr>
        <p:spPr>
          <a:xfrm>
            <a:off x="673100" y="2494300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DashLinks</a:t>
            </a:r>
            <a:endParaRPr lang="pt-BR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54FF2B-FA20-15B7-4D1F-E4C0A9C05AD2}"/>
              </a:ext>
            </a:extLst>
          </p:cNvPr>
          <p:cNvSpPr txBox="1"/>
          <p:nvPr/>
        </p:nvSpPr>
        <p:spPr>
          <a:xfrm>
            <a:off x="673100" y="3479799"/>
            <a:ext cx="409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Projeto Inicial</a:t>
            </a:r>
            <a:endParaRPr lang="pt-BR" sz="1100" dirty="0">
              <a:solidFill>
                <a:schemeClr val="accent1">
                  <a:lumMod val="40000"/>
                  <a:lumOff val="60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E75405D-27EB-A783-A4EF-CCA0D549D339}"/>
              </a:ext>
            </a:extLst>
          </p:cNvPr>
          <p:cNvGrpSpPr/>
          <p:nvPr/>
        </p:nvGrpSpPr>
        <p:grpSpPr>
          <a:xfrm>
            <a:off x="6486675" y="512241"/>
            <a:ext cx="4858053" cy="7350888"/>
            <a:chOff x="7574092" y="512241"/>
            <a:chExt cx="4858053" cy="7350888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13FCB32-0B3F-FF9D-BD62-42FB3161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8961" y="512241"/>
              <a:ext cx="3468313" cy="6858000"/>
            </a:xfrm>
            <a:prstGeom prst="snip2SameRect">
              <a:avLst>
                <a:gd name="adj1" fmla="val 12822"/>
                <a:gd name="adj2" fmla="val 0"/>
              </a:avLst>
            </a:prstGeom>
          </p:spPr>
        </p:pic>
        <p:pic>
          <p:nvPicPr>
            <p:cNvPr id="1028" name="Picture 4" descr="Iphone X Screen Mockup transparent PNG - StickPNG">
              <a:extLst>
                <a:ext uri="{FF2B5EF4-FFF2-40B4-BE49-F238E27FC236}">
                  <a16:creationId xmlns:a16="http://schemas.microsoft.com/office/drawing/2014/main" id="{57158188-BD2B-C544-5363-AF3D30106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092" y="512241"/>
              <a:ext cx="4858053" cy="735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0744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Wentroba Krebs</dc:creator>
  <cp:lastModifiedBy>Vinicius Wentroba Krebs</cp:lastModifiedBy>
  <cp:revision>1</cp:revision>
  <dcterms:created xsi:type="dcterms:W3CDTF">2023-09-25T15:38:54Z</dcterms:created>
  <dcterms:modified xsi:type="dcterms:W3CDTF">2023-09-25T15:45:39Z</dcterms:modified>
</cp:coreProperties>
</file>