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Slides/notesSlide1.xml" ContentType="application/vnd.openxmlformats-officedocument.presentationml.notesSlide+xml"/>
  <Override PartName="/ppt/notesSlides/_rels/notesSlide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jpeg" ContentType="image/jpeg"/>
  <Override PartName="/ppt/media/image3.jpeg" ContentType="image/jpeg"/>
  <Override PartName="/ppt/media/image4.jpeg" ContentType="image/jpeg"/>
  <Override PartName="/ppt/media/image7.png" ContentType="image/png"/>
  <Override PartName="/ppt/media/image5.jpeg" ContentType="image/jpeg"/>
  <Override PartName="/ppt/media/image6.jpeg" ContentType="image/jpeg"/>
  <Override PartName="/ppt/media/image8.jpeg" ContentType="image/jpeg"/>
  <Override PartName="/ppt/media/image9.jpeg" ContentType="image/jpeg"/>
  <Override PartName="/ppt/media/image10.gif" ContentType="image/gif"/>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Override PartName="/ppt/media/image20.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216000" y="812520"/>
            <a:ext cx="7127280" cy="4008960"/>
          </a:xfrm>
          <a:prstGeom prst="rect">
            <a:avLst/>
          </a:prstGeom>
        </p:spPr>
        <p:txBody>
          <a:bodyPr lIns="0" rIns="0" tIns="0" bIns="0" anchor="ctr"/>
          <a:p>
            <a:r>
              <a:rPr b="0" lang="en-US" sz="4000" spc="-1" strike="noStrike">
                <a:solidFill>
                  <a:srgbClr val="000000"/>
                </a:solidFill>
                <a:latin typeface="Century Gothic"/>
              </a:rPr>
              <a:t>Clique para mover o slide</a:t>
            </a:r>
            <a:endParaRPr b="0" lang="en-US" sz="4000" spc="-1" strike="noStrike">
              <a:solidFill>
                <a:srgbClr val="000000"/>
              </a:solidFill>
              <a:latin typeface="Century Gothic"/>
            </a:endParaRPr>
          </a:p>
        </p:txBody>
      </p:sp>
      <p:sp>
        <p:nvSpPr>
          <p:cNvPr id="357" name="PlaceHolder 2"/>
          <p:cNvSpPr>
            <a:spLocks noGrp="1"/>
          </p:cNvSpPr>
          <p:nvPr>
            <p:ph type="body"/>
          </p:nvPr>
        </p:nvSpPr>
        <p:spPr>
          <a:xfrm>
            <a:off x="756000" y="5078520"/>
            <a:ext cx="6047640" cy="4811040"/>
          </a:xfrm>
          <a:prstGeom prst="rect">
            <a:avLst/>
          </a:prstGeom>
        </p:spPr>
        <p:txBody>
          <a:bodyPr lIns="0" rIns="0" tIns="0" bIns="0"/>
          <a:p>
            <a:r>
              <a:rPr b="0" lang="pt-BR" sz="2000" spc="-1" strike="noStrike">
                <a:latin typeface="Arial"/>
              </a:rPr>
              <a:t>Clique para editar o formato de notas</a:t>
            </a:r>
            <a:endParaRPr b="0" lang="pt-BR" sz="2000" spc="-1" strike="noStrike">
              <a:latin typeface="Arial"/>
            </a:endParaRPr>
          </a:p>
        </p:txBody>
      </p:sp>
      <p:sp>
        <p:nvSpPr>
          <p:cNvPr id="358" name="PlaceHolder 3"/>
          <p:cNvSpPr>
            <a:spLocks noGrp="1"/>
          </p:cNvSpPr>
          <p:nvPr>
            <p:ph type="hdr"/>
          </p:nvPr>
        </p:nvSpPr>
        <p:spPr>
          <a:xfrm>
            <a:off x="0" y="0"/>
            <a:ext cx="3280680" cy="534240"/>
          </a:xfrm>
          <a:prstGeom prst="rect">
            <a:avLst/>
          </a:prstGeom>
        </p:spPr>
        <p:txBody>
          <a:bodyPr lIns="0" rIns="0" tIns="0" bIns="0"/>
          <a:p>
            <a:r>
              <a:rPr b="0" lang="pt-BR" sz="1400" spc="-1" strike="noStrike">
                <a:latin typeface="Times New Roman"/>
              </a:rPr>
              <a:t>&lt;cabeçalho&gt;</a:t>
            </a:r>
            <a:endParaRPr b="0" lang="pt-BR" sz="1400" spc="-1" strike="noStrike">
              <a:latin typeface="Times New Roman"/>
            </a:endParaRPr>
          </a:p>
        </p:txBody>
      </p:sp>
      <p:sp>
        <p:nvSpPr>
          <p:cNvPr id="359" name="PlaceHolder 4"/>
          <p:cNvSpPr>
            <a:spLocks noGrp="1"/>
          </p:cNvSpPr>
          <p:nvPr>
            <p:ph type="dt"/>
          </p:nvPr>
        </p:nvSpPr>
        <p:spPr>
          <a:xfrm>
            <a:off x="4278960" y="0"/>
            <a:ext cx="3280680" cy="534240"/>
          </a:xfrm>
          <a:prstGeom prst="rect">
            <a:avLst/>
          </a:prstGeom>
        </p:spPr>
        <p:txBody>
          <a:bodyPr lIns="0" rIns="0" tIns="0" bIns="0"/>
          <a:p>
            <a:pPr algn="r"/>
            <a:r>
              <a:rPr b="0" lang="pt-BR" sz="1400" spc="-1" strike="noStrike">
                <a:latin typeface="Times New Roman"/>
              </a:rPr>
              <a:t>&lt;data/hora&gt;</a:t>
            </a:r>
            <a:endParaRPr b="0" lang="pt-BR" sz="1400" spc="-1" strike="noStrike">
              <a:latin typeface="Times New Roman"/>
            </a:endParaRPr>
          </a:p>
        </p:txBody>
      </p:sp>
      <p:sp>
        <p:nvSpPr>
          <p:cNvPr id="360" name="PlaceHolder 5"/>
          <p:cNvSpPr>
            <a:spLocks noGrp="1"/>
          </p:cNvSpPr>
          <p:nvPr>
            <p:ph type="ftr"/>
          </p:nvPr>
        </p:nvSpPr>
        <p:spPr>
          <a:xfrm>
            <a:off x="0" y="10157400"/>
            <a:ext cx="3280680" cy="534240"/>
          </a:xfrm>
          <a:prstGeom prst="rect">
            <a:avLst/>
          </a:prstGeom>
        </p:spPr>
        <p:txBody>
          <a:bodyPr lIns="0" rIns="0" tIns="0" bIns="0" anchor="b"/>
          <a:p>
            <a:r>
              <a:rPr b="0" lang="pt-BR" sz="1400" spc="-1" strike="noStrike">
                <a:latin typeface="Times New Roman"/>
              </a:rPr>
              <a:t>&lt;rodapé&gt;</a:t>
            </a:r>
            <a:endParaRPr b="0" lang="pt-BR" sz="1400" spc="-1" strike="noStrike">
              <a:latin typeface="Times New Roman"/>
            </a:endParaRPr>
          </a:p>
        </p:txBody>
      </p:sp>
      <p:sp>
        <p:nvSpPr>
          <p:cNvPr id="361" name="PlaceHolder 6"/>
          <p:cNvSpPr>
            <a:spLocks noGrp="1"/>
          </p:cNvSpPr>
          <p:nvPr>
            <p:ph type="sldNum"/>
          </p:nvPr>
        </p:nvSpPr>
        <p:spPr>
          <a:xfrm>
            <a:off x="4278960" y="10157400"/>
            <a:ext cx="3280680" cy="534240"/>
          </a:xfrm>
          <a:prstGeom prst="rect">
            <a:avLst/>
          </a:prstGeom>
        </p:spPr>
        <p:txBody>
          <a:bodyPr lIns="0" rIns="0" tIns="0" bIns="0" anchor="b"/>
          <a:p>
            <a:pPr algn="r"/>
            <a:fld id="{CAB1AE91-D095-4D05-8361-7C299A0739B5}" type="slidenum">
              <a:rPr b="0" lang="pt-BR" sz="1400" spc="-1" strike="noStrike">
                <a:latin typeface="Times New Roman"/>
              </a:rPr>
              <a:t>&lt;número&gt;</a:t>
            </a:fld>
            <a:endParaRPr b="0" lang="pt-B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1143000" y="685800"/>
            <a:ext cx="4571640" cy="3428640"/>
          </a:xfrm>
          <a:prstGeom prst="rect">
            <a:avLst/>
          </a:prstGeom>
        </p:spPr>
      </p:sp>
      <p:sp>
        <p:nvSpPr>
          <p:cNvPr id="432" name="PlaceHolder 2"/>
          <p:cNvSpPr>
            <a:spLocks noGrp="1"/>
          </p:cNvSpPr>
          <p:nvPr>
            <p:ph type="body"/>
          </p:nvPr>
        </p:nvSpPr>
        <p:spPr>
          <a:xfrm>
            <a:off x="685800" y="4343400"/>
            <a:ext cx="5486040" cy="4114440"/>
          </a:xfrm>
          <a:prstGeom prst="rect">
            <a:avLst/>
          </a:prstGeom>
        </p:spPr>
        <p:txBody>
          <a:bodyPr>
            <a:normAutofit/>
          </a:bodyPr>
          <a:p>
            <a:endParaRPr b="0" lang="pt-BR" sz="2000" spc="-1" strike="noStrike">
              <a:latin typeface="Arial"/>
            </a:endParaRPr>
          </a:p>
        </p:txBody>
      </p:sp>
      <p:sp>
        <p:nvSpPr>
          <p:cNvPr id="433" name="TextShape 3"/>
          <p:cNvSpPr txBox="1"/>
          <p:nvPr/>
        </p:nvSpPr>
        <p:spPr>
          <a:xfrm>
            <a:off x="3884760" y="8685360"/>
            <a:ext cx="2971440" cy="456840"/>
          </a:xfrm>
          <a:prstGeom prst="rect">
            <a:avLst/>
          </a:prstGeom>
          <a:noFill/>
          <a:ln>
            <a:noFill/>
          </a:ln>
        </p:spPr>
        <p:txBody>
          <a:bodyPr anchor="b"/>
          <a:p>
            <a:pPr algn="r">
              <a:lnSpc>
                <a:spcPct val="100000"/>
              </a:lnSpc>
            </a:pPr>
            <a:fld id="{5909CCBE-418C-4F54-A6F1-C3E554B04B91}" type="slidenum">
              <a:rPr b="0" lang="pt-BR" sz="1200" spc="-1" strike="noStrike">
                <a:solidFill>
                  <a:srgbClr val="000000"/>
                </a:solidFill>
                <a:latin typeface="Century Gothic"/>
                <a:ea typeface="+mn-ea"/>
              </a:rPr>
              <a:t>&lt;número&gt;</a:t>
            </a:fld>
            <a:endParaRPr b="0" lang="pt-BR"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7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7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8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8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8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8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8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8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8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9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2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2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2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3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5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3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3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4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4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4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4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5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5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5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5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5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5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5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8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9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5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1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1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0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0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0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0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1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1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1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1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1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2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2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2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2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5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6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6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6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7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7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7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8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8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28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8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8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8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8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28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3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3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3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3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3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3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3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3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3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4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4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3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5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35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6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6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7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4000" spc="-1" strike="noStrike">
              <a:solidFill>
                <a:srgbClr val="000000"/>
              </a:solidFill>
              <a:latin typeface="Century Gothic"/>
            </a:endParaRPr>
          </a:p>
        </p:txBody>
      </p:sp>
      <p:sp>
        <p:nvSpPr>
          <p:cNvPr id="7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808080"/>
              </a:solidFill>
              <a:latin typeface="Century Gothic"/>
            </a:endParaRPr>
          </a:p>
        </p:txBody>
      </p:sp>
      <p:sp>
        <p:nvSpPr>
          <p:cNvPr id="7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80808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0" y="0"/>
            <a:ext cx="9144000" cy="6858000"/>
            <a:chOff x="0" y="0"/>
            <a:chExt cx="9144000" cy="6858000"/>
          </a:xfrm>
        </p:grpSpPr>
        <p:sp>
          <p:nvSpPr>
            <p:cNvPr id="1" name="CustomShape 2"/>
            <p:cNvSpPr/>
            <p:nvPr/>
          </p:nvSpPr>
          <p:spPr>
            <a:xfrm>
              <a:off x="3124080" y="6705720"/>
              <a:ext cx="6019560" cy="151920"/>
            </a:xfrm>
            <a:prstGeom prst="rect">
              <a:avLst/>
            </a:prstGeom>
            <a:gradFill rotWithShape="0">
              <a:gsLst>
                <a:gs pos="0">
                  <a:srgbClr val="ebd7ff"/>
                </a:gs>
                <a:gs pos="100000">
                  <a:srgbClr val="0099ff"/>
                </a:gs>
              </a:gsLst>
              <a:lin ang="0"/>
            </a:gradFill>
            <a:ln w="9360">
              <a:solidFill>
                <a:schemeClr val="tx1"/>
              </a:solidFill>
              <a:miter/>
            </a:ln>
          </p:spPr>
          <p:style>
            <a:lnRef idx="0"/>
            <a:fillRef idx="0"/>
            <a:effectRef idx="0"/>
            <a:fontRef idx="minor"/>
          </p:style>
        </p:sp>
        <p:sp>
          <p:nvSpPr>
            <p:cNvPr id="2" name="CustomShape 3"/>
            <p:cNvSpPr/>
            <p:nvPr/>
          </p:nvSpPr>
          <p:spPr>
            <a:xfrm>
              <a:off x="8763120" y="1981080"/>
              <a:ext cx="380520" cy="4266720"/>
            </a:xfrm>
            <a:prstGeom prst="rect">
              <a:avLst/>
            </a:prstGeom>
            <a:gradFill rotWithShape="0">
              <a:gsLst>
                <a:gs pos="0">
                  <a:srgbClr val="c1e7ce"/>
                </a:gs>
                <a:gs pos="100000">
                  <a:srgbClr val="339966"/>
                </a:gs>
              </a:gsLst>
              <a:lin ang="5400000"/>
            </a:gradFill>
            <a:ln w="9360">
              <a:solidFill>
                <a:schemeClr val="tx1"/>
              </a:solidFill>
              <a:miter/>
            </a:ln>
          </p:spPr>
          <p:style>
            <a:lnRef idx="0"/>
            <a:fillRef idx="0"/>
            <a:effectRef idx="0"/>
            <a:fontRef idx="minor"/>
          </p:style>
        </p:sp>
        <p:sp>
          <p:nvSpPr>
            <p:cNvPr id="3" name="CustomShape 4"/>
            <p:cNvSpPr/>
            <p:nvPr/>
          </p:nvSpPr>
          <p:spPr>
            <a:xfrm>
              <a:off x="0" y="5257800"/>
              <a:ext cx="456840" cy="151920"/>
            </a:xfrm>
            <a:prstGeom prst="rect">
              <a:avLst/>
            </a:prstGeom>
            <a:solidFill>
              <a:schemeClr val="accent2"/>
            </a:solidFill>
            <a:ln w="9360">
              <a:solidFill>
                <a:schemeClr val="tx1"/>
              </a:solidFill>
              <a:miter/>
            </a:ln>
          </p:spPr>
          <p:style>
            <a:lnRef idx="0"/>
            <a:fillRef idx="0"/>
            <a:effectRef idx="0"/>
            <a:fontRef idx="minor"/>
          </p:style>
        </p:sp>
        <p:sp>
          <p:nvSpPr>
            <p:cNvPr id="4" name="CustomShape 5"/>
            <p:cNvSpPr/>
            <p:nvPr/>
          </p:nvSpPr>
          <p:spPr>
            <a:xfrm>
              <a:off x="0" y="5410080"/>
              <a:ext cx="456840" cy="1447560"/>
            </a:xfrm>
            <a:prstGeom prst="rect">
              <a:avLst/>
            </a:prstGeom>
            <a:solidFill>
              <a:srgbClr val="dddddd"/>
            </a:solidFill>
            <a:ln w="9360">
              <a:solidFill>
                <a:schemeClr val="tx1"/>
              </a:solidFill>
              <a:miter/>
            </a:ln>
          </p:spPr>
          <p:style>
            <a:lnRef idx="0"/>
            <a:fillRef idx="0"/>
            <a:effectRef idx="0"/>
            <a:fontRef idx="minor"/>
          </p:style>
        </p:sp>
        <p:sp>
          <p:nvSpPr>
            <p:cNvPr id="5" name="CustomShape 6"/>
            <p:cNvSpPr/>
            <p:nvPr/>
          </p:nvSpPr>
          <p:spPr>
            <a:xfrm>
              <a:off x="8763120" y="0"/>
              <a:ext cx="380520" cy="1980720"/>
            </a:xfrm>
            <a:prstGeom prst="rect">
              <a:avLst/>
            </a:prstGeom>
            <a:solidFill>
              <a:schemeClr val="bg1"/>
            </a:solidFill>
            <a:ln w="9360">
              <a:solidFill>
                <a:schemeClr val="tx1"/>
              </a:solidFill>
              <a:miter/>
            </a:ln>
          </p:spPr>
          <p:style>
            <a:lnRef idx="0"/>
            <a:fillRef idx="0"/>
            <a:effectRef idx="0"/>
            <a:fontRef idx="minor"/>
          </p:style>
        </p:sp>
        <p:sp>
          <p:nvSpPr>
            <p:cNvPr id="6" name="CustomShape 7"/>
            <p:cNvSpPr/>
            <p:nvPr/>
          </p:nvSpPr>
          <p:spPr>
            <a:xfrm>
              <a:off x="5715000" y="0"/>
              <a:ext cx="3047760" cy="304560"/>
            </a:xfrm>
            <a:prstGeom prst="rect">
              <a:avLst/>
            </a:prstGeom>
            <a:solidFill>
              <a:srgbClr val="cac9aa"/>
            </a:solidFill>
            <a:ln w="9360">
              <a:solidFill>
                <a:schemeClr val="tx1"/>
              </a:solidFill>
              <a:miter/>
            </a:ln>
          </p:spPr>
          <p:style>
            <a:lnRef idx="0"/>
            <a:fillRef idx="0"/>
            <a:effectRef idx="0"/>
            <a:fontRef idx="minor"/>
          </p:style>
        </p:sp>
        <p:sp>
          <p:nvSpPr>
            <p:cNvPr id="7" name="CustomShape 8"/>
            <p:cNvSpPr/>
            <p:nvPr/>
          </p:nvSpPr>
          <p:spPr>
            <a:xfrm>
              <a:off x="457200" y="304920"/>
              <a:ext cx="533160" cy="761760"/>
            </a:xfrm>
            <a:prstGeom prst="rect">
              <a:avLst/>
            </a:prstGeom>
            <a:solidFill>
              <a:schemeClr val="folHlink">
                <a:alpha val="50000"/>
              </a:schemeClr>
            </a:solidFill>
            <a:ln w="9360">
              <a:solidFill>
                <a:schemeClr val="tx1"/>
              </a:solidFill>
              <a:miter/>
            </a:ln>
          </p:spPr>
          <p:style>
            <a:lnRef idx="0"/>
            <a:fillRef idx="0"/>
            <a:effectRef idx="0"/>
            <a:fontRef idx="minor"/>
          </p:style>
        </p:sp>
        <p:sp>
          <p:nvSpPr>
            <p:cNvPr id="8" name="CustomShape 9"/>
            <p:cNvSpPr/>
            <p:nvPr/>
          </p:nvSpPr>
          <p:spPr>
            <a:xfrm>
              <a:off x="0" y="1066680"/>
              <a:ext cx="456840" cy="4190760"/>
            </a:xfrm>
            <a:prstGeom prst="rect">
              <a:avLst/>
            </a:prstGeom>
            <a:gradFill rotWithShape="0">
              <a:gsLst>
                <a:gs pos="0">
                  <a:srgbClr val="c1ae8f"/>
                </a:gs>
                <a:gs pos="100000">
                  <a:schemeClr val="bg1"/>
                </a:gs>
              </a:gsLst>
              <a:lin ang="5400000"/>
            </a:gradFill>
            <a:ln w="9360">
              <a:solidFill>
                <a:schemeClr val="tx1"/>
              </a:solidFill>
              <a:miter/>
            </a:ln>
          </p:spPr>
          <p:style>
            <a:lnRef idx="0"/>
            <a:fillRef idx="0"/>
            <a:effectRef idx="0"/>
            <a:fontRef idx="minor"/>
          </p:style>
        </p:sp>
        <p:sp>
          <p:nvSpPr>
            <p:cNvPr id="9" name="CustomShape 10"/>
            <p:cNvSpPr/>
            <p:nvPr/>
          </p:nvSpPr>
          <p:spPr>
            <a:xfrm>
              <a:off x="0" y="304920"/>
              <a:ext cx="456840" cy="761760"/>
            </a:xfrm>
            <a:prstGeom prst="rect">
              <a:avLst/>
            </a:prstGeom>
            <a:solidFill>
              <a:schemeClr val="bg1"/>
            </a:solidFill>
            <a:ln w="9360">
              <a:solidFill>
                <a:schemeClr val="tx1"/>
              </a:solidFill>
              <a:miter/>
            </a:ln>
          </p:spPr>
          <p:style>
            <a:lnRef idx="0"/>
            <a:fillRef idx="0"/>
            <a:effectRef idx="0"/>
            <a:fontRef idx="minor"/>
          </p:style>
        </p:sp>
        <p:sp>
          <p:nvSpPr>
            <p:cNvPr id="10" name="CustomShape 11"/>
            <p:cNvSpPr/>
            <p:nvPr/>
          </p:nvSpPr>
          <p:spPr>
            <a:xfrm>
              <a:off x="0" y="0"/>
              <a:ext cx="990360" cy="304560"/>
            </a:xfrm>
            <a:prstGeom prst="rect">
              <a:avLst/>
            </a:prstGeom>
            <a:solidFill>
              <a:srgbClr val="99cc00"/>
            </a:solidFill>
            <a:ln w="19080">
              <a:solidFill>
                <a:srgbClr val="808080"/>
              </a:solidFill>
              <a:miter/>
            </a:ln>
          </p:spPr>
          <p:style>
            <a:lnRef idx="0"/>
            <a:fillRef idx="0"/>
            <a:effectRef idx="0"/>
            <a:fontRef idx="minor"/>
          </p:style>
        </p:sp>
        <p:sp>
          <p:nvSpPr>
            <p:cNvPr id="11" name="CustomShape 12"/>
            <p:cNvSpPr/>
            <p:nvPr/>
          </p:nvSpPr>
          <p:spPr>
            <a:xfrm>
              <a:off x="990720" y="0"/>
              <a:ext cx="4723920" cy="304560"/>
            </a:xfrm>
            <a:prstGeom prst="rect">
              <a:avLst/>
            </a:prstGeom>
            <a:solidFill>
              <a:schemeClr val="bg1"/>
            </a:solidFill>
            <a:ln w="9360">
              <a:solidFill>
                <a:srgbClr val="808080"/>
              </a:solidFill>
              <a:miter/>
            </a:ln>
          </p:spPr>
          <p:style>
            <a:lnRef idx="0"/>
            <a:fillRef idx="0"/>
            <a:effectRef idx="0"/>
            <a:fontRef idx="minor"/>
          </p:style>
        </p:sp>
        <p:sp>
          <p:nvSpPr>
            <p:cNvPr id="12" name="Line 13"/>
            <p:cNvSpPr/>
            <p:nvPr/>
          </p:nvSpPr>
          <p:spPr>
            <a:xfrm flipV="1">
              <a:off x="457200" y="304560"/>
              <a:ext cx="360" cy="6553440"/>
            </a:xfrm>
            <a:prstGeom prst="line">
              <a:avLst/>
            </a:prstGeom>
            <a:ln w="76320">
              <a:solidFill>
                <a:srgbClr val="808080"/>
              </a:solidFill>
              <a:round/>
            </a:ln>
          </p:spPr>
          <p:style>
            <a:lnRef idx="0"/>
            <a:fillRef idx="0"/>
            <a:effectRef idx="0"/>
            <a:fontRef idx="minor"/>
          </p:style>
        </p:sp>
        <p:sp>
          <p:nvSpPr>
            <p:cNvPr id="13" name="Line 14"/>
            <p:cNvSpPr/>
            <p:nvPr/>
          </p:nvSpPr>
          <p:spPr>
            <a:xfrm>
              <a:off x="457200" y="6705360"/>
              <a:ext cx="8686800" cy="360"/>
            </a:xfrm>
            <a:prstGeom prst="line">
              <a:avLst/>
            </a:prstGeom>
            <a:ln w="57240">
              <a:solidFill>
                <a:srgbClr val="808080"/>
              </a:solidFill>
              <a:round/>
            </a:ln>
          </p:spPr>
          <p:style>
            <a:lnRef idx="0"/>
            <a:fillRef idx="0"/>
            <a:effectRef idx="0"/>
            <a:fontRef idx="minor"/>
          </p:style>
        </p:sp>
        <p:sp>
          <p:nvSpPr>
            <p:cNvPr id="14" name="Line 15"/>
            <p:cNvSpPr/>
            <p:nvPr/>
          </p:nvSpPr>
          <p:spPr>
            <a:xfrm flipV="1">
              <a:off x="8762760" y="0"/>
              <a:ext cx="360" cy="6705360"/>
            </a:xfrm>
            <a:prstGeom prst="line">
              <a:avLst/>
            </a:prstGeom>
            <a:ln w="57240">
              <a:solidFill>
                <a:srgbClr val="808080"/>
              </a:solidFill>
              <a:round/>
            </a:ln>
          </p:spPr>
          <p:style>
            <a:lnRef idx="0"/>
            <a:fillRef idx="0"/>
            <a:effectRef idx="0"/>
            <a:fontRef idx="minor"/>
          </p:style>
        </p:sp>
        <p:sp>
          <p:nvSpPr>
            <p:cNvPr id="15" name="Line 16"/>
            <p:cNvSpPr/>
            <p:nvPr/>
          </p:nvSpPr>
          <p:spPr>
            <a:xfrm>
              <a:off x="0" y="304560"/>
              <a:ext cx="9144000" cy="360"/>
            </a:xfrm>
            <a:prstGeom prst="line">
              <a:avLst/>
            </a:prstGeom>
            <a:ln w="38160">
              <a:solidFill>
                <a:srgbClr val="808080"/>
              </a:solidFill>
              <a:round/>
            </a:ln>
          </p:spPr>
          <p:style>
            <a:lnRef idx="0"/>
            <a:fillRef idx="0"/>
            <a:effectRef idx="0"/>
            <a:fontRef idx="minor"/>
          </p:style>
        </p:sp>
        <p:sp>
          <p:nvSpPr>
            <p:cNvPr id="16" name="Line 17"/>
            <p:cNvSpPr/>
            <p:nvPr/>
          </p:nvSpPr>
          <p:spPr>
            <a:xfrm flipH="1">
              <a:off x="5715000" y="457200"/>
              <a:ext cx="3429000" cy="360"/>
            </a:xfrm>
            <a:prstGeom prst="line">
              <a:avLst/>
            </a:prstGeom>
            <a:ln w="19080">
              <a:solidFill>
                <a:srgbClr val="808080"/>
              </a:solidFill>
              <a:round/>
            </a:ln>
          </p:spPr>
          <p:style>
            <a:lnRef idx="0"/>
            <a:fillRef idx="0"/>
            <a:effectRef idx="0"/>
            <a:fontRef idx="minor"/>
          </p:style>
        </p:sp>
        <p:sp>
          <p:nvSpPr>
            <p:cNvPr id="17" name="Line 18"/>
            <p:cNvSpPr/>
            <p:nvPr/>
          </p:nvSpPr>
          <p:spPr>
            <a:xfrm flipV="1">
              <a:off x="5715000" y="0"/>
              <a:ext cx="360" cy="457200"/>
            </a:xfrm>
            <a:prstGeom prst="line">
              <a:avLst/>
            </a:prstGeom>
            <a:ln w="19080">
              <a:solidFill>
                <a:srgbClr val="808080"/>
              </a:solidFill>
              <a:round/>
            </a:ln>
          </p:spPr>
          <p:style>
            <a:lnRef idx="0"/>
            <a:fillRef idx="0"/>
            <a:effectRef idx="0"/>
            <a:fontRef idx="minor"/>
          </p:style>
        </p:sp>
        <p:sp>
          <p:nvSpPr>
            <p:cNvPr id="18" name="Line 19"/>
            <p:cNvSpPr/>
            <p:nvPr/>
          </p:nvSpPr>
          <p:spPr>
            <a:xfrm>
              <a:off x="8762760" y="1981080"/>
              <a:ext cx="381240" cy="360"/>
            </a:xfrm>
            <a:prstGeom prst="line">
              <a:avLst/>
            </a:prstGeom>
            <a:ln w="28440">
              <a:solidFill>
                <a:schemeClr val="tx1"/>
              </a:solidFill>
              <a:round/>
            </a:ln>
          </p:spPr>
          <p:style>
            <a:lnRef idx="0"/>
            <a:fillRef idx="0"/>
            <a:effectRef idx="0"/>
            <a:fontRef idx="minor"/>
          </p:style>
        </p:sp>
        <p:sp>
          <p:nvSpPr>
            <p:cNvPr id="19" name="Line 20"/>
            <p:cNvSpPr/>
            <p:nvPr/>
          </p:nvSpPr>
          <p:spPr>
            <a:xfrm>
              <a:off x="990360" y="0"/>
              <a:ext cx="360" cy="1066680"/>
            </a:xfrm>
            <a:prstGeom prst="line">
              <a:avLst/>
            </a:prstGeom>
            <a:ln w="19080">
              <a:solidFill>
                <a:srgbClr val="808080"/>
              </a:solidFill>
              <a:round/>
            </a:ln>
          </p:spPr>
          <p:style>
            <a:lnRef idx="0"/>
            <a:fillRef idx="0"/>
            <a:effectRef idx="0"/>
            <a:fontRef idx="minor"/>
          </p:style>
        </p:sp>
        <p:sp>
          <p:nvSpPr>
            <p:cNvPr id="20" name="Line 21"/>
            <p:cNvSpPr/>
            <p:nvPr/>
          </p:nvSpPr>
          <p:spPr>
            <a:xfrm flipH="1">
              <a:off x="0" y="1066680"/>
              <a:ext cx="990360" cy="360"/>
            </a:xfrm>
            <a:prstGeom prst="line">
              <a:avLst/>
            </a:prstGeom>
            <a:ln w="28440">
              <a:solidFill>
                <a:srgbClr val="808080"/>
              </a:solidFill>
              <a:round/>
            </a:ln>
          </p:spPr>
          <p:style>
            <a:lnRef idx="0"/>
            <a:fillRef idx="0"/>
            <a:effectRef idx="0"/>
            <a:fontRef idx="minor"/>
          </p:style>
        </p:sp>
        <p:sp>
          <p:nvSpPr>
            <p:cNvPr id="21" name="Line 22"/>
            <p:cNvSpPr/>
            <p:nvPr/>
          </p:nvSpPr>
          <p:spPr>
            <a:xfrm flipV="1">
              <a:off x="2666880" y="6248160"/>
              <a:ext cx="360" cy="609840"/>
            </a:xfrm>
            <a:prstGeom prst="line">
              <a:avLst/>
            </a:prstGeom>
            <a:ln w="19080">
              <a:solidFill>
                <a:srgbClr val="808080"/>
              </a:solidFill>
              <a:round/>
            </a:ln>
          </p:spPr>
          <p:style>
            <a:lnRef idx="0"/>
            <a:fillRef idx="0"/>
            <a:effectRef idx="0"/>
            <a:fontRef idx="minor"/>
          </p:style>
        </p:sp>
        <p:sp>
          <p:nvSpPr>
            <p:cNvPr id="22" name="Line 23"/>
            <p:cNvSpPr/>
            <p:nvPr/>
          </p:nvSpPr>
          <p:spPr>
            <a:xfrm>
              <a:off x="2666880" y="6248160"/>
              <a:ext cx="6477120" cy="360"/>
            </a:xfrm>
            <a:prstGeom prst="line">
              <a:avLst/>
            </a:prstGeom>
            <a:ln w="19080">
              <a:solidFill>
                <a:srgbClr val="808080"/>
              </a:solidFill>
              <a:round/>
            </a:ln>
          </p:spPr>
          <p:style>
            <a:lnRef idx="0"/>
            <a:fillRef idx="0"/>
            <a:effectRef idx="0"/>
            <a:fontRef idx="minor"/>
          </p:style>
        </p:sp>
        <p:sp>
          <p:nvSpPr>
            <p:cNvPr id="23" name="Line 24"/>
            <p:cNvSpPr/>
            <p:nvPr/>
          </p:nvSpPr>
          <p:spPr>
            <a:xfrm flipH="1">
              <a:off x="0" y="5257800"/>
              <a:ext cx="457200" cy="360"/>
            </a:xfrm>
            <a:prstGeom prst="line">
              <a:avLst/>
            </a:prstGeom>
            <a:ln w="28440">
              <a:solidFill>
                <a:srgbClr val="808080"/>
              </a:solidFill>
              <a:round/>
            </a:ln>
          </p:spPr>
          <p:style>
            <a:lnRef idx="0"/>
            <a:fillRef idx="0"/>
            <a:effectRef idx="0"/>
            <a:fontRef idx="minor"/>
          </p:style>
        </p:sp>
        <p:sp>
          <p:nvSpPr>
            <p:cNvPr id="24" name="Line 25"/>
            <p:cNvSpPr/>
            <p:nvPr/>
          </p:nvSpPr>
          <p:spPr>
            <a:xfrm flipH="1">
              <a:off x="0" y="5410080"/>
              <a:ext cx="457200" cy="360"/>
            </a:xfrm>
            <a:prstGeom prst="line">
              <a:avLst/>
            </a:prstGeom>
            <a:ln w="28440">
              <a:solidFill>
                <a:srgbClr val="808080"/>
              </a:solidFill>
              <a:round/>
            </a:ln>
          </p:spPr>
          <p:style>
            <a:lnRef idx="0"/>
            <a:fillRef idx="0"/>
            <a:effectRef idx="0"/>
            <a:fontRef idx="minor"/>
          </p:style>
        </p:sp>
      </p:grpSp>
      <p:grpSp>
        <p:nvGrpSpPr>
          <p:cNvPr id="25" name="Group 26"/>
          <p:cNvGrpSpPr/>
          <p:nvPr/>
        </p:nvGrpSpPr>
        <p:grpSpPr>
          <a:xfrm>
            <a:off x="0" y="0"/>
            <a:ext cx="9144000" cy="6858000"/>
            <a:chOff x="0" y="0"/>
            <a:chExt cx="9144000" cy="6858000"/>
          </a:xfrm>
        </p:grpSpPr>
        <p:sp>
          <p:nvSpPr>
            <p:cNvPr id="26" name="CustomShape 27"/>
            <p:cNvSpPr/>
            <p:nvPr/>
          </p:nvSpPr>
          <p:spPr>
            <a:xfrm>
              <a:off x="3124080" y="6705720"/>
              <a:ext cx="6019560" cy="151920"/>
            </a:xfrm>
            <a:prstGeom prst="rect">
              <a:avLst/>
            </a:prstGeom>
            <a:gradFill rotWithShape="0">
              <a:gsLst>
                <a:gs pos="0">
                  <a:srgbClr val="ebd7ff"/>
                </a:gs>
                <a:gs pos="100000">
                  <a:srgbClr val="0099ff"/>
                </a:gs>
              </a:gsLst>
              <a:lin ang="0"/>
            </a:gradFill>
            <a:ln w="9360">
              <a:solidFill>
                <a:schemeClr val="tx1"/>
              </a:solidFill>
              <a:miter/>
            </a:ln>
          </p:spPr>
          <p:style>
            <a:lnRef idx="0"/>
            <a:fillRef idx="0"/>
            <a:effectRef idx="0"/>
            <a:fontRef idx="minor"/>
          </p:style>
        </p:sp>
        <p:sp>
          <p:nvSpPr>
            <p:cNvPr id="27" name="CustomShape 28"/>
            <p:cNvSpPr/>
            <p:nvPr/>
          </p:nvSpPr>
          <p:spPr>
            <a:xfrm>
              <a:off x="8763120" y="1981080"/>
              <a:ext cx="380520" cy="4266720"/>
            </a:xfrm>
            <a:prstGeom prst="rect">
              <a:avLst/>
            </a:prstGeom>
            <a:gradFill rotWithShape="0">
              <a:gsLst>
                <a:gs pos="0">
                  <a:srgbClr val="c1e7ce"/>
                </a:gs>
                <a:gs pos="100000">
                  <a:srgbClr val="339966"/>
                </a:gs>
              </a:gsLst>
              <a:lin ang="5400000"/>
            </a:gradFill>
            <a:ln w="9360">
              <a:solidFill>
                <a:schemeClr val="tx1"/>
              </a:solidFill>
              <a:miter/>
            </a:ln>
          </p:spPr>
          <p:style>
            <a:lnRef idx="0"/>
            <a:fillRef idx="0"/>
            <a:effectRef idx="0"/>
            <a:fontRef idx="minor"/>
          </p:style>
        </p:sp>
        <p:sp>
          <p:nvSpPr>
            <p:cNvPr id="28" name="CustomShape 29"/>
            <p:cNvSpPr/>
            <p:nvPr/>
          </p:nvSpPr>
          <p:spPr>
            <a:xfrm>
              <a:off x="0" y="5257800"/>
              <a:ext cx="456840" cy="151920"/>
            </a:xfrm>
            <a:prstGeom prst="rect">
              <a:avLst/>
            </a:prstGeom>
            <a:solidFill>
              <a:schemeClr val="accent2"/>
            </a:solidFill>
            <a:ln w="9360">
              <a:solidFill>
                <a:schemeClr val="tx1"/>
              </a:solidFill>
              <a:miter/>
            </a:ln>
          </p:spPr>
          <p:style>
            <a:lnRef idx="0"/>
            <a:fillRef idx="0"/>
            <a:effectRef idx="0"/>
            <a:fontRef idx="minor"/>
          </p:style>
        </p:sp>
        <p:sp>
          <p:nvSpPr>
            <p:cNvPr id="29" name="CustomShape 30"/>
            <p:cNvSpPr/>
            <p:nvPr/>
          </p:nvSpPr>
          <p:spPr>
            <a:xfrm>
              <a:off x="0" y="5410080"/>
              <a:ext cx="456840" cy="1447560"/>
            </a:xfrm>
            <a:prstGeom prst="rect">
              <a:avLst/>
            </a:prstGeom>
            <a:solidFill>
              <a:srgbClr val="dddddd"/>
            </a:solidFill>
            <a:ln w="9360">
              <a:solidFill>
                <a:schemeClr val="tx1"/>
              </a:solidFill>
              <a:miter/>
            </a:ln>
          </p:spPr>
          <p:style>
            <a:lnRef idx="0"/>
            <a:fillRef idx="0"/>
            <a:effectRef idx="0"/>
            <a:fontRef idx="minor"/>
          </p:style>
        </p:sp>
        <p:sp>
          <p:nvSpPr>
            <p:cNvPr id="30" name="CustomShape 31"/>
            <p:cNvSpPr/>
            <p:nvPr/>
          </p:nvSpPr>
          <p:spPr>
            <a:xfrm>
              <a:off x="8763120" y="0"/>
              <a:ext cx="380520" cy="1980720"/>
            </a:xfrm>
            <a:prstGeom prst="rect">
              <a:avLst/>
            </a:prstGeom>
            <a:solidFill>
              <a:schemeClr val="bg1"/>
            </a:solidFill>
            <a:ln w="9360">
              <a:solidFill>
                <a:schemeClr val="tx1"/>
              </a:solidFill>
              <a:miter/>
            </a:ln>
          </p:spPr>
          <p:style>
            <a:lnRef idx="0"/>
            <a:fillRef idx="0"/>
            <a:effectRef idx="0"/>
            <a:fontRef idx="minor"/>
          </p:style>
        </p:sp>
        <p:sp>
          <p:nvSpPr>
            <p:cNvPr id="31" name="CustomShape 32"/>
            <p:cNvSpPr/>
            <p:nvPr/>
          </p:nvSpPr>
          <p:spPr>
            <a:xfrm>
              <a:off x="5715000" y="0"/>
              <a:ext cx="3047760" cy="304560"/>
            </a:xfrm>
            <a:prstGeom prst="rect">
              <a:avLst/>
            </a:prstGeom>
            <a:solidFill>
              <a:srgbClr val="cac9aa"/>
            </a:solidFill>
            <a:ln w="9360">
              <a:solidFill>
                <a:schemeClr val="tx1"/>
              </a:solidFill>
              <a:miter/>
            </a:ln>
          </p:spPr>
          <p:style>
            <a:lnRef idx="0"/>
            <a:fillRef idx="0"/>
            <a:effectRef idx="0"/>
            <a:fontRef idx="minor"/>
          </p:style>
        </p:sp>
        <p:sp>
          <p:nvSpPr>
            <p:cNvPr id="32" name="CustomShape 33"/>
            <p:cNvSpPr/>
            <p:nvPr/>
          </p:nvSpPr>
          <p:spPr>
            <a:xfrm>
              <a:off x="457200" y="304920"/>
              <a:ext cx="533160" cy="761760"/>
            </a:xfrm>
            <a:prstGeom prst="rect">
              <a:avLst/>
            </a:prstGeom>
            <a:solidFill>
              <a:schemeClr val="folHlink">
                <a:alpha val="50000"/>
              </a:schemeClr>
            </a:solidFill>
            <a:ln w="9360">
              <a:solidFill>
                <a:schemeClr val="tx1"/>
              </a:solidFill>
              <a:miter/>
            </a:ln>
          </p:spPr>
          <p:style>
            <a:lnRef idx="0"/>
            <a:fillRef idx="0"/>
            <a:effectRef idx="0"/>
            <a:fontRef idx="minor"/>
          </p:style>
        </p:sp>
        <p:sp>
          <p:nvSpPr>
            <p:cNvPr id="33" name="CustomShape 34"/>
            <p:cNvSpPr/>
            <p:nvPr/>
          </p:nvSpPr>
          <p:spPr>
            <a:xfrm>
              <a:off x="0" y="1066680"/>
              <a:ext cx="456840" cy="4190760"/>
            </a:xfrm>
            <a:prstGeom prst="rect">
              <a:avLst/>
            </a:prstGeom>
            <a:gradFill rotWithShape="0">
              <a:gsLst>
                <a:gs pos="0">
                  <a:srgbClr val="c1ae8f"/>
                </a:gs>
                <a:gs pos="100000">
                  <a:schemeClr val="bg1"/>
                </a:gs>
              </a:gsLst>
              <a:lin ang="5400000"/>
            </a:gradFill>
            <a:ln w="9360">
              <a:solidFill>
                <a:schemeClr val="tx1"/>
              </a:solidFill>
              <a:miter/>
            </a:ln>
          </p:spPr>
          <p:style>
            <a:lnRef idx="0"/>
            <a:fillRef idx="0"/>
            <a:effectRef idx="0"/>
            <a:fontRef idx="minor"/>
          </p:style>
        </p:sp>
        <p:sp>
          <p:nvSpPr>
            <p:cNvPr id="34" name="CustomShape 35"/>
            <p:cNvSpPr/>
            <p:nvPr/>
          </p:nvSpPr>
          <p:spPr>
            <a:xfrm>
              <a:off x="0" y="304920"/>
              <a:ext cx="456840" cy="761760"/>
            </a:xfrm>
            <a:prstGeom prst="rect">
              <a:avLst/>
            </a:prstGeom>
            <a:solidFill>
              <a:schemeClr val="bg1"/>
            </a:solidFill>
            <a:ln w="9360">
              <a:solidFill>
                <a:schemeClr val="tx1"/>
              </a:solidFill>
              <a:miter/>
            </a:ln>
          </p:spPr>
          <p:style>
            <a:lnRef idx="0"/>
            <a:fillRef idx="0"/>
            <a:effectRef idx="0"/>
            <a:fontRef idx="minor"/>
          </p:style>
        </p:sp>
        <p:sp>
          <p:nvSpPr>
            <p:cNvPr id="35" name="CustomShape 36"/>
            <p:cNvSpPr/>
            <p:nvPr/>
          </p:nvSpPr>
          <p:spPr>
            <a:xfrm>
              <a:off x="0" y="0"/>
              <a:ext cx="990360" cy="304560"/>
            </a:xfrm>
            <a:prstGeom prst="rect">
              <a:avLst/>
            </a:prstGeom>
            <a:solidFill>
              <a:srgbClr val="99cc00"/>
            </a:solidFill>
            <a:ln w="19080">
              <a:solidFill>
                <a:srgbClr val="808080"/>
              </a:solidFill>
              <a:miter/>
            </a:ln>
          </p:spPr>
          <p:style>
            <a:lnRef idx="0"/>
            <a:fillRef idx="0"/>
            <a:effectRef idx="0"/>
            <a:fontRef idx="minor"/>
          </p:style>
        </p:sp>
        <p:sp>
          <p:nvSpPr>
            <p:cNvPr id="36" name="CustomShape 37"/>
            <p:cNvSpPr/>
            <p:nvPr/>
          </p:nvSpPr>
          <p:spPr>
            <a:xfrm>
              <a:off x="990720" y="0"/>
              <a:ext cx="4723920" cy="304560"/>
            </a:xfrm>
            <a:prstGeom prst="rect">
              <a:avLst/>
            </a:prstGeom>
            <a:solidFill>
              <a:schemeClr val="bg1"/>
            </a:solidFill>
            <a:ln w="9360">
              <a:solidFill>
                <a:srgbClr val="808080"/>
              </a:solidFill>
              <a:miter/>
            </a:ln>
          </p:spPr>
          <p:style>
            <a:lnRef idx="0"/>
            <a:fillRef idx="0"/>
            <a:effectRef idx="0"/>
            <a:fontRef idx="minor"/>
          </p:style>
        </p:sp>
        <p:sp>
          <p:nvSpPr>
            <p:cNvPr id="37" name="Line 38"/>
            <p:cNvSpPr/>
            <p:nvPr/>
          </p:nvSpPr>
          <p:spPr>
            <a:xfrm flipV="1">
              <a:off x="457200" y="304560"/>
              <a:ext cx="360" cy="6553440"/>
            </a:xfrm>
            <a:prstGeom prst="line">
              <a:avLst/>
            </a:prstGeom>
            <a:ln w="76320">
              <a:solidFill>
                <a:srgbClr val="808080"/>
              </a:solidFill>
              <a:round/>
            </a:ln>
          </p:spPr>
          <p:style>
            <a:lnRef idx="0"/>
            <a:fillRef idx="0"/>
            <a:effectRef idx="0"/>
            <a:fontRef idx="minor"/>
          </p:style>
        </p:sp>
        <p:sp>
          <p:nvSpPr>
            <p:cNvPr id="38" name="Line 39"/>
            <p:cNvSpPr/>
            <p:nvPr/>
          </p:nvSpPr>
          <p:spPr>
            <a:xfrm>
              <a:off x="457200" y="6705360"/>
              <a:ext cx="8686800" cy="360"/>
            </a:xfrm>
            <a:prstGeom prst="line">
              <a:avLst/>
            </a:prstGeom>
            <a:ln w="57240">
              <a:solidFill>
                <a:srgbClr val="808080"/>
              </a:solidFill>
              <a:round/>
            </a:ln>
          </p:spPr>
          <p:style>
            <a:lnRef idx="0"/>
            <a:fillRef idx="0"/>
            <a:effectRef idx="0"/>
            <a:fontRef idx="minor"/>
          </p:style>
        </p:sp>
        <p:sp>
          <p:nvSpPr>
            <p:cNvPr id="39" name="Line 40"/>
            <p:cNvSpPr/>
            <p:nvPr/>
          </p:nvSpPr>
          <p:spPr>
            <a:xfrm flipV="1">
              <a:off x="8762760" y="0"/>
              <a:ext cx="360" cy="6705360"/>
            </a:xfrm>
            <a:prstGeom prst="line">
              <a:avLst/>
            </a:prstGeom>
            <a:ln w="57240">
              <a:solidFill>
                <a:srgbClr val="808080"/>
              </a:solidFill>
              <a:round/>
            </a:ln>
          </p:spPr>
          <p:style>
            <a:lnRef idx="0"/>
            <a:fillRef idx="0"/>
            <a:effectRef idx="0"/>
            <a:fontRef idx="minor"/>
          </p:style>
        </p:sp>
        <p:sp>
          <p:nvSpPr>
            <p:cNvPr id="40" name="Line 41"/>
            <p:cNvSpPr/>
            <p:nvPr/>
          </p:nvSpPr>
          <p:spPr>
            <a:xfrm>
              <a:off x="0" y="304560"/>
              <a:ext cx="9144000" cy="360"/>
            </a:xfrm>
            <a:prstGeom prst="line">
              <a:avLst/>
            </a:prstGeom>
            <a:ln w="38160">
              <a:solidFill>
                <a:srgbClr val="808080"/>
              </a:solidFill>
              <a:round/>
            </a:ln>
          </p:spPr>
          <p:style>
            <a:lnRef idx="0"/>
            <a:fillRef idx="0"/>
            <a:effectRef idx="0"/>
            <a:fontRef idx="minor"/>
          </p:style>
        </p:sp>
        <p:sp>
          <p:nvSpPr>
            <p:cNvPr id="41" name="Line 42"/>
            <p:cNvSpPr/>
            <p:nvPr/>
          </p:nvSpPr>
          <p:spPr>
            <a:xfrm flipH="1">
              <a:off x="5715000" y="457200"/>
              <a:ext cx="3429000" cy="360"/>
            </a:xfrm>
            <a:prstGeom prst="line">
              <a:avLst/>
            </a:prstGeom>
            <a:ln w="19080">
              <a:solidFill>
                <a:srgbClr val="808080"/>
              </a:solidFill>
              <a:round/>
            </a:ln>
          </p:spPr>
          <p:style>
            <a:lnRef idx="0"/>
            <a:fillRef idx="0"/>
            <a:effectRef idx="0"/>
            <a:fontRef idx="minor"/>
          </p:style>
        </p:sp>
        <p:sp>
          <p:nvSpPr>
            <p:cNvPr id="42" name="Line 43"/>
            <p:cNvSpPr/>
            <p:nvPr/>
          </p:nvSpPr>
          <p:spPr>
            <a:xfrm flipV="1">
              <a:off x="5715000" y="0"/>
              <a:ext cx="360" cy="457200"/>
            </a:xfrm>
            <a:prstGeom prst="line">
              <a:avLst/>
            </a:prstGeom>
            <a:ln w="19080">
              <a:solidFill>
                <a:srgbClr val="808080"/>
              </a:solidFill>
              <a:round/>
            </a:ln>
          </p:spPr>
          <p:style>
            <a:lnRef idx="0"/>
            <a:fillRef idx="0"/>
            <a:effectRef idx="0"/>
            <a:fontRef idx="minor"/>
          </p:style>
        </p:sp>
        <p:sp>
          <p:nvSpPr>
            <p:cNvPr id="43" name="Line 44"/>
            <p:cNvSpPr/>
            <p:nvPr/>
          </p:nvSpPr>
          <p:spPr>
            <a:xfrm>
              <a:off x="8762760" y="1981080"/>
              <a:ext cx="381240" cy="360"/>
            </a:xfrm>
            <a:prstGeom prst="line">
              <a:avLst/>
            </a:prstGeom>
            <a:ln w="28440">
              <a:solidFill>
                <a:schemeClr val="tx1"/>
              </a:solidFill>
              <a:round/>
            </a:ln>
          </p:spPr>
          <p:style>
            <a:lnRef idx="0"/>
            <a:fillRef idx="0"/>
            <a:effectRef idx="0"/>
            <a:fontRef idx="minor"/>
          </p:style>
        </p:sp>
        <p:sp>
          <p:nvSpPr>
            <p:cNvPr id="44" name="Line 45"/>
            <p:cNvSpPr/>
            <p:nvPr/>
          </p:nvSpPr>
          <p:spPr>
            <a:xfrm>
              <a:off x="990360" y="0"/>
              <a:ext cx="360" cy="1066680"/>
            </a:xfrm>
            <a:prstGeom prst="line">
              <a:avLst/>
            </a:prstGeom>
            <a:ln w="19080">
              <a:solidFill>
                <a:srgbClr val="808080"/>
              </a:solidFill>
              <a:round/>
            </a:ln>
          </p:spPr>
          <p:style>
            <a:lnRef idx="0"/>
            <a:fillRef idx="0"/>
            <a:effectRef idx="0"/>
            <a:fontRef idx="minor"/>
          </p:style>
        </p:sp>
        <p:sp>
          <p:nvSpPr>
            <p:cNvPr id="45" name="Line 46"/>
            <p:cNvSpPr/>
            <p:nvPr/>
          </p:nvSpPr>
          <p:spPr>
            <a:xfrm flipH="1">
              <a:off x="0" y="1066680"/>
              <a:ext cx="990360" cy="360"/>
            </a:xfrm>
            <a:prstGeom prst="line">
              <a:avLst/>
            </a:prstGeom>
            <a:ln w="28440">
              <a:solidFill>
                <a:srgbClr val="808080"/>
              </a:solidFill>
              <a:round/>
            </a:ln>
          </p:spPr>
          <p:style>
            <a:lnRef idx="0"/>
            <a:fillRef idx="0"/>
            <a:effectRef idx="0"/>
            <a:fontRef idx="minor"/>
          </p:style>
        </p:sp>
        <p:sp>
          <p:nvSpPr>
            <p:cNvPr id="46" name="Line 47"/>
            <p:cNvSpPr/>
            <p:nvPr/>
          </p:nvSpPr>
          <p:spPr>
            <a:xfrm flipV="1">
              <a:off x="2666880" y="6248160"/>
              <a:ext cx="360" cy="609840"/>
            </a:xfrm>
            <a:prstGeom prst="line">
              <a:avLst/>
            </a:prstGeom>
            <a:ln w="19080">
              <a:solidFill>
                <a:srgbClr val="808080"/>
              </a:solidFill>
              <a:round/>
            </a:ln>
          </p:spPr>
          <p:style>
            <a:lnRef idx="0"/>
            <a:fillRef idx="0"/>
            <a:effectRef idx="0"/>
            <a:fontRef idx="minor"/>
          </p:style>
        </p:sp>
        <p:sp>
          <p:nvSpPr>
            <p:cNvPr id="47" name="Line 48"/>
            <p:cNvSpPr/>
            <p:nvPr/>
          </p:nvSpPr>
          <p:spPr>
            <a:xfrm>
              <a:off x="2666880" y="6248160"/>
              <a:ext cx="6477120" cy="360"/>
            </a:xfrm>
            <a:prstGeom prst="line">
              <a:avLst/>
            </a:prstGeom>
            <a:ln w="19080">
              <a:solidFill>
                <a:srgbClr val="808080"/>
              </a:solidFill>
              <a:round/>
            </a:ln>
          </p:spPr>
          <p:style>
            <a:lnRef idx="0"/>
            <a:fillRef idx="0"/>
            <a:effectRef idx="0"/>
            <a:fontRef idx="minor"/>
          </p:style>
        </p:sp>
        <p:sp>
          <p:nvSpPr>
            <p:cNvPr id="48" name="Line 49"/>
            <p:cNvSpPr/>
            <p:nvPr/>
          </p:nvSpPr>
          <p:spPr>
            <a:xfrm flipH="1">
              <a:off x="0" y="5257800"/>
              <a:ext cx="457200" cy="360"/>
            </a:xfrm>
            <a:prstGeom prst="line">
              <a:avLst/>
            </a:prstGeom>
            <a:ln w="28440">
              <a:solidFill>
                <a:srgbClr val="808080"/>
              </a:solidFill>
              <a:round/>
            </a:ln>
          </p:spPr>
          <p:style>
            <a:lnRef idx="0"/>
            <a:fillRef idx="0"/>
            <a:effectRef idx="0"/>
            <a:fontRef idx="minor"/>
          </p:style>
        </p:sp>
        <p:sp>
          <p:nvSpPr>
            <p:cNvPr id="49" name="Line 50"/>
            <p:cNvSpPr/>
            <p:nvPr/>
          </p:nvSpPr>
          <p:spPr>
            <a:xfrm flipH="1">
              <a:off x="0" y="5410080"/>
              <a:ext cx="457200" cy="360"/>
            </a:xfrm>
            <a:prstGeom prst="line">
              <a:avLst/>
            </a:prstGeom>
            <a:ln w="28440">
              <a:solidFill>
                <a:srgbClr val="808080"/>
              </a:solidFill>
              <a:round/>
            </a:ln>
          </p:spPr>
          <p:style>
            <a:lnRef idx="0"/>
            <a:fillRef idx="0"/>
            <a:effectRef idx="0"/>
            <a:fontRef idx="minor"/>
          </p:style>
        </p:sp>
      </p:grpSp>
      <p:sp>
        <p:nvSpPr>
          <p:cNvPr id="50" name="PlaceHolder 51"/>
          <p:cNvSpPr>
            <a:spLocks noGrp="1"/>
          </p:cNvSpPr>
          <p:nvPr>
            <p:ph type="title"/>
          </p:nvPr>
        </p:nvSpPr>
        <p:spPr>
          <a:xfrm>
            <a:off x="685800" y="2130480"/>
            <a:ext cx="7772040" cy="1469520"/>
          </a:xfrm>
          <a:prstGeom prst="rect">
            <a:avLst/>
          </a:prstGeom>
        </p:spPr>
        <p:txBody>
          <a:bodyPr anchor="ctr"/>
          <a:p>
            <a:pPr algn="ctr">
              <a:lnSpc>
                <a:spcPct val="100000"/>
              </a:lnSpc>
            </a:pPr>
            <a:r>
              <a:rPr b="0" lang="en-US" sz="4000" spc="-1" strike="noStrike">
                <a:solidFill>
                  <a:srgbClr val="808080"/>
                </a:solidFill>
                <a:latin typeface="Century Gothic"/>
              </a:rPr>
              <a:t>Clique para editar o estilo do título mestre</a:t>
            </a:r>
            <a:endParaRPr b="0" lang="en-US" sz="4000" spc="-1" strike="noStrike">
              <a:solidFill>
                <a:srgbClr val="000000"/>
              </a:solidFill>
              <a:latin typeface="Century Gothic"/>
            </a:endParaRPr>
          </a:p>
        </p:txBody>
      </p:sp>
      <p:sp>
        <p:nvSpPr>
          <p:cNvPr id="51" name="PlaceHolder 52"/>
          <p:cNvSpPr>
            <a:spLocks noGrp="1"/>
          </p:cNvSpPr>
          <p:nvPr>
            <p:ph type="dt"/>
          </p:nvPr>
        </p:nvSpPr>
        <p:spPr>
          <a:xfrm>
            <a:off x="457200" y="6264360"/>
            <a:ext cx="2133360" cy="383760"/>
          </a:xfrm>
          <a:prstGeom prst="rect">
            <a:avLst/>
          </a:prstGeom>
        </p:spPr>
        <p:txBody>
          <a:bodyPr/>
          <a:p>
            <a:endParaRPr b="0" lang="pt-BR" sz="2400" spc="-1" strike="noStrike">
              <a:latin typeface="Times New Roman"/>
            </a:endParaRPr>
          </a:p>
        </p:txBody>
      </p:sp>
      <p:sp>
        <p:nvSpPr>
          <p:cNvPr id="52" name="PlaceHolder 53"/>
          <p:cNvSpPr>
            <a:spLocks noGrp="1"/>
          </p:cNvSpPr>
          <p:nvPr>
            <p:ph type="ftr"/>
          </p:nvPr>
        </p:nvSpPr>
        <p:spPr>
          <a:xfrm>
            <a:off x="3124080" y="6264360"/>
            <a:ext cx="2895120" cy="383760"/>
          </a:xfrm>
          <a:prstGeom prst="rect">
            <a:avLst/>
          </a:prstGeom>
        </p:spPr>
        <p:txBody>
          <a:bodyPr/>
          <a:p>
            <a:endParaRPr b="0" lang="pt-BR" sz="2400" spc="-1" strike="noStrike">
              <a:latin typeface="Times New Roman"/>
            </a:endParaRPr>
          </a:p>
        </p:txBody>
      </p:sp>
      <p:sp>
        <p:nvSpPr>
          <p:cNvPr id="53" name="PlaceHolder 54"/>
          <p:cNvSpPr>
            <a:spLocks noGrp="1"/>
          </p:cNvSpPr>
          <p:nvPr>
            <p:ph type="sldNum"/>
          </p:nvPr>
        </p:nvSpPr>
        <p:spPr>
          <a:xfrm>
            <a:off x="6553080" y="6264360"/>
            <a:ext cx="2133360" cy="383760"/>
          </a:xfrm>
          <a:prstGeom prst="rect">
            <a:avLst/>
          </a:prstGeom>
        </p:spPr>
        <p:txBody>
          <a:bodyPr/>
          <a:p>
            <a:pPr algn="r">
              <a:lnSpc>
                <a:spcPct val="100000"/>
              </a:lnSpc>
            </a:pPr>
            <a:fld id="{9C6D606A-5C51-4DEF-8F93-6BEDB0084EAC}" type="slidenum">
              <a:rPr b="0" lang="pt-BR" sz="1000" spc="-1" strike="noStrike">
                <a:solidFill>
                  <a:srgbClr val="808080"/>
                </a:solidFill>
                <a:latin typeface="Century Gothic"/>
              </a:rPr>
              <a:t>3</a:t>
            </a:fld>
            <a:endParaRPr b="0" lang="pt-BR" sz="1000" spc="-1" strike="noStrike">
              <a:latin typeface="Times New Roman"/>
            </a:endParaRPr>
          </a:p>
        </p:txBody>
      </p:sp>
      <p:sp>
        <p:nvSpPr>
          <p:cNvPr id="54" name="PlaceHolder 5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808080"/>
                </a:solidFill>
                <a:latin typeface="Century Gothic"/>
              </a:rPr>
              <a:t>Clique para editar o formato do texto da estrutura de tópicos</a:t>
            </a:r>
            <a:endParaRPr b="0" lang="en-US" sz="3200" spc="-1" strike="noStrike">
              <a:solidFill>
                <a:srgbClr val="808080"/>
              </a:solidFill>
              <a:latin typeface="Century Gothic"/>
            </a:endParaRPr>
          </a:p>
          <a:p>
            <a:pPr lvl="1" marL="864000" indent="-324000">
              <a:spcBef>
                <a:spcPts val="1134"/>
              </a:spcBef>
              <a:buClr>
                <a:srgbClr val="000000"/>
              </a:buClr>
              <a:buSzPct val="75000"/>
              <a:buFont typeface="Symbol" charset="2"/>
              <a:buChar char=""/>
            </a:pPr>
            <a:r>
              <a:rPr b="0" lang="en-US" sz="2400" spc="-1" strike="noStrike">
                <a:solidFill>
                  <a:srgbClr val="808080"/>
                </a:solidFill>
                <a:latin typeface="Century Gothic"/>
              </a:rPr>
              <a:t>2.º nível da estrutura de tópicos</a:t>
            </a:r>
            <a:endParaRPr b="0" lang="en-US" sz="2400" spc="-1" strike="noStrike">
              <a:solidFill>
                <a:srgbClr val="808080"/>
              </a:solidFill>
              <a:latin typeface="Century Gothic"/>
            </a:endParaRPr>
          </a:p>
          <a:p>
            <a:pPr lvl="2" marL="1296000" indent="-288000">
              <a:spcBef>
                <a:spcPts val="850"/>
              </a:spcBef>
              <a:buClr>
                <a:srgbClr val="000000"/>
              </a:buClr>
              <a:buSzPct val="45000"/>
              <a:buFont typeface="Wingdings" charset="2"/>
              <a:buChar char=""/>
            </a:pPr>
            <a:r>
              <a:rPr b="0" lang="en-US" sz="2000" spc="-1" strike="noStrike">
                <a:solidFill>
                  <a:srgbClr val="808080"/>
                </a:solidFill>
                <a:latin typeface="Century Gothic"/>
              </a:rPr>
              <a:t>3.º nível da estrutura de tópicos</a:t>
            </a:r>
            <a:endParaRPr b="0" lang="en-US" sz="2000" spc="-1" strike="noStrike">
              <a:solidFill>
                <a:srgbClr val="808080"/>
              </a:solidFill>
              <a:latin typeface="Century Gothic"/>
            </a:endParaRPr>
          </a:p>
          <a:p>
            <a:pPr lvl="3" marL="1728000" indent="-216000">
              <a:spcBef>
                <a:spcPts val="567"/>
              </a:spcBef>
              <a:buClr>
                <a:srgbClr val="000000"/>
              </a:buClr>
              <a:buSzPct val="75000"/>
              <a:buFont typeface="Symbol" charset="2"/>
              <a:buChar char=""/>
            </a:pPr>
            <a:r>
              <a:rPr b="0" lang="en-US" sz="2000" spc="-1" strike="noStrike">
                <a:solidFill>
                  <a:srgbClr val="808080"/>
                </a:solidFill>
                <a:latin typeface="Century Gothic"/>
              </a:rPr>
              <a:t>4.º nível da estrutura de tópicos</a:t>
            </a:r>
            <a:endParaRPr b="0" lang="en-US" sz="2000" spc="-1" strike="noStrike">
              <a:solidFill>
                <a:srgbClr val="80808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808080"/>
                </a:solidFill>
                <a:latin typeface="Century Gothic"/>
              </a:rPr>
              <a:t>5.º nível da estrutura de tópicos</a:t>
            </a:r>
            <a:endParaRPr b="0" lang="en-US" sz="2000" spc="-1" strike="noStrike">
              <a:solidFill>
                <a:srgbClr val="80808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808080"/>
                </a:solidFill>
                <a:latin typeface="Century Gothic"/>
              </a:rPr>
              <a:t>6.º nível da estrutura de tópicos</a:t>
            </a:r>
            <a:endParaRPr b="0" lang="en-US" sz="2000" spc="-1" strike="noStrike">
              <a:solidFill>
                <a:srgbClr val="80808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808080"/>
                </a:solidFill>
                <a:latin typeface="Century Gothic"/>
              </a:rPr>
              <a:t>7.º nível da estrutura de tópicos</a:t>
            </a:r>
            <a:endParaRPr b="0" lang="en-US" sz="2000" spc="-1" strike="noStrike">
              <a:solidFill>
                <a:srgbClr val="80808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1" name="Group 1"/>
          <p:cNvGrpSpPr/>
          <p:nvPr/>
        </p:nvGrpSpPr>
        <p:grpSpPr>
          <a:xfrm>
            <a:off x="0" y="0"/>
            <a:ext cx="9144000" cy="6858000"/>
            <a:chOff x="0" y="0"/>
            <a:chExt cx="9144000" cy="6858000"/>
          </a:xfrm>
        </p:grpSpPr>
        <p:sp>
          <p:nvSpPr>
            <p:cNvPr id="92" name="CustomShape 2"/>
            <p:cNvSpPr/>
            <p:nvPr/>
          </p:nvSpPr>
          <p:spPr>
            <a:xfrm>
              <a:off x="3124080" y="6705720"/>
              <a:ext cx="6019560" cy="151920"/>
            </a:xfrm>
            <a:prstGeom prst="rect">
              <a:avLst/>
            </a:prstGeom>
            <a:gradFill rotWithShape="0">
              <a:gsLst>
                <a:gs pos="0">
                  <a:srgbClr val="ebd7ff"/>
                </a:gs>
                <a:gs pos="100000">
                  <a:srgbClr val="0099ff"/>
                </a:gs>
              </a:gsLst>
              <a:lin ang="0"/>
            </a:gradFill>
            <a:ln w="9360">
              <a:solidFill>
                <a:schemeClr val="tx1"/>
              </a:solidFill>
              <a:miter/>
            </a:ln>
          </p:spPr>
          <p:style>
            <a:lnRef idx="0"/>
            <a:fillRef idx="0"/>
            <a:effectRef idx="0"/>
            <a:fontRef idx="minor"/>
          </p:style>
        </p:sp>
        <p:sp>
          <p:nvSpPr>
            <p:cNvPr id="93" name="CustomShape 3"/>
            <p:cNvSpPr/>
            <p:nvPr/>
          </p:nvSpPr>
          <p:spPr>
            <a:xfrm>
              <a:off x="8763120" y="1981080"/>
              <a:ext cx="380520" cy="4266720"/>
            </a:xfrm>
            <a:prstGeom prst="rect">
              <a:avLst/>
            </a:prstGeom>
            <a:gradFill rotWithShape="0">
              <a:gsLst>
                <a:gs pos="0">
                  <a:srgbClr val="c1e7ce"/>
                </a:gs>
                <a:gs pos="100000">
                  <a:srgbClr val="339966"/>
                </a:gs>
              </a:gsLst>
              <a:lin ang="5400000"/>
            </a:gradFill>
            <a:ln w="9360">
              <a:solidFill>
                <a:schemeClr val="tx1"/>
              </a:solidFill>
              <a:miter/>
            </a:ln>
          </p:spPr>
          <p:style>
            <a:lnRef idx="0"/>
            <a:fillRef idx="0"/>
            <a:effectRef idx="0"/>
            <a:fontRef idx="minor"/>
          </p:style>
        </p:sp>
        <p:sp>
          <p:nvSpPr>
            <p:cNvPr id="94" name="CustomShape 4"/>
            <p:cNvSpPr/>
            <p:nvPr/>
          </p:nvSpPr>
          <p:spPr>
            <a:xfrm>
              <a:off x="0" y="5257800"/>
              <a:ext cx="456840" cy="151920"/>
            </a:xfrm>
            <a:prstGeom prst="rect">
              <a:avLst/>
            </a:prstGeom>
            <a:solidFill>
              <a:schemeClr val="accent2"/>
            </a:solidFill>
            <a:ln w="9360">
              <a:solidFill>
                <a:schemeClr val="tx1"/>
              </a:solidFill>
              <a:miter/>
            </a:ln>
          </p:spPr>
          <p:style>
            <a:lnRef idx="0"/>
            <a:fillRef idx="0"/>
            <a:effectRef idx="0"/>
            <a:fontRef idx="minor"/>
          </p:style>
        </p:sp>
        <p:sp>
          <p:nvSpPr>
            <p:cNvPr id="95" name="CustomShape 5"/>
            <p:cNvSpPr/>
            <p:nvPr/>
          </p:nvSpPr>
          <p:spPr>
            <a:xfrm>
              <a:off x="0" y="5410080"/>
              <a:ext cx="456840" cy="1447560"/>
            </a:xfrm>
            <a:prstGeom prst="rect">
              <a:avLst/>
            </a:prstGeom>
            <a:solidFill>
              <a:srgbClr val="dddddd"/>
            </a:solidFill>
            <a:ln w="9360">
              <a:solidFill>
                <a:schemeClr val="tx1"/>
              </a:solidFill>
              <a:miter/>
            </a:ln>
          </p:spPr>
          <p:style>
            <a:lnRef idx="0"/>
            <a:fillRef idx="0"/>
            <a:effectRef idx="0"/>
            <a:fontRef idx="minor"/>
          </p:style>
        </p:sp>
        <p:sp>
          <p:nvSpPr>
            <p:cNvPr id="96" name="CustomShape 6"/>
            <p:cNvSpPr/>
            <p:nvPr/>
          </p:nvSpPr>
          <p:spPr>
            <a:xfrm>
              <a:off x="8763120" y="0"/>
              <a:ext cx="380520" cy="1980720"/>
            </a:xfrm>
            <a:prstGeom prst="rect">
              <a:avLst/>
            </a:prstGeom>
            <a:solidFill>
              <a:schemeClr val="bg1"/>
            </a:solidFill>
            <a:ln w="9360">
              <a:solidFill>
                <a:schemeClr val="tx1"/>
              </a:solidFill>
              <a:miter/>
            </a:ln>
          </p:spPr>
          <p:style>
            <a:lnRef idx="0"/>
            <a:fillRef idx="0"/>
            <a:effectRef idx="0"/>
            <a:fontRef idx="minor"/>
          </p:style>
        </p:sp>
        <p:sp>
          <p:nvSpPr>
            <p:cNvPr id="97" name="CustomShape 7"/>
            <p:cNvSpPr/>
            <p:nvPr/>
          </p:nvSpPr>
          <p:spPr>
            <a:xfrm>
              <a:off x="5715000" y="0"/>
              <a:ext cx="3047760" cy="304560"/>
            </a:xfrm>
            <a:prstGeom prst="rect">
              <a:avLst/>
            </a:prstGeom>
            <a:solidFill>
              <a:srgbClr val="cac9aa"/>
            </a:solidFill>
            <a:ln w="9360">
              <a:solidFill>
                <a:schemeClr val="tx1"/>
              </a:solidFill>
              <a:miter/>
            </a:ln>
          </p:spPr>
          <p:style>
            <a:lnRef idx="0"/>
            <a:fillRef idx="0"/>
            <a:effectRef idx="0"/>
            <a:fontRef idx="minor"/>
          </p:style>
        </p:sp>
        <p:sp>
          <p:nvSpPr>
            <p:cNvPr id="98" name="CustomShape 8"/>
            <p:cNvSpPr/>
            <p:nvPr/>
          </p:nvSpPr>
          <p:spPr>
            <a:xfrm>
              <a:off x="457200" y="304920"/>
              <a:ext cx="533160" cy="761760"/>
            </a:xfrm>
            <a:prstGeom prst="rect">
              <a:avLst/>
            </a:prstGeom>
            <a:solidFill>
              <a:schemeClr val="folHlink">
                <a:alpha val="50000"/>
              </a:schemeClr>
            </a:solidFill>
            <a:ln w="9360">
              <a:solidFill>
                <a:schemeClr val="tx1"/>
              </a:solidFill>
              <a:miter/>
            </a:ln>
          </p:spPr>
          <p:style>
            <a:lnRef idx="0"/>
            <a:fillRef idx="0"/>
            <a:effectRef idx="0"/>
            <a:fontRef idx="minor"/>
          </p:style>
        </p:sp>
        <p:sp>
          <p:nvSpPr>
            <p:cNvPr id="99" name="CustomShape 9"/>
            <p:cNvSpPr/>
            <p:nvPr/>
          </p:nvSpPr>
          <p:spPr>
            <a:xfrm>
              <a:off x="0" y="1066680"/>
              <a:ext cx="456840" cy="4190760"/>
            </a:xfrm>
            <a:prstGeom prst="rect">
              <a:avLst/>
            </a:prstGeom>
            <a:gradFill rotWithShape="0">
              <a:gsLst>
                <a:gs pos="0">
                  <a:srgbClr val="c1ae8f"/>
                </a:gs>
                <a:gs pos="100000">
                  <a:schemeClr val="bg1"/>
                </a:gs>
              </a:gsLst>
              <a:lin ang="5400000"/>
            </a:gradFill>
            <a:ln w="9360">
              <a:solidFill>
                <a:schemeClr val="tx1"/>
              </a:solidFill>
              <a:miter/>
            </a:ln>
          </p:spPr>
          <p:style>
            <a:lnRef idx="0"/>
            <a:fillRef idx="0"/>
            <a:effectRef idx="0"/>
            <a:fontRef idx="minor"/>
          </p:style>
        </p:sp>
        <p:sp>
          <p:nvSpPr>
            <p:cNvPr id="100" name="CustomShape 10"/>
            <p:cNvSpPr/>
            <p:nvPr/>
          </p:nvSpPr>
          <p:spPr>
            <a:xfrm>
              <a:off x="0" y="304920"/>
              <a:ext cx="456840" cy="761760"/>
            </a:xfrm>
            <a:prstGeom prst="rect">
              <a:avLst/>
            </a:prstGeom>
            <a:solidFill>
              <a:schemeClr val="bg1"/>
            </a:solidFill>
            <a:ln w="9360">
              <a:solidFill>
                <a:schemeClr val="tx1"/>
              </a:solidFill>
              <a:miter/>
            </a:ln>
          </p:spPr>
          <p:style>
            <a:lnRef idx="0"/>
            <a:fillRef idx="0"/>
            <a:effectRef idx="0"/>
            <a:fontRef idx="minor"/>
          </p:style>
        </p:sp>
        <p:sp>
          <p:nvSpPr>
            <p:cNvPr id="101" name="CustomShape 11"/>
            <p:cNvSpPr/>
            <p:nvPr/>
          </p:nvSpPr>
          <p:spPr>
            <a:xfrm>
              <a:off x="0" y="0"/>
              <a:ext cx="990360" cy="304560"/>
            </a:xfrm>
            <a:prstGeom prst="rect">
              <a:avLst/>
            </a:prstGeom>
            <a:solidFill>
              <a:srgbClr val="99cc00"/>
            </a:solidFill>
            <a:ln w="19080">
              <a:solidFill>
                <a:srgbClr val="808080"/>
              </a:solidFill>
              <a:miter/>
            </a:ln>
          </p:spPr>
          <p:style>
            <a:lnRef idx="0"/>
            <a:fillRef idx="0"/>
            <a:effectRef idx="0"/>
            <a:fontRef idx="minor"/>
          </p:style>
        </p:sp>
        <p:sp>
          <p:nvSpPr>
            <p:cNvPr id="102" name="CustomShape 12"/>
            <p:cNvSpPr/>
            <p:nvPr/>
          </p:nvSpPr>
          <p:spPr>
            <a:xfrm>
              <a:off x="990720" y="0"/>
              <a:ext cx="4723920" cy="304560"/>
            </a:xfrm>
            <a:prstGeom prst="rect">
              <a:avLst/>
            </a:prstGeom>
            <a:solidFill>
              <a:schemeClr val="bg1"/>
            </a:solidFill>
            <a:ln w="9360">
              <a:solidFill>
                <a:srgbClr val="808080"/>
              </a:solidFill>
              <a:miter/>
            </a:ln>
          </p:spPr>
          <p:style>
            <a:lnRef idx="0"/>
            <a:fillRef idx="0"/>
            <a:effectRef idx="0"/>
            <a:fontRef idx="minor"/>
          </p:style>
        </p:sp>
        <p:sp>
          <p:nvSpPr>
            <p:cNvPr id="103" name="Line 13"/>
            <p:cNvSpPr/>
            <p:nvPr/>
          </p:nvSpPr>
          <p:spPr>
            <a:xfrm flipV="1">
              <a:off x="457200" y="304560"/>
              <a:ext cx="360" cy="6553440"/>
            </a:xfrm>
            <a:prstGeom prst="line">
              <a:avLst/>
            </a:prstGeom>
            <a:ln w="76320">
              <a:solidFill>
                <a:srgbClr val="808080"/>
              </a:solidFill>
              <a:round/>
            </a:ln>
          </p:spPr>
          <p:style>
            <a:lnRef idx="0"/>
            <a:fillRef idx="0"/>
            <a:effectRef idx="0"/>
            <a:fontRef idx="minor"/>
          </p:style>
        </p:sp>
        <p:sp>
          <p:nvSpPr>
            <p:cNvPr id="104" name="Line 14"/>
            <p:cNvSpPr/>
            <p:nvPr/>
          </p:nvSpPr>
          <p:spPr>
            <a:xfrm>
              <a:off x="457200" y="6705360"/>
              <a:ext cx="8686800" cy="360"/>
            </a:xfrm>
            <a:prstGeom prst="line">
              <a:avLst/>
            </a:prstGeom>
            <a:ln w="57240">
              <a:solidFill>
                <a:srgbClr val="808080"/>
              </a:solidFill>
              <a:round/>
            </a:ln>
          </p:spPr>
          <p:style>
            <a:lnRef idx="0"/>
            <a:fillRef idx="0"/>
            <a:effectRef idx="0"/>
            <a:fontRef idx="minor"/>
          </p:style>
        </p:sp>
        <p:sp>
          <p:nvSpPr>
            <p:cNvPr id="105" name="Line 15"/>
            <p:cNvSpPr/>
            <p:nvPr/>
          </p:nvSpPr>
          <p:spPr>
            <a:xfrm flipV="1">
              <a:off x="8762760" y="0"/>
              <a:ext cx="360" cy="6705360"/>
            </a:xfrm>
            <a:prstGeom prst="line">
              <a:avLst/>
            </a:prstGeom>
            <a:ln w="57240">
              <a:solidFill>
                <a:srgbClr val="808080"/>
              </a:solidFill>
              <a:round/>
            </a:ln>
          </p:spPr>
          <p:style>
            <a:lnRef idx="0"/>
            <a:fillRef idx="0"/>
            <a:effectRef idx="0"/>
            <a:fontRef idx="minor"/>
          </p:style>
        </p:sp>
        <p:sp>
          <p:nvSpPr>
            <p:cNvPr id="106" name="Line 16"/>
            <p:cNvSpPr/>
            <p:nvPr/>
          </p:nvSpPr>
          <p:spPr>
            <a:xfrm>
              <a:off x="0" y="304560"/>
              <a:ext cx="9144000" cy="360"/>
            </a:xfrm>
            <a:prstGeom prst="line">
              <a:avLst/>
            </a:prstGeom>
            <a:ln w="38160">
              <a:solidFill>
                <a:srgbClr val="808080"/>
              </a:solidFill>
              <a:round/>
            </a:ln>
          </p:spPr>
          <p:style>
            <a:lnRef idx="0"/>
            <a:fillRef idx="0"/>
            <a:effectRef idx="0"/>
            <a:fontRef idx="minor"/>
          </p:style>
        </p:sp>
        <p:sp>
          <p:nvSpPr>
            <p:cNvPr id="107" name="Line 17"/>
            <p:cNvSpPr/>
            <p:nvPr/>
          </p:nvSpPr>
          <p:spPr>
            <a:xfrm flipH="1">
              <a:off x="5715000" y="457200"/>
              <a:ext cx="3429000" cy="360"/>
            </a:xfrm>
            <a:prstGeom prst="line">
              <a:avLst/>
            </a:prstGeom>
            <a:ln w="19080">
              <a:solidFill>
                <a:srgbClr val="808080"/>
              </a:solidFill>
              <a:round/>
            </a:ln>
          </p:spPr>
          <p:style>
            <a:lnRef idx="0"/>
            <a:fillRef idx="0"/>
            <a:effectRef idx="0"/>
            <a:fontRef idx="minor"/>
          </p:style>
        </p:sp>
        <p:sp>
          <p:nvSpPr>
            <p:cNvPr id="108" name="Line 18"/>
            <p:cNvSpPr/>
            <p:nvPr/>
          </p:nvSpPr>
          <p:spPr>
            <a:xfrm flipV="1">
              <a:off x="5715000" y="0"/>
              <a:ext cx="360" cy="457200"/>
            </a:xfrm>
            <a:prstGeom prst="line">
              <a:avLst/>
            </a:prstGeom>
            <a:ln w="19080">
              <a:solidFill>
                <a:srgbClr val="808080"/>
              </a:solidFill>
              <a:round/>
            </a:ln>
          </p:spPr>
          <p:style>
            <a:lnRef idx="0"/>
            <a:fillRef idx="0"/>
            <a:effectRef idx="0"/>
            <a:fontRef idx="minor"/>
          </p:style>
        </p:sp>
        <p:sp>
          <p:nvSpPr>
            <p:cNvPr id="109" name="Line 19"/>
            <p:cNvSpPr/>
            <p:nvPr/>
          </p:nvSpPr>
          <p:spPr>
            <a:xfrm>
              <a:off x="8762760" y="1981080"/>
              <a:ext cx="381240" cy="360"/>
            </a:xfrm>
            <a:prstGeom prst="line">
              <a:avLst/>
            </a:prstGeom>
            <a:ln w="28440">
              <a:solidFill>
                <a:schemeClr val="tx1"/>
              </a:solidFill>
              <a:round/>
            </a:ln>
          </p:spPr>
          <p:style>
            <a:lnRef idx="0"/>
            <a:fillRef idx="0"/>
            <a:effectRef idx="0"/>
            <a:fontRef idx="minor"/>
          </p:style>
        </p:sp>
        <p:sp>
          <p:nvSpPr>
            <p:cNvPr id="110" name="Line 20"/>
            <p:cNvSpPr/>
            <p:nvPr/>
          </p:nvSpPr>
          <p:spPr>
            <a:xfrm>
              <a:off x="990360" y="0"/>
              <a:ext cx="360" cy="1066680"/>
            </a:xfrm>
            <a:prstGeom prst="line">
              <a:avLst/>
            </a:prstGeom>
            <a:ln w="19080">
              <a:solidFill>
                <a:srgbClr val="808080"/>
              </a:solidFill>
              <a:round/>
            </a:ln>
          </p:spPr>
          <p:style>
            <a:lnRef idx="0"/>
            <a:fillRef idx="0"/>
            <a:effectRef idx="0"/>
            <a:fontRef idx="minor"/>
          </p:style>
        </p:sp>
        <p:sp>
          <p:nvSpPr>
            <p:cNvPr id="111" name="Line 21"/>
            <p:cNvSpPr/>
            <p:nvPr/>
          </p:nvSpPr>
          <p:spPr>
            <a:xfrm flipH="1">
              <a:off x="0" y="1066680"/>
              <a:ext cx="990360" cy="360"/>
            </a:xfrm>
            <a:prstGeom prst="line">
              <a:avLst/>
            </a:prstGeom>
            <a:ln w="28440">
              <a:solidFill>
                <a:srgbClr val="808080"/>
              </a:solidFill>
              <a:round/>
            </a:ln>
          </p:spPr>
          <p:style>
            <a:lnRef idx="0"/>
            <a:fillRef idx="0"/>
            <a:effectRef idx="0"/>
            <a:fontRef idx="minor"/>
          </p:style>
        </p:sp>
        <p:sp>
          <p:nvSpPr>
            <p:cNvPr id="112" name="Line 22"/>
            <p:cNvSpPr/>
            <p:nvPr/>
          </p:nvSpPr>
          <p:spPr>
            <a:xfrm flipV="1">
              <a:off x="2666880" y="6248160"/>
              <a:ext cx="360" cy="609840"/>
            </a:xfrm>
            <a:prstGeom prst="line">
              <a:avLst/>
            </a:prstGeom>
            <a:ln w="19080">
              <a:solidFill>
                <a:srgbClr val="808080"/>
              </a:solidFill>
              <a:round/>
            </a:ln>
          </p:spPr>
          <p:style>
            <a:lnRef idx="0"/>
            <a:fillRef idx="0"/>
            <a:effectRef idx="0"/>
            <a:fontRef idx="minor"/>
          </p:style>
        </p:sp>
        <p:sp>
          <p:nvSpPr>
            <p:cNvPr id="113" name="Line 23"/>
            <p:cNvSpPr/>
            <p:nvPr/>
          </p:nvSpPr>
          <p:spPr>
            <a:xfrm>
              <a:off x="2666880" y="6248160"/>
              <a:ext cx="6477120" cy="360"/>
            </a:xfrm>
            <a:prstGeom prst="line">
              <a:avLst/>
            </a:prstGeom>
            <a:ln w="19080">
              <a:solidFill>
                <a:srgbClr val="808080"/>
              </a:solidFill>
              <a:round/>
            </a:ln>
          </p:spPr>
          <p:style>
            <a:lnRef idx="0"/>
            <a:fillRef idx="0"/>
            <a:effectRef idx="0"/>
            <a:fontRef idx="minor"/>
          </p:style>
        </p:sp>
        <p:sp>
          <p:nvSpPr>
            <p:cNvPr id="114" name="Line 24"/>
            <p:cNvSpPr/>
            <p:nvPr/>
          </p:nvSpPr>
          <p:spPr>
            <a:xfrm flipH="1">
              <a:off x="0" y="5257800"/>
              <a:ext cx="457200" cy="360"/>
            </a:xfrm>
            <a:prstGeom prst="line">
              <a:avLst/>
            </a:prstGeom>
            <a:ln w="28440">
              <a:solidFill>
                <a:srgbClr val="808080"/>
              </a:solidFill>
              <a:round/>
            </a:ln>
          </p:spPr>
          <p:style>
            <a:lnRef idx="0"/>
            <a:fillRef idx="0"/>
            <a:effectRef idx="0"/>
            <a:fontRef idx="minor"/>
          </p:style>
        </p:sp>
        <p:sp>
          <p:nvSpPr>
            <p:cNvPr id="115" name="Line 25"/>
            <p:cNvSpPr/>
            <p:nvPr/>
          </p:nvSpPr>
          <p:spPr>
            <a:xfrm flipH="1">
              <a:off x="0" y="5410080"/>
              <a:ext cx="457200" cy="360"/>
            </a:xfrm>
            <a:prstGeom prst="line">
              <a:avLst/>
            </a:prstGeom>
            <a:ln w="28440">
              <a:solidFill>
                <a:srgbClr val="808080"/>
              </a:solidFill>
              <a:round/>
            </a:ln>
          </p:spPr>
          <p:style>
            <a:lnRef idx="0"/>
            <a:fillRef idx="0"/>
            <a:effectRef idx="0"/>
            <a:fontRef idx="minor"/>
          </p:style>
        </p:sp>
      </p:grpSp>
      <p:sp>
        <p:nvSpPr>
          <p:cNvPr id="116" name="PlaceHolder 26"/>
          <p:cNvSpPr>
            <a:spLocks noGrp="1"/>
          </p:cNvSpPr>
          <p:nvPr>
            <p:ph type="title"/>
          </p:nvPr>
        </p:nvSpPr>
        <p:spPr>
          <a:xfrm>
            <a:off x="914400" y="274680"/>
            <a:ext cx="7772040" cy="1142640"/>
          </a:xfrm>
          <a:prstGeom prst="rect">
            <a:avLst/>
          </a:prstGeom>
        </p:spPr>
        <p:txBody>
          <a:bodyPr anchor="ctr"/>
          <a:p>
            <a:pPr algn="ctr">
              <a:lnSpc>
                <a:spcPct val="100000"/>
              </a:lnSpc>
            </a:pPr>
            <a:r>
              <a:rPr b="0" lang="en-US" sz="4000" spc="-1" strike="noStrike">
                <a:solidFill>
                  <a:srgbClr val="808080"/>
                </a:solidFill>
                <a:latin typeface="Century Gothic"/>
              </a:rPr>
              <a:t>Clique para editar o estilo do título mestre</a:t>
            </a:r>
            <a:endParaRPr b="0" lang="en-US" sz="4000" spc="-1" strike="noStrike">
              <a:solidFill>
                <a:srgbClr val="000000"/>
              </a:solidFill>
              <a:latin typeface="Century Gothic"/>
            </a:endParaRPr>
          </a:p>
        </p:txBody>
      </p:sp>
      <p:sp>
        <p:nvSpPr>
          <p:cNvPr id="117" name="PlaceHolder 27"/>
          <p:cNvSpPr>
            <a:spLocks noGrp="1"/>
          </p:cNvSpPr>
          <p:nvPr>
            <p:ph type="body"/>
          </p:nvPr>
        </p:nvSpPr>
        <p:spPr>
          <a:xfrm>
            <a:off x="457200" y="1600200"/>
            <a:ext cx="4038120" cy="4525560"/>
          </a:xfrm>
          <a:prstGeom prst="rect">
            <a:avLst/>
          </a:prstGeom>
        </p:spPr>
        <p:txBody>
          <a:bodyPr/>
          <a:p>
            <a:pPr marL="343080" indent="-342720">
              <a:lnSpc>
                <a:spcPct val="100000"/>
              </a:lnSpc>
              <a:spcBef>
                <a:spcPts val="641"/>
              </a:spcBef>
              <a:buClr>
                <a:srgbClr val="000000"/>
              </a:buClr>
              <a:buFont typeface="Century Gothic"/>
              <a:buChar char="□"/>
            </a:pPr>
            <a:r>
              <a:rPr b="0" lang="en-US" sz="3200" spc="-1" strike="noStrike">
                <a:solidFill>
                  <a:srgbClr val="808080"/>
                </a:solidFill>
                <a:latin typeface="Century Gothic"/>
              </a:rPr>
              <a:t>Clique para editar os estilos do texto mestre</a:t>
            </a:r>
            <a:endParaRPr b="0" lang="en-US" sz="3200" spc="-1" strike="noStrike">
              <a:solidFill>
                <a:srgbClr val="808080"/>
              </a:solidFill>
              <a:latin typeface="Century Gothic"/>
            </a:endParaRPr>
          </a:p>
          <a:p>
            <a:pPr lvl="1" marL="743040" indent="-285480">
              <a:lnSpc>
                <a:spcPct val="100000"/>
              </a:lnSpc>
              <a:spcBef>
                <a:spcPts val="561"/>
              </a:spcBef>
              <a:buClr>
                <a:srgbClr val="000000"/>
              </a:buClr>
              <a:buFont typeface="Century Gothic"/>
              <a:buChar char="□"/>
            </a:pPr>
            <a:r>
              <a:rPr b="0" lang="en-US" sz="2800" spc="-1" strike="noStrike">
                <a:solidFill>
                  <a:srgbClr val="808080"/>
                </a:solidFill>
                <a:latin typeface="Century Gothic"/>
              </a:rPr>
              <a:t>Segundo nível</a:t>
            </a:r>
            <a:endParaRPr b="0" lang="en-US" sz="2800" spc="-1" strike="noStrike">
              <a:solidFill>
                <a:srgbClr val="808080"/>
              </a:solidFill>
              <a:latin typeface="Century Gothic"/>
            </a:endParaRPr>
          </a:p>
          <a:p>
            <a:pPr lvl="2" marL="1143000" indent="-228240">
              <a:lnSpc>
                <a:spcPct val="100000"/>
              </a:lnSpc>
              <a:spcBef>
                <a:spcPts val="479"/>
              </a:spcBef>
              <a:buClr>
                <a:srgbClr val="000000"/>
              </a:buClr>
              <a:buFont typeface="Century Gothic"/>
              <a:buChar char="□"/>
            </a:pPr>
            <a:r>
              <a:rPr b="0" lang="en-US" sz="2400" spc="-1" strike="noStrike">
                <a:solidFill>
                  <a:srgbClr val="808080"/>
                </a:solidFill>
                <a:latin typeface="Century Gothic"/>
              </a:rPr>
              <a:t>Terceiro nível</a:t>
            </a:r>
            <a:endParaRPr b="0" lang="en-US" sz="2400" spc="-1" strike="noStrike">
              <a:solidFill>
                <a:srgbClr val="808080"/>
              </a:solidFill>
              <a:latin typeface="Century Gothic"/>
            </a:endParaRPr>
          </a:p>
          <a:p>
            <a:pPr lvl="3" marL="1600200" indent="-228240">
              <a:lnSpc>
                <a:spcPct val="100000"/>
              </a:lnSpc>
              <a:spcBef>
                <a:spcPts val="400"/>
              </a:spcBef>
              <a:buClr>
                <a:srgbClr val="000000"/>
              </a:buClr>
              <a:buFont typeface="Century Gothic"/>
              <a:buChar char="□"/>
            </a:pPr>
            <a:r>
              <a:rPr b="0" lang="en-US" sz="2000" spc="-1" strike="noStrike">
                <a:solidFill>
                  <a:srgbClr val="808080"/>
                </a:solidFill>
                <a:latin typeface="Century Gothic"/>
              </a:rPr>
              <a:t>Quarto nível</a:t>
            </a:r>
            <a:endParaRPr b="0" lang="en-US" sz="2000" spc="-1" strike="noStrike">
              <a:solidFill>
                <a:srgbClr val="808080"/>
              </a:solidFill>
              <a:latin typeface="Century Gothic"/>
            </a:endParaRPr>
          </a:p>
          <a:p>
            <a:pPr lvl="4" marL="2057400" indent="-228240">
              <a:lnSpc>
                <a:spcPct val="100000"/>
              </a:lnSpc>
              <a:spcBef>
                <a:spcPts val="400"/>
              </a:spcBef>
              <a:buClr>
                <a:srgbClr val="000000"/>
              </a:buClr>
              <a:buFont typeface="Century Gothic"/>
              <a:buChar char="□"/>
            </a:pPr>
            <a:r>
              <a:rPr b="0" lang="en-US" sz="2000" spc="-1" strike="noStrike">
                <a:solidFill>
                  <a:srgbClr val="808080"/>
                </a:solidFill>
                <a:latin typeface="Century Gothic"/>
              </a:rPr>
              <a:t>Quinto nível</a:t>
            </a:r>
            <a:endParaRPr b="0" lang="en-US" sz="2000" spc="-1" strike="noStrike">
              <a:solidFill>
                <a:srgbClr val="808080"/>
              </a:solidFill>
              <a:latin typeface="Century Gothic"/>
            </a:endParaRPr>
          </a:p>
        </p:txBody>
      </p:sp>
      <p:sp>
        <p:nvSpPr>
          <p:cNvPr id="118" name="PlaceHolder 28"/>
          <p:cNvSpPr>
            <a:spLocks noGrp="1"/>
          </p:cNvSpPr>
          <p:nvPr>
            <p:ph type="body"/>
          </p:nvPr>
        </p:nvSpPr>
        <p:spPr>
          <a:xfrm>
            <a:off x="4648320" y="1600200"/>
            <a:ext cx="4038120" cy="4525560"/>
          </a:xfrm>
          <a:prstGeom prst="rect">
            <a:avLst/>
          </a:prstGeom>
        </p:spPr>
        <p:txBody>
          <a:bodyPr/>
          <a:p>
            <a:pPr marL="343080" indent="-342720">
              <a:lnSpc>
                <a:spcPct val="100000"/>
              </a:lnSpc>
              <a:spcBef>
                <a:spcPts val="641"/>
              </a:spcBef>
              <a:buClr>
                <a:srgbClr val="000000"/>
              </a:buClr>
              <a:buFont typeface="Century Gothic"/>
              <a:buChar char="□"/>
            </a:pPr>
            <a:r>
              <a:rPr b="0" lang="en-US" sz="3200" spc="-1" strike="noStrike">
                <a:solidFill>
                  <a:srgbClr val="808080"/>
                </a:solidFill>
                <a:latin typeface="Century Gothic"/>
              </a:rPr>
              <a:t>Clique para editar os estilos do texto mestre</a:t>
            </a:r>
            <a:endParaRPr b="0" lang="en-US" sz="3200" spc="-1" strike="noStrike">
              <a:solidFill>
                <a:srgbClr val="808080"/>
              </a:solidFill>
              <a:latin typeface="Century Gothic"/>
            </a:endParaRPr>
          </a:p>
          <a:p>
            <a:pPr lvl="1" marL="743040" indent="-285480">
              <a:lnSpc>
                <a:spcPct val="100000"/>
              </a:lnSpc>
              <a:spcBef>
                <a:spcPts val="561"/>
              </a:spcBef>
              <a:buClr>
                <a:srgbClr val="000000"/>
              </a:buClr>
              <a:buFont typeface="Century Gothic"/>
              <a:buChar char="□"/>
            </a:pPr>
            <a:r>
              <a:rPr b="0" lang="en-US" sz="2800" spc="-1" strike="noStrike">
                <a:solidFill>
                  <a:srgbClr val="808080"/>
                </a:solidFill>
                <a:latin typeface="Century Gothic"/>
              </a:rPr>
              <a:t>Segundo nível</a:t>
            </a:r>
            <a:endParaRPr b="0" lang="en-US" sz="2800" spc="-1" strike="noStrike">
              <a:solidFill>
                <a:srgbClr val="808080"/>
              </a:solidFill>
              <a:latin typeface="Century Gothic"/>
            </a:endParaRPr>
          </a:p>
          <a:p>
            <a:pPr lvl="2" marL="1143000" indent="-228240">
              <a:lnSpc>
                <a:spcPct val="100000"/>
              </a:lnSpc>
              <a:spcBef>
                <a:spcPts val="479"/>
              </a:spcBef>
              <a:buClr>
                <a:srgbClr val="000000"/>
              </a:buClr>
              <a:buFont typeface="Century Gothic"/>
              <a:buChar char="□"/>
            </a:pPr>
            <a:r>
              <a:rPr b="0" lang="en-US" sz="2400" spc="-1" strike="noStrike">
                <a:solidFill>
                  <a:srgbClr val="808080"/>
                </a:solidFill>
                <a:latin typeface="Century Gothic"/>
              </a:rPr>
              <a:t>Terceiro nível</a:t>
            </a:r>
            <a:endParaRPr b="0" lang="en-US" sz="2400" spc="-1" strike="noStrike">
              <a:solidFill>
                <a:srgbClr val="808080"/>
              </a:solidFill>
              <a:latin typeface="Century Gothic"/>
            </a:endParaRPr>
          </a:p>
          <a:p>
            <a:pPr lvl="3" marL="1600200" indent="-228240">
              <a:lnSpc>
                <a:spcPct val="100000"/>
              </a:lnSpc>
              <a:spcBef>
                <a:spcPts val="400"/>
              </a:spcBef>
              <a:buClr>
                <a:srgbClr val="000000"/>
              </a:buClr>
              <a:buFont typeface="Century Gothic"/>
              <a:buChar char="□"/>
            </a:pPr>
            <a:r>
              <a:rPr b="0" lang="en-US" sz="2000" spc="-1" strike="noStrike">
                <a:solidFill>
                  <a:srgbClr val="808080"/>
                </a:solidFill>
                <a:latin typeface="Century Gothic"/>
              </a:rPr>
              <a:t>Quarto nível</a:t>
            </a:r>
            <a:endParaRPr b="0" lang="en-US" sz="2000" spc="-1" strike="noStrike">
              <a:solidFill>
                <a:srgbClr val="808080"/>
              </a:solidFill>
              <a:latin typeface="Century Gothic"/>
            </a:endParaRPr>
          </a:p>
          <a:p>
            <a:pPr lvl="4" marL="2057400" indent="-228240">
              <a:lnSpc>
                <a:spcPct val="100000"/>
              </a:lnSpc>
              <a:spcBef>
                <a:spcPts val="400"/>
              </a:spcBef>
              <a:buClr>
                <a:srgbClr val="000000"/>
              </a:buClr>
              <a:buFont typeface="Century Gothic"/>
              <a:buChar char="□"/>
            </a:pPr>
            <a:r>
              <a:rPr b="0" lang="en-US" sz="2000" spc="-1" strike="noStrike">
                <a:solidFill>
                  <a:srgbClr val="808080"/>
                </a:solidFill>
                <a:latin typeface="Century Gothic"/>
              </a:rPr>
              <a:t>Quinto nível</a:t>
            </a:r>
            <a:endParaRPr b="0" lang="en-US" sz="2000" spc="-1" strike="noStrike">
              <a:solidFill>
                <a:srgbClr val="808080"/>
              </a:solidFill>
              <a:latin typeface="Century Gothic"/>
            </a:endParaRPr>
          </a:p>
        </p:txBody>
      </p:sp>
      <p:sp>
        <p:nvSpPr>
          <p:cNvPr id="119" name="PlaceHolder 29"/>
          <p:cNvSpPr>
            <a:spLocks noGrp="1"/>
          </p:cNvSpPr>
          <p:nvPr>
            <p:ph type="dt"/>
          </p:nvPr>
        </p:nvSpPr>
        <p:spPr>
          <a:xfrm>
            <a:off x="457200" y="6264360"/>
            <a:ext cx="2133360" cy="383760"/>
          </a:xfrm>
          <a:prstGeom prst="rect">
            <a:avLst/>
          </a:prstGeom>
        </p:spPr>
        <p:txBody>
          <a:bodyPr/>
          <a:p>
            <a:endParaRPr b="0" lang="pt-BR" sz="2400" spc="-1" strike="noStrike">
              <a:latin typeface="Times New Roman"/>
            </a:endParaRPr>
          </a:p>
        </p:txBody>
      </p:sp>
      <p:sp>
        <p:nvSpPr>
          <p:cNvPr id="120" name="PlaceHolder 30"/>
          <p:cNvSpPr>
            <a:spLocks noGrp="1"/>
          </p:cNvSpPr>
          <p:nvPr>
            <p:ph type="ftr"/>
          </p:nvPr>
        </p:nvSpPr>
        <p:spPr>
          <a:xfrm>
            <a:off x="3124080" y="6264360"/>
            <a:ext cx="2895120" cy="383760"/>
          </a:xfrm>
          <a:prstGeom prst="rect">
            <a:avLst/>
          </a:prstGeom>
        </p:spPr>
        <p:txBody>
          <a:bodyPr/>
          <a:p>
            <a:endParaRPr b="0" lang="pt-BR" sz="2400" spc="-1" strike="noStrike">
              <a:latin typeface="Times New Roman"/>
            </a:endParaRPr>
          </a:p>
        </p:txBody>
      </p:sp>
      <p:sp>
        <p:nvSpPr>
          <p:cNvPr id="121" name="PlaceHolder 31"/>
          <p:cNvSpPr>
            <a:spLocks noGrp="1"/>
          </p:cNvSpPr>
          <p:nvPr>
            <p:ph type="sldNum"/>
          </p:nvPr>
        </p:nvSpPr>
        <p:spPr>
          <a:xfrm>
            <a:off x="6553080" y="6267600"/>
            <a:ext cx="2133360" cy="383760"/>
          </a:xfrm>
          <a:prstGeom prst="rect">
            <a:avLst/>
          </a:prstGeom>
        </p:spPr>
        <p:txBody>
          <a:bodyPr/>
          <a:p>
            <a:pPr algn="r">
              <a:lnSpc>
                <a:spcPct val="100000"/>
              </a:lnSpc>
            </a:pPr>
            <a:fld id="{1153F105-0603-4A37-BD5C-3CE82E120FF2}" type="slidenum">
              <a:rPr b="0" lang="pt-BR" sz="1000" spc="-1" strike="noStrike">
                <a:solidFill>
                  <a:srgbClr val="808080"/>
                </a:solidFill>
                <a:latin typeface="Century Gothic"/>
              </a:rPr>
              <a:t>&lt;número&gt;</a:t>
            </a:fld>
            <a:endParaRPr b="0" lang="pt-BR"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8" name="Group 1"/>
          <p:cNvGrpSpPr/>
          <p:nvPr/>
        </p:nvGrpSpPr>
        <p:grpSpPr>
          <a:xfrm>
            <a:off x="0" y="0"/>
            <a:ext cx="9144000" cy="6858000"/>
            <a:chOff x="0" y="0"/>
            <a:chExt cx="9144000" cy="6858000"/>
          </a:xfrm>
        </p:grpSpPr>
        <p:sp>
          <p:nvSpPr>
            <p:cNvPr id="159" name="CustomShape 2"/>
            <p:cNvSpPr/>
            <p:nvPr/>
          </p:nvSpPr>
          <p:spPr>
            <a:xfrm>
              <a:off x="3124080" y="6705720"/>
              <a:ext cx="6019560" cy="151920"/>
            </a:xfrm>
            <a:prstGeom prst="rect">
              <a:avLst/>
            </a:prstGeom>
            <a:gradFill rotWithShape="0">
              <a:gsLst>
                <a:gs pos="0">
                  <a:srgbClr val="ebd7ff"/>
                </a:gs>
                <a:gs pos="100000">
                  <a:srgbClr val="0099ff"/>
                </a:gs>
              </a:gsLst>
              <a:lin ang="0"/>
            </a:gradFill>
            <a:ln w="9360">
              <a:solidFill>
                <a:schemeClr val="tx1"/>
              </a:solidFill>
              <a:miter/>
            </a:ln>
          </p:spPr>
          <p:style>
            <a:lnRef idx="0"/>
            <a:fillRef idx="0"/>
            <a:effectRef idx="0"/>
            <a:fontRef idx="minor"/>
          </p:style>
        </p:sp>
        <p:sp>
          <p:nvSpPr>
            <p:cNvPr id="160" name="CustomShape 3"/>
            <p:cNvSpPr/>
            <p:nvPr/>
          </p:nvSpPr>
          <p:spPr>
            <a:xfrm>
              <a:off x="8763120" y="1981080"/>
              <a:ext cx="380520" cy="4266720"/>
            </a:xfrm>
            <a:prstGeom prst="rect">
              <a:avLst/>
            </a:prstGeom>
            <a:gradFill rotWithShape="0">
              <a:gsLst>
                <a:gs pos="0">
                  <a:srgbClr val="c1e7ce"/>
                </a:gs>
                <a:gs pos="100000">
                  <a:srgbClr val="339966"/>
                </a:gs>
              </a:gsLst>
              <a:lin ang="5400000"/>
            </a:gradFill>
            <a:ln w="9360">
              <a:solidFill>
                <a:schemeClr val="tx1"/>
              </a:solidFill>
              <a:miter/>
            </a:ln>
          </p:spPr>
          <p:style>
            <a:lnRef idx="0"/>
            <a:fillRef idx="0"/>
            <a:effectRef idx="0"/>
            <a:fontRef idx="minor"/>
          </p:style>
        </p:sp>
        <p:sp>
          <p:nvSpPr>
            <p:cNvPr id="161" name="CustomShape 4"/>
            <p:cNvSpPr/>
            <p:nvPr/>
          </p:nvSpPr>
          <p:spPr>
            <a:xfrm>
              <a:off x="0" y="5257800"/>
              <a:ext cx="456840" cy="151920"/>
            </a:xfrm>
            <a:prstGeom prst="rect">
              <a:avLst/>
            </a:prstGeom>
            <a:solidFill>
              <a:schemeClr val="accent2"/>
            </a:solidFill>
            <a:ln w="9360">
              <a:solidFill>
                <a:schemeClr val="tx1"/>
              </a:solidFill>
              <a:miter/>
            </a:ln>
          </p:spPr>
          <p:style>
            <a:lnRef idx="0"/>
            <a:fillRef idx="0"/>
            <a:effectRef idx="0"/>
            <a:fontRef idx="minor"/>
          </p:style>
        </p:sp>
        <p:sp>
          <p:nvSpPr>
            <p:cNvPr id="162" name="CustomShape 5"/>
            <p:cNvSpPr/>
            <p:nvPr/>
          </p:nvSpPr>
          <p:spPr>
            <a:xfrm>
              <a:off x="0" y="5410080"/>
              <a:ext cx="456840" cy="1447560"/>
            </a:xfrm>
            <a:prstGeom prst="rect">
              <a:avLst/>
            </a:prstGeom>
            <a:solidFill>
              <a:srgbClr val="dddddd"/>
            </a:solidFill>
            <a:ln w="9360">
              <a:solidFill>
                <a:schemeClr val="tx1"/>
              </a:solidFill>
              <a:miter/>
            </a:ln>
          </p:spPr>
          <p:style>
            <a:lnRef idx="0"/>
            <a:fillRef idx="0"/>
            <a:effectRef idx="0"/>
            <a:fontRef idx="minor"/>
          </p:style>
        </p:sp>
        <p:sp>
          <p:nvSpPr>
            <p:cNvPr id="163" name="CustomShape 6"/>
            <p:cNvSpPr/>
            <p:nvPr/>
          </p:nvSpPr>
          <p:spPr>
            <a:xfrm>
              <a:off x="8763120" y="0"/>
              <a:ext cx="380520" cy="1980720"/>
            </a:xfrm>
            <a:prstGeom prst="rect">
              <a:avLst/>
            </a:prstGeom>
            <a:solidFill>
              <a:schemeClr val="bg1"/>
            </a:solidFill>
            <a:ln w="9360">
              <a:solidFill>
                <a:schemeClr val="tx1"/>
              </a:solidFill>
              <a:miter/>
            </a:ln>
          </p:spPr>
          <p:style>
            <a:lnRef idx="0"/>
            <a:fillRef idx="0"/>
            <a:effectRef idx="0"/>
            <a:fontRef idx="minor"/>
          </p:style>
        </p:sp>
        <p:sp>
          <p:nvSpPr>
            <p:cNvPr id="164" name="CustomShape 7"/>
            <p:cNvSpPr/>
            <p:nvPr/>
          </p:nvSpPr>
          <p:spPr>
            <a:xfrm>
              <a:off x="5715000" y="0"/>
              <a:ext cx="3047760" cy="304560"/>
            </a:xfrm>
            <a:prstGeom prst="rect">
              <a:avLst/>
            </a:prstGeom>
            <a:solidFill>
              <a:srgbClr val="cac9aa"/>
            </a:solidFill>
            <a:ln w="9360">
              <a:solidFill>
                <a:schemeClr val="tx1"/>
              </a:solidFill>
              <a:miter/>
            </a:ln>
          </p:spPr>
          <p:style>
            <a:lnRef idx="0"/>
            <a:fillRef idx="0"/>
            <a:effectRef idx="0"/>
            <a:fontRef idx="minor"/>
          </p:style>
        </p:sp>
        <p:sp>
          <p:nvSpPr>
            <p:cNvPr id="165" name="CustomShape 8"/>
            <p:cNvSpPr/>
            <p:nvPr/>
          </p:nvSpPr>
          <p:spPr>
            <a:xfrm>
              <a:off x="457200" y="304920"/>
              <a:ext cx="533160" cy="761760"/>
            </a:xfrm>
            <a:prstGeom prst="rect">
              <a:avLst/>
            </a:prstGeom>
            <a:solidFill>
              <a:schemeClr val="folHlink">
                <a:alpha val="50000"/>
              </a:schemeClr>
            </a:solidFill>
            <a:ln w="9360">
              <a:solidFill>
                <a:schemeClr val="tx1"/>
              </a:solidFill>
              <a:miter/>
            </a:ln>
          </p:spPr>
          <p:style>
            <a:lnRef idx="0"/>
            <a:fillRef idx="0"/>
            <a:effectRef idx="0"/>
            <a:fontRef idx="minor"/>
          </p:style>
        </p:sp>
        <p:sp>
          <p:nvSpPr>
            <p:cNvPr id="166" name="CustomShape 9"/>
            <p:cNvSpPr/>
            <p:nvPr/>
          </p:nvSpPr>
          <p:spPr>
            <a:xfrm>
              <a:off x="0" y="1066680"/>
              <a:ext cx="456840" cy="4190760"/>
            </a:xfrm>
            <a:prstGeom prst="rect">
              <a:avLst/>
            </a:prstGeom>
            <a:gradFill rotWithShape="0">
              <a:gsLst>
                <a:gs pos="0">
                  <a:srgbClr val="c1ae8f"/>
                </a:gs>
                <a:gs pos="100000">
                  <a:schemeClr val="bg1"/>
                </a:gs>
              </a:gsLst>
              <a:lin ang="5400000"/>
            </a:gradFill>
            <a:ln w="9360">
              <a:solidFill>
                <a:schemeClr val="tx1"/>
              </a:solidFill>
              <a:miter/>
            </a:ln>
          </p:spPr>
          <p:style>
            <a:lnRef idx="0"/>
            <a:fillRef idx="0"/>
            <a:effectRef idx="0"/>
            <a:fontRef idx="minor"/>
          </p:style>
        </p:sp>
        <p:sp>
          <p:nvSpPr>
            <p:cNvPr id="167" name="CustomShape 10"/>
            <p:cNvSpPr/>
            <p:nvPr/>
          </p:nvSpPr>
          <p:spPr>
            <a:xfrm>
              <a:off x="0" y="304920"/>
              <a:ext cx="456840" cy="761760"/>
            </a:xfrm>
            <a:prstGeom prst="rect">
              <a:avLst/>
            </a:prstGeom>
            <a:solidFill>
              <a:schemeClr val="bg1"/>
            </a:solidFill>
            <a:ln w="9360">
              <a:solidFill>
                <a:schemeClr val="tx1"/>
              </a:solidFill>
              <a:miter/>
            </a:ln>
          </p:spPr>
          <p:style>
            <a:lnRef idx="0"/>
            <a:fillRef idx="0"/>
            <a:effectRef idx="0"/>
            <a:fontRef idx="minor"/>
          </p:style>
        </p:sp>
        <p:sp>
          <p:nvSpPr>
            <p:cNvPr id="168" name="CustomShape 11"/>
            <p:cNvSpPr/>
            <p:nvPr/>
          </p:nvSpPr>
          <p:spPr>
            <a:xfrm>
              <a:off x="0" y="0"/>
              <a:ext cx="990360" cy="304560"/>
            </a:xfrm>
            <a:prstGeom prst="rect">
              <a:avLst/>
            </a:prstGeom>
            <a:solidFill>
              <a:srgbClr val="99cc00"/>
            </a:solidFill>
            <a:ln w="19080">
              <a:solidFill>
                <a:srgbClr val="808080"/>
              </a:solidFill>
              <a:miter/>
            </a:ln>
          </p:spPr>
          <p:style>
            <a:lnRef idx="0"/>
            <a:fillRef idx="0"/>
            <a:effectRef idx="0"/>
            <a:fontRef idx="minor"/>
          </p:style>
        </p:sp>
        <p:sp>
          <p:nvSpPr>
            <p:cNvPr id="169" name="CustomShape 12"/>
            <p:cNvSpPr/>
            <p:nvPr/>
          </p:nvSpPr>
          <p:spPr>
            <a:xfrm>
              <a:off x="990720" y="0"/>
              <a:ext cx="4723920" cy="304560"/>
            </a:xfrm>
            <a:prstGeom prst="rect">
              <a:avLst/>
            </a:prstGeom>
            <a:solidFill>
              <a:schemeClr val="bg1"/>
            </a:solidFill>
            <a:ln w="9360">
              <a:solidFill>
                <a:srgbClr val="808080"/>
              </a:solidFill>
              <a:miter/>
            </a:ln>
          </p:spPr>
          <p:style>
            <a:lnRef idx="0"/>
            <a:fillRef idx="0"/>
            <a:effectRef idx="0"/>
            <a:fontRef idx="minor"/>
          </p:style>
        </p:sp>
        <p:sp>
          <p:nvSpPr>
            <p:cNvPr id="170" name="Line 13"/>
            <p:cNvSpPr/>
            <p:nvPr/>
          </p:nvSpPr>
          <p:spPr>
            <a:xfrm flipV="1">
              <a:off x="457200" y="304560"/>
              <a:ext cx="360" cy="6553440"/>
            </a:xfrm>
            <a:prstGeom prst="line">
              <a:avLst/>
            </a:prstGeom>
            <a:ln w="76320">
              <a:solidFill>
                <a:srgbClr val="808080"/>
              </a:solidFill>
              <a:round/>
            </a:ln>
          </p:spPr>
          <p:style>
            <a:lnRef idx="0"/>
            <a:fillRef idx="0"/>
            <a:effectRef idx="0"/>
            <a:fontRef idx="minor"/>
          </p:style>
        </p:sp>
        <p:sp>
          <p:nvSpPr>
            <p:cNvPr id="171" name="Line 14"/>
            <p:cNvSpPr/>
            <p:nvPr/>
          </p:nvSpPr>
          <p:spPr>
            <a:xfrm>
              <a:off x="457200" y="6705360"/>
              <a:ext cx="8686800" cy="360"/>
            </a:xfrm>
            <a:prstGeom prst="line">
              <a:avLst/>
            </a:prstGeom>
            <a:ln w="57240">
              <a:solidFill>
                <a:srgbClr val="808080"/>
              </a:solidFill>
              <a:round/>
            </a:ln>
          </p:spPr>
          <p:style>
            <a:lnRef idx="0"/>
            <a:fillRef idx="0"/>
            <a:effectRef idx="0"/>
            <a:fontRef idx="minor"/>
          </p:style>
        </p:sp>
        <p:sp>
          <p:nvSpPr>
            <p:cNvPr id="172" name="Line 15"/>
            <p:cNvSpPr/>
            <p:nvPr/>
          </p:nvSpPr>
          <p:spPr>
            <a:xfrm flipV="1">
              <a:off x="8762760" y="0"/>
              <a:ext cx="360" cy="6705360"/>
            </a:xfrm>
            <a:prstGeom prst="line">
              <a:avLst/>
            </a:prstGeom>
            <a:ln w="57240">
              <a:solidFill>
                <a:srgbClr val="808080"/>
              </a:solidFill>
              <a:round/>
            </a:ln>
          </p:spPr>
          <p:style>
            <a:lnRef idx="0"/>
            <a:fillRef idx="0"/>
            <a:effectRef idx="0"/>
            <a:fontRef idx="minor"/>
          </p:style>
        </p:sp>
        <p:sp>
          <p:nvSpPr>
            <p:cNvPr id="173" name="Line 16"/>
            <p:cNvSpPr/>
            <p:nvPr/>
          </p:nvSpPr>
          <p:spPr>
            <a:xfrm>
              <a:off x="0" y="304560"/>
              <a:ext cx="9144000" cy="360"/>
            </a:xfrm>
            <a:prstGeom prst="line">
              <a:avLst/>
            </a:prstGeom>
            <a:ln w="38160">
              <a:solidFill>
                <a:srgbClr val="808080"/>
              </a:solidFill>
              <a:round/>
            </a:ln>
          </p:spPr>
          <p:style>
            <a:lnRef idx="0"/>
            <a:fillRef idx="0"/>
            <a:effectRef idx="0"/>
            <a:fontRef idx="minor"/>
          </p:style>
        </p:sp>
        <p:sp>
          <p:nvSpPr>
            <p:cNvPr id="174" name="Line 17"/>
            <p:cNvSpPr/>
            <p:nvPr/>
          </p:nvSpPr>
          <p:spPr>
            <a:xfrm flipH="1">
              <a:off x="5715000" y="457200"/>
              <a:ext cx="3429000" cy="360"/>
            </a:xfrm>
            <a:prstGeom prst="line">
              <a:avLst/>
            </a:prstGeom>
            <a:ln w="19080">
              <a:solidFill>
                <a:srgbClr val="808080"/>
              </a:solidFill>
              <a:round/>
            </a:ln>
          </p:spPr>
          <p:style>
            <a:lnRef idx="0"/>
            <a:fillRef idx="0"/>
            <a:effectRef idx="0"/>
            <a:fontRef idx="minor"/>
          </p:style>
        </p:sp>
        <p:sp>
          <p:nvSpPr>
            <p:cNvPr id="175" name="Line 18"/>
            <p:cNvSpPr/>
            <p:nvPr/>
          </p:nvSpPr>
          <p:spPr>
            <a:xfrm flipV="1">
              <a:off x="5715000" y="0"/>
              <a:ext cx="360" cy="457200"/>
            </a:xfrm>
            <a:prstGeom prst="line">
              <a:avLst/>
            </a:prstGeom>
            <a:ln w="19080">
              <a:solidFill>
                <a:srgbClr val="808080"/>
              </a:solidFill>
              <a:round/>
            </a:ln>
          </p:spPr>
          <p:style>
            <a:lnRef idx="0"/>
            <a:fillRef idx="0"/>
            <a:effectRef idx="0"/>
            <a:fontRef idx="minor"/>
          </p:style>
        </p:sp>
        <p:sp>
          <p:nvSpPr>
            <p:cNvPr id="176" name="Line 19"/>
            <p:cNvSpPr/>
            <p:nvPr/>
          </p:nvSpPr>
          <p:spPr>
            <a:xfrm>
              <a:off x="8762760" y="1981080"/>
              <a:ext cx="381240" cy="360"/>
            </a:xfrm>
            <a:prstGeom prst="line">
              <a:avLst/>
            </a:prstGeom>
            <a:ln w="28440">
              <a:solidFill>
                <a:schemeClr val="tx1"/>
              </a:solidFill>
              <a:round/>
            </a:ln>
          </p:spPr>
          <p:style>
            <a:lnRef idx="0"/>
            <a:fillRef idx="0"/>
            <a:effectRef idx="0"/>
            <a:fontRef idx="minor"/>
          </p:style>
        </p:sp>
        <p:sp>
          <p:nvSpPr>
            <p:cNvPr id="177" name="Line 20"/>
            <p:cNvSpPr/>
            <p:nvPr/>
          </p:nvSpPr>
          <p:spPr>
            <a:xfrm>
              <a:off x="990360" y="0"/>
              <a:ext cx="360" cy="1066680"/>
            </a:xfrm>
            <a:prstGeom prst="line">
              <a:avLst/>
            </a:prstGeom>
            <a:ln w="19080">
              <a:solidFill>
                <a:srgbClr val="808080"/>
              </a:solidFill>
              <a:round/>
            </a:ln>
          </p:spPr>
          <p:style>
            <a:lnRef idx="0"/>
            <a:fillRef idx="0"/>
            <a:effectRef idx="0"/>
            <a:fontRef idx="minor"/>
          </p:style>
        </p:sp>
        <p:sp>
          <p:nvSpPr>
            <p:cNvPr id="178" name="Line 21"/>
            <p:cNvSpPr/>
            <p:nvPr/>
          </p:nvSpPr>
          <p:spPr>
            <a:xfrm flipH="1">
              <a:off x="0" y="1066680"/>
              <a:ext cx="990360" cy="360"/>
            </a:xfrm>
            <a:prstGeom prst="line">
              <a:avLst/>
            </a:prstGeom>
            <a:ln w="28440">
              <a:solidFill>
                <a:srgbClr val="808080"/>
              </a:solidFill>
              <a:round/>
            </a:ln>
          </p:spPr>
          <p:style>
            <a:lnRef idx="0"/>
            <a:fillRef idx="0"/>
            <a:effectRef idx="0"/>
            <a:fontRef idx="minor"/>
          </p:style>
        </p:sp>
        <p:sp>
          <p:nvSpPr>
            <p:cNvPr id="179" name="Line 22"/>
            <p:cNvSpPr/>
            <p:nvPr/>
          </p:nvSpPr>
          <p:spPr>
            <a:xfrm flipV="1">
              <a:off x="2666880" y="6248160"/>
              <a:ext cx="360" cy="609840"/>
            </a:xfrm>
            <a:prstGeom prst="line">
              <a:avLst/>
            </a:prstGeom>
            <a:ln w="19080">
              <a:solidFill>
                <a:srgbClr val="808080"/>
              </a:solidFill>
              <a:round/>
            </a:ln>
          </p:spPr>
          <p:style>
            <a:lnRef idx="0"/>
            <a:fillRef idx="0"/>
            <a:effectRef idx="0"/>
            <a:fontRef idx="minor"/>
          </p:style>
        </p:sp>
        <p:sp>
          <p:nvSpPr>
            <p:cNvPr id="180" name="Line 23"/>
            <p:cNvSpPr/>
            <p:nvPr/>
          </p:nvSpPr>
          <p:spPr>
            <a:xfrm>
              <a:off x="2666880" y="6248160"/>
              <a:ext cx="6477120" cy="360"/>
            </a:xfrm>
            <a:prstGeom prst="line">
              <a:avLst/>
            </a:prstGeom>
            <a:ln w="19080">
              <a:solidFill>
                <a:srgbClr val="808080"/>
              </a:solidFill>
              <a:round/>
            </a:ln>
          </p:spPr>
          <p:style>
            <a:lnRef idx="0"/>
            <a:fillRef idx="0"/>
            <a:effectRef idx="0"/>
            <a:fontRef idx="minor"/>
          </p:style>
        </p:sp>
        <p:sp>
          <p:nvSpPr>
            <p:cNvPr id="181" name="Line 24"/>
            <p:cNvSpPr/>
            <p:nvPr/>
          </p:nvSpPr>
          <p:spPr>
            <a:xfrm flipH="1">
              <a:off x="0" y="5257800"/>
              <a:ext cx="457200" cy="360"/>
            </a:xfrm>
            <a:prstGeom prst="line">
              <a:avLst/>
            </a:prstGeom>
            <a:ln w="28440">
              <a:solidFill>
                <a:srgbClr val="808080"/>
              </a:solidFill>
              <a:round/>
            </a:ln>
          </p:spPr>
          <p:style>
            <a:lnRef idx="0"/>
            <a:fillRef idx="0"/>
            <a:effectRef idx="0"/>
            <a:fontRef idx="minor"/>
          </p:style>
        </p:sp>
        <p:sp>
          <p:nvSpPr>
            <p:cNvPr id="182" name="Line 25"/>
            <p:cNvSpPr/>
            <p:nvPr/>
          </p:nvSpPr>
          <p:spPr>
            <a:xfrm flipH="1">
              <a:off x="0" y="5410080"/>
              <a:ext cx="457200" cy="360"/>
            </a:xfrm>
            <a:prstGeom prst="line">
              <a:avLst/>
            </a:prstGeom>
            <a:ln w="28440">
              <a:solidFill>
                <a:srgbClr val="808080"/>
              </a:solidFill>
              <a:round/>
            </a:ln>
          </p:spPr>
          <p:style>
            <a:lnRef idx="0"/>
            <a:fillRef idx="0"/>
            <a:effectRef idx="0"/>
            <a:fontRef idx="minor"/>
          </p:style>
        </p:sp>
      </p:grpSp>
      <p:sp>
        <p:nvSpPr>
          <p:cNvPr id="183" name="PlaceHolder 26"/>
          <p:cNvSpPr>
            <a:spLocks noGrp="1"/>
          </p:cNvSpPr>
          <p:nvPr>
            <p:ph type="title"/>
          </p:nvPr>
        </p:nvSpPr>
        <p:spPr>
          <a:xfrm>
            <a:off x="914400" y="274680"/>
            <a:ext cx="7772040" cy="1142640"/>
          </a:xfrm>
          <a:prstGeom prst="rect">
            <a:avLst/>
          </a:prstGeom>
        </p:spPr>
        <p:txBody>
          <a:bodyPr anchor="ctr"/>
          <a:p>
            <a:pPr algn="ctr">
              <a:lnSpc>
                <a:spcPct val="100000"/>
              </a:lnSpc>
            </a:pPr>
            <a:r>
              <a:rPr b="0" lang="en-US" sz="4000" spc="-1" strike="noStrike">
                <a:solidFill>
                  <a:srgbClr val="808080"/>
                </a:solidFill>
                <a:latin typeface="Century Gothic"/>
              </a:rPr>
              <a:t>Clique para editar o estilo do título mestre</a:t>
            </a:r>
            <a:endParaRPr b="0" lang="en-US" sz="4000" spc="-1" strike="noStrike">
              <a:solidFill>
                <a:srgbClr val="000000"/>
              </a:solidFill>
              <a:latin typeface="Century Gothic"/>
            </a:endParaRPr>
          </a:p>
        </p:txBody>
      </p:sp>
      <p:sp>
        <p:nvSpPr>
          <p:cNvPr id="184" name="PlaceHolder 27"/>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Century Gothic"/>
              <a:buChar char="□"/>
            </a:pPr>
            <a:r>
              <a:rPr b="0" lang="en-US" sz="3200" spc="-1" strike="noStrike">
                <a:solidFill>
                  <a:srgbClr val="808080"/>
                </a:solidFill>
                <a:latin typeface="Century Gothic"/>
              </a:rPr>
              <a:t>Clique para editar os estilos do texto mestre</a:t>
            </a:r>
            <a:endParaRPr b="0" lang="en-US" sz="3200" spc="-1" strike="noStrike">
              <a:solidFill>
                <a:srgbClr val="808080"/>
              </a:solidFill>
              <a:latin typeface="Century Gothic"/>
            </a:endParaRPr>
          </a:p>
          <a:p>
            <a:pPr lvl="1" marL="743040" indent="-285480">
              <a:lnSpc>
                <a:spcPct val="100000"/>
              </a:lnSpc>
              <a:spcBef>
                <a:spcPts val="561"/>
              </a:spcBef>
              <a:buClr>
                <a:srgbClr val="000000"/>
              </a:buClr>
              <a:buFont typeface="Century Gothic"/>
              <a:buChar char="□"/>
            </a:pPr>
            <a:r>
              <a:rPr b="0" lang="en-US" sz="2800" spc="-1" strike="noStrike">
                <a:solidFill>
                  <a:srgbClr val="808080"/>
                </a:solidFill>
                <a:latin typeface="Century Gothic"/>
              </a:rPr>
              <a:t>Segundo nível</a:t>
            </a:r>
            <a:endParaRPr b="0" lang="en-US" sz="2800" spc="-1" strike="noStrike">
              <a:solidFill>
                <a:srgbClr val="808080"/>
              </a:solidFill>
              <a:latin typeface="Century Gothic"/>
            </a:endParaRPr>
          </a:p>
          <a:p>
            <a:pPr lvl="2" marL="1143000" indent="-228240">
              <a:lnSpc>
                <a:spcPct val="100000"/>
              </a:lnSpc>
              <a:spcBef>
                <a:spcPts val="479"/>
              </a:spcBef>
              <a:buClr>
                <a:srgbClr val="000000"/>
              </a:buClr>
              <a:buFont typeface="Century Gothic"/>
              <a:buChar char="□"/>
            </a:pPr>
            <a:r>
              <a:rPr b="0" lang="en-US" sz="2400" spc="-1" strike="noStrike">
                <a:solidFill>
                  <a:srgbClr val="808080"/>
                </a:solidFill>
                <a:latin typeface="Century Gothic"/>
              </a:rPr>
              <a:t>Terceiro nível</a:t>
            </a:r>
            <a:endParaRPr b="0" lang="en-US" sz="2400" spc="-1" strike="noStrike">
              <a:solidFill>
                <a:srgbClr val="808080"/>
              </a:solidFill>
              <a:latin typeface="Century Gothic"/>
            </a:endParaRPr>
          </a:p>
          <a:p>
            <a:pPr lvl="3" marL="1600200" indent="-228240">
              <a:lnSpc>
                <a:spcPct val="100000"/>
              </a:lnSpc>
              <a:spcBef>
                <a:spcPts val="400"/>
              </a:spcBef>
              <a:buClr>
                <a:srgbClr val="000000"/>
              </a:buClr>
              <a:buFont typeface="Century Gothic"/>
              <a:buChar char="□"/>
            </a:pPr>
            <a:r>
              <a:rPr b="0" lang="en-US" sz="2000" spc="-1" strike="noStrike">
                <a:solidFill>
                  <a:srgbClr val="808080"/>
                </a:solidFill>
                <a:latin typeface="Century Gothic"/>
              </a:rPr>
              <a:t>Quarto nível</a:t>
            </a:r>
            <a:endParaRPr b="0" lang="en-US" sz="2000" spc="-1" strike="noStrike">
              <a:solidFill>
                <a:srgbClr val="808080"/>
              </a:solidFill>
              <a:latin typeface="Century Gothic"/>
            </a:endParaRPr>
          </a:p>
          <a:p>
            <a:pPr lvl="4" marL="2057400" indent="-228240">
              <a:lnSpc>
                <a:spcPct val="100000"/>
              </a:lnSpc>
              <a:spcBef>
                <a:spcPts val="400"/>
              </a:spcBef>
              <a:buClr>
                <a:srgbClr val="000000"/>
              </a:buClr>
              <a:buFont typeface="Century Gothic"/>
              <a:buChar char="□"/>
            </a:pPr>
            <a:r>
              <a:rPr b="0" lang="en-US" sz="2000" spc="-1" strike="noStrike">
                <a:solidFill>
                  <a:srgbClr val="808080"/>
                </a:solidFill>
                <a:latin typeface="Century Gothic"/>
              </a:rPr>
              <a:t>Quinto nível</a:t>
            </a:r>
            <a:endParaRPr b="0" lang="en-US" sz="2000" spc="-1" strike="noStrike">
              <a:solidFill>
                <a:srgbClr val="808080"/>
              </a:solidFill>
              <a:latin typeface="Century Gothic"/>
            </a:endParaRPr>
          </a:p>
        </p:txBody>
      </p:sp>
      <p:sp>
        <p:nvSpPr>
          <p:cNvPr id="185" name="PlaceHolder 28"/>
          <p:cNvSpPr>
            <a:spLocks noGrp="1"/>
          </p:cNvSpPr>
          <p:nvPr>
            <p:ph type="dt"/>
          </p:nvPr>
        </p:nvSpPr>
        <p:spPr>
          <a:xfrm>
            <a:off x="457200" y="6264360"/>
            <a:ext cx="2133360" cy="383760"/>
          </a:xfrm>
          <a:prstGeom prst="rect">
            <a:avLst/>
          </a:prstGeom>
        </p:spPr>
        <p:txBody>
          <a:bodyPr/>
          <a:p>
            <a:endParaRPr b="0" lang="pt-BR" sz="2400" spc="-1" strike="noStrike">
              <a:latin typeface="Times New Roman"/>
            </a:endParaRPr>
          </a:p>
        </p:txBody>
      </p:sp>
      <p:sp>
        <p:nvSpPr>
          <p:cNvPr id="186" name="PlaceHolder 29"/>
          <p:cNvSpPr>
            <a:spLocks noGrp="1"/>
          </p:cNvSpPr>
          <p:nvPr>
            <p:ph type="ftr"/>
          </p:nvPr>
        </p:nvSpPr>
        <p:spPr>
          <a:xfrm>
            <a:off x="3124080" y="6264360"/>
            <a:ext cx="2895120" cy="383760"/>
          </a:xfrm>
          <a:prstGeom prst="rect">
            <a:avLst/>
          </a:prstGeom>
        </p:spPr>
        <p:txBody>
          <a:bodyPr/>
          <a:p>
            <a:endParaRPr b="0" lang="pt-BR" sz="2400" spc="-1" strike="noStrike">
              <a:latin typeface="Times New Roman"/>
            </a:endParaRPr>
          </a:p>
        </p:txBody>
      </p:sp>
      <p:sp>
        <p:nvSpPr>
          <p:cNvPr id="187" name="PlaceHolder 30"/>
          <p:cNvSpPr>
            <a:spLocks noGrp="1"/>
          </p:cNvSpPr>
          <p:nvPr>
            <p:ph type="sldNum"/>
          </p:nvPr>
        </p:nvSpPr>
        <p:spPr>
          <a:xfrm>
            <a:off x="6553080" y="6267600"/>
            <a:ext cx="2133360" cy="383760"/>
          </a:xfrm>
          <a:prstGeom prst="rect">
            <a:avLst/>
          </a:prstGeom>
        </p:spPr>
        <p:txBody>
          <a:bodyPr/>
          <a:p>
            <a:pPr algn="r">
              <a:lnSpc>
                <a:spcPct val="100000"/>
              </a:lnSpc>
            </a:pPr>
            <a:fld id="{DD9D0BA1-B786-406E-A36D-38ABD2CA9E67}" type="slidenum">
              <a:rPr b="0" lang="pt-BR" sz="1000" spc="-1" strike="noStrike">
                <a:solidFill>
                  <a:srgbClr val="808080"/>
                </a:solidFill>
                <a:latin typeface="Century Gothic"/>
              </a:rPr>
              <a:t>&lt;número&gt;</a:t>
            </a:fld>
            <a:endParaRPr b="0" lang="pt-BR"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4" name="Group 1"/>
          <p:cNvGrpSpPr/>
          <p:nvPr/>
        </p:nvGrpSpPr>
        <p:grpSpPr>
          <a:xfrm>
            <a:off x="0" y="0"/>
            <a:ext cx="9144000" cy="6858000"/>
            <a:chOff x="0" y="0"/>
            <a:chExt cx="9144000" cy="6858000"/>
          </a:xfrm>
        </p:grpSpPr>
        <p:sp>
          <p:nvSpPr>
            <p:cNvPr id="225" name="CustomShape 2"/>
            <p:cNvSpPr/>
            <p:nvPr/>
          </p:nvSpPr>
          <p:spPr>
            <a:xfrm>
              <a:off x="3124080" y="6705720"/>
              <a:ext cx="6019560" cy="151920"/>
            </a:xfrm>
            <a:prstGeom prst="rect">
              <a:avLst/>
            </a:prstGeom>
            <a:gradFill rotWithShape="0">
              <a:gsLst>
                <a:gs pos="0">
                  <a:srgbClr val="ebd7ff"/>
                </a:gs>
                <a:gs pos="100000">
                  <a:srgbClr val="0099ff"/>
                </a:gs>
              </a:gsLst>
              <a:lin ang="0"/>
            </a:gradFill>
            <a:ln w="9360">
              <a:solidFill>
                <a:schemeClr val="tx1"/>
              </a:solidFill>
              <a:miter/>
            </a:ln>
          </p:spPr>
          <p:style>
            <a:lnRef idx="0"/>
            <a:fillRef idx="0"/>
            <a:effectRef idx="0"/>
            <a:fontRef idx="minor"/>
          </p:style>
        </p:sp>
        <p:sp>
          <p:nvSpPr>
            <p:cNvPr id="226" name="CustomShape 3"/>
            <p:cNvSpPr/>
            <p:nvPr/>
          </p:nvSpPr>
          <p:spPr>
            <a:xfrm>
              <a:off x="8763120" y="1981080"/>
              <a:ext cx="380520" cy="4266720"/>
            </a:xfrm>
            <a:prstGeom prst="rect">
              <a:avLst/>
            </a:prstGeom>
            <a:gradFill rotWithShape="0">
              <a:gsLst>
                <a:gs pos="0">
                  <a:srgbClr val="c1e7ce"/>
                </a:gs>
                <a:gs pos="100000">
                  <a:srgbClr val="339966"/>
                </a:gs>
              </a:gsLst>
              <a:lin ang="5400000"/>
            </a:gradFill>
            <a:ln w="9360">
              <a:solidFill>
                <a:schemeClr val="tx1"/>
              </a:solidFill>
              <a:miter/>
            </a:ln>
          </p:spPr>
          <p:style>
            <a:lnRef idx="0"/>
            <a:fillRef idx="0"/>
            <a:effectRef idx="0"/>
            <a:fontRef idx="minor"/>
          </p:style>
        </p:sp>
        <p:sp>
          <p:nvSpPr>
            <p:cNvPr id="227" name="CustomShape 4"/>
            <p:cNvSpPr/>
            <p:nvPr/>
          </p:nvSpPr>
          <p:spPr>
            <a:xfrm>
              <a:off x="0" y="5257800"/>
              <a:ext cx="456840" cy="151920"/>
            </a:xfrm>
            <a:prstGeom prst="rect">
              <a:avLst/>
            </a:prstGeom>
            <a:solidFill>
              <a:schemeClr val="accent2"/>
            </a:solidFill>
            <a:ln w="9360">
              <a:solidFill>
                <a:schemeClr val="tx1"/>
              </a:solidFill>
              <a:miter/>
            </a:ln>
          </p:spPr>
          <p:style>
            <a:lnRef idx="0"/>
            <a:fillRef idx="0"/>
            <a:effectRef idx="0"/>
            <a:fontRef idx="minor"/>
          </p:style>
        </p:sp>
        <p:sp>
          <p:nvSpPr>
            <p:cNvPr id="228" name="CustomShape 5"/>
            <p:cNvSpPr/>
            <p:nvPr/>
          </p:nvSpPr>
          <p:spPr>
            <a:xfrm>
              <a:off x="0" y="5410080"/>
              <a:ext cx="456840" cy="1447560"/>
            </a:xfrm>
            <a:prstGeom prst="rect">
              <a:avLst/>
            </a:prstGeom>
            <a:solidFill>
              <a:srgbClr val="dddddd"/>
            </a:solidFill>
            <a:ln w="9360">
              <a:solidFill>
                <a:schemeClr val="tx1"/>
              </a:solidFill>
              <a:miter/>
            </a:ln>
          </p:spPr>
          <p:style>
            <a:lnRef idx="0"/>
            <a:fillRef idx="0"/>
            <a:effectRef idx="0"/>
            <a:fontRef idx="minor"/>
          </p:style>
        </p:sp>
        <p:sp>
          <p:nvSpPr>
            <p:cNvPr id="229" name="CustomShape 6"/>
            <p:cNvSpPr/>
            <p:nvPr/>
          </p:nvSpPr>
          <p:spPr>
            <a:xfrm>
              <a:off x="8763120" y="0"/>
              <a:ext cx="380520" cy="1980720"/>
            </a:xfrm>
            <a:prstGeom prst="rect">
              <a:avLst/>
            </a:prstGeom>
            <a:solidFill>
              <a:schemeClr val="bg1"/>
            </a:solidFill>
            <a:ln w="9360">
              <a:solidFill>
                <a:schemeClr val="tx1"/>
              </a:solidFill>
              <a:miter/>
            </a:ln>
          </p:spPr>
          <p:style>
            <a:lnRef idx="0"/>
            <a:fillRef idx="0"/>
            <a:effectRef idx="0"/>
            <a:fontRef idx="minor"/>
          </p:style>
        </p:sp>
        <p:sp>
          <p:nvSpPr>
            <p:cNvPr id="230" name="CustomShape 7"/>
            <p:cNvSpPr/>
            <p:nvPr/>
          </p:nvSpPr>
          <p:spPr>
            <a:xfrm>
              <a:off x="5715000" y="0"/>
              <a:ext cx="3047760" cy="304560"/>
            </a:xfrm>
            <a:prstGeom prst="rect">
              <a:avLst/>
            </a:prstGeom>
            <a:solidFill>
              <a:srgbClr val="cac9aa"/>
            </a:solidFill>
            <a:ln w="9360">
              <a:solidFill>
                <a:schemeClr val="tx1"/>
              </a:solidFill>
              <a:miter/>
            </a:ln>
          </p:spPr>
          <p:style>
            <a:lnRef idx="0"/>
            <a:fillRef idx="0"/>
            <a:effectRef idx="0"/>
            <a:fontRef idx="minor"/>
          </p:style>
        </p:sp>
        <p:sp>
          <p:nvSpPr>
            <p:cNvPr id="231" name="CustomShape 8"/>
            <p:cNvSpPr/>
            <p:nvPr/>
          </p:nvSpPr>
          <p:spPr>
            <a:xfrm>
              <a:off x="457200" y="304920"/>
              <a:ext cx="533160" cy="761760"/>
            </a:xfrm>
            <a:prstGeom prst="rect">
              <a:avLst/>
            </a:prstGeom>
            <a:solidFill>
              <a:schemeClr val="folHlink">
                <a:alpha val="50000"/>
              </a:schemeClr>
            </a:solidFill>
            <a:ln w="9360">
              <a:solidFill>
                <a:schemeClr val="tx1"/>
              </a:solidFill>
              <a:miter/>
            </a:ln>
          </p:spPr>
          <p:style>
            <a:lnRef idx="0"/>
            <a:fillRef idx="0"/>
            <a:effectRef idx="0"/>
            <a:fontRef idx="minor"/>
          </p:style>
        </p:sp>
        <p:sp>
          <p:nvSpPr>
            <p:cNvPr id="232" name="CustomShape 9"/>
            <p:cNvSpPr/>
            <p:nvPr/>
          </p:nvSpPr>
          <p:spPr>
            <a:xfrm>
              <a:off x="0" y="1066680"/>
              <a:ext cx="456840" cy="4190760"/>
            </a:xfrm>
            <a:prstGeom prst="rect">
              <a:avLst/>
            </a:prstGeom>
            <a:gradFill rotWithShape="0">
              <a:gsLst>
                <a:gs pos="0">
                  <a:srgbClr val="c1ae8f"/>
                </a:gs>
                <a:gs pos="100000">
                  <a:schemeClr val="bg1"/>
                </a:gs>
              </a:gsLst>
              <a:lin ang="5400000"/>
            </a:gradFill>
            <a:ln w="9360">
              <a:solidFill>
                <a:schemeClr val="tx1"/>
              </a:solidFill>
              <a:miter/>
            </a:ln>
          </p:spPr>
          <p:style>
            <a:lnRef idx="0"/>
            <a:fillRef idx="0"/>
            <a:effectRef idx="0"/>
            <a:fontRef idx="minor"/>
          </p:style>
        </p:sp>
        <p:sp>
          <p:nvSpPr>
            <p:cNvPr id="233" name="CustomShape 10"/>
            <p:cNvSpPr/>
            <p:nvPr/>
          </p:nvSpPr>
          <p:spPr>
            <a:xfrm>
              <a:off x="0" y="304920"/>
              <a:ext cx="456840" cy="761760"/>
            </a:xfrm>
            <a:prstGeom prst="rect">
              <a:avLst/>
            </a:prstGeom>
            <a:solidFill>
              <a:schemeClr val="bg1"/>
            </a:solidFill>
            <a:ln w="9360">
              <a:solidFill>
                <a:schemeClr val="tx1"/>
              </a:solidFill>
              <a:miter/>
            </a:ln>
          </p:spPr>
          <p:style>
            <a:lnRef idx="0"/>
            <a:fillRef idx="0"/>
            <a:effectRef idx="0"/>
            <a:fontRef idx="minor"/>
          </p:style>
        </p:sp>
        <p:sp>
          <p:nvSpPr>
            <p:cNvPr id="234" name="CustomShape 11"/>
            <p:cNvSpPr/>
            <p:nvPr/>
          </p:nvSpPr>
          <p:spPr>
            <a:xfrm>
              <a:off x="0" y="0"/>
              <a:ext cx="990360" cy="304560"/>
            </a:xfrm>
            <a:prstGeom prst="rect">
              <a:avLst/>
            </a:prstGeom>
            <a:solidFill>
              <a:srgbClr val="99cc00"/>
            </a:solidFill>
            <a:ln w="19080">
              <a:solidFill>
                <a:srgbClr val="808080"/>
              </a:solidFill>
              <a:miter/>
            </a:ln>
          </p:spPr>
          <p:style>
            <a:lnRef idx="0"/>
            <a:fillRef idx="0"/>
            <a:effectRef idx="0"/>
            <a:fontRef idx="minor"/>
          </p:style>
        </p:sp>
        <p:sp>
          <p:nvSpPr>
            <p:cNvPr id="235" name="CustomShape 12"/>
            <p:cNvSpPr/>
            <p:nvPr/>
          </p:nvSpPr>
          <p:spPr>
            <a:xfrm>
              <a:off x="990720" y="0"/>
              <a:ext cx="4723920" cy="304560"/>
            </a:xfrm>
            <a:prstGeom prst="rect">
              <a:avLst/>
            </a:prstGeom>
            <a:solidFill>
              <a:schemeClr val="bg1"/>
            </a:solidFill>
            <a:ln w="9360">
              <a:solidFill>
                <a:srgbClr val="808080"/>
              </a:solidFill>
              <a:miter/>
            </a:ln>
          </p:spPr>
          <p:style>
            <a:lnRef idx="0"/>
            <a:fillRef idx="0"/>
            <a:effectRef idx="0"/>
            <a:fontRef idx="minor"/>
          </p:style>
        </p:sp>
        <p:sp>
          <p:nvSpPr>
            <p:cNvPr id="236" name="Line 13"/>
            <p:cNvSpPr/>
            <p:nvPr/>
          </p:nvSpPr>
          <p:spPr>
            <a:xfrm flipV="1">
              <a:off x="457200" y="304560"/>
              <a:ext cx="360" cy="6553440"/>
            </a:xfrm>
            <a:prstGeom prst="line">
              <a:avLst/>
            </a:prstGeom>
            <a:ln w="76320">
              <a:solidFill>
                <a:srgbClr val="808080"/>
              </a:solidFill>
              <a:round/>
            </a:ln>
          </p:spPr>
          <p:style>
            <a:lnRef idx="0"/>
            <a:fillRef idx="0"/>
            <a:effectRef idx="0"/>
            <a:fontRef idx="minor"/>
          </p:style>
        </p:sp>
        <p:sp>
          <p:nvSpPr>
            <p:cNvPr id="237" name="Line 14"/>
            <p:cNvSpPr/>
            <p:nvPr/>
          </p:nvSpPr>
          <p:spPr>
            <a:xfrm>
              <a:off x="457200" y="6705360"/>
              <a:ext cx="8686800" cy="360"/>
            </a:xfrm>
            <a:prstGeom prst="line">
              <a:avLst/>
            </a:prstGeom>
            <a:ln w="57240">
              <a:solidFill>
                <a:srgbClr val="808080"/>
              </a:solidFill>
              <a:round/>
            </a:ln>
          </p:spPr>
          <p:style>
            <a:lnRef idx="0"/>
            <a:fillRef idx="0"/>
            <a:effectRef idx="0"/>
            <a:fontRef idx="minor"/>
          </p:style>
        </p:sp>
        <p:sp>
          <p:nvSpPr>
            <p:cNvPr id="238" name="Line 15"/>
            <p:cNvSpPr/>
            <p:nvPr/>
          </p:nvSpPr>
          <p:spPr>
            <a:xfrm flipV="1">
              <a:off x="8762760" y="0"/>
              <a:ext cx="360" cy="6705360"/>
            </a:xfrm>
            <a:prstGeom prst="line">
              <a:avLst/>
            </a:prstGeom>
            <a:ln w="57240">
              <a:solidFill>
                <a:srgbClr val="808080"/>
              </a:solidFill>
              <a:round/>
            </a:ln>
          </p:spPr>
          <p:style>
            <a:lnRef idx="0"/>
            <a:fillRef idx="0"/>
            <a:effectRef idx="0"/>
            <a:fontRef idx="minor"/>
          </p:style>
        </p:sp>
        <p:sp>
          <p:nvSpPr>
            <p:cNvPr id="239" name="Line 16"/>
            <p:cNvSpPr/>
            <p:nvPr/>
          </p:nvSpPr>
          <p:spPr>
            <a:xfrm>
              <a:off x="0" y="304560"/>
              <a:ext cx="9144000" cy="360"/>
            </a:xfrm>
            <a:prstGeom prst="line">
              <a:avLst/>
            </a:prstGeom>
            <a:ln w="38160">
              <a:solidFill>
                <a:srgbClr val="808080"/>
              </a:solidFill>
              <a:round/>
            </a:ln>
          </p:spPr>
          <p:style>
            <a:lnRef idx="0"/>
            <a:fillRef idx="0"/>
            <a:effectRef idx="0"/>
            <a:fontRef idx="minor"/>
          </p:style>
        </p:sp>
        <p:sp>
          <p:nvSpPr>
            <p:cNvPr id="240" name="Line 17"/>
            <p:cNvSpPr/>
            <p:nvPr/>
          </p:nvSpPr>
          <p:spPr>
            <a:xfrm flipH="1">
              <a:off x="5715000" y="457200"/>
              <a:ext cx="3429000" cy="360"/>
            </a:xfrm>
            <a:prstGeom prst="line">
              <a:avLst/>
            </a:prstGeom>
            <a:ln w="19080">
              <a:solidFill>
                <a:srgbClr val="808080"/>
              </a:solidFill>
              <a:round/>
            </a:ln>
          </p:spPr>
          <p:style>
            <a:lnRef idx="0"/>
            <a:fillRef idx="0"/>
            <a:effectRef idx="0"/>
            <a:fontRef idx="minor"/>
          </p:style>
        </p:sp>
        <p:sp>
          <p:nvSpPr>
            <p:cNvPr id="241" name="Line 18"/>
            <p:cNvSpPr/>
            <p:nvPr/>
          </p:nvSpPr>
          <p:spPr>
            <a:xfrm flipV="1">
              <a:off x="5715000" y="0"/>
              <a:ext cx="360" cy="457200"/>
            </a:xfrm>
            <a:prstGeom prst="line">
              <a:avLst/>
            </a:prstGeom>
            <a:ln w="19080">
              <a:solidFill>
                <a:srgbClr val="808080"/>
              </a:solidFill>
              <a:round/>
            </a:ln>
          </p:spPr>
          <p:style>
            <a:lnRef idx="0"/>
            <a:fillRef idx="0"/>
            <a:effectRef idx="0"/>
            <a:fontRef idx="minor"/>
          </p:style>
        </p:sp>
        <p:sp>
          <p:nvSpPr>
            <p:cNvPr id="242" name="Line 19"/>
            <p:cNvSpPr/>
            <p:nvPr/>
          </p:nvSpPr>
          <p:spPr>
            <a:xfrm>
              <a:off x="8762760" y="1981080"/>
              <a:ext cx="381240" cy="360"/>
            </a:xfrm>
            <a:prstGeom prst="line">
              <a:avLst/>
            </a:prstGeom>
            <a:ln w="28440">
              <a:solidFill>
                <a:schemeClr val="tx1"/>
              </a:solidFill>
              <a:round/>
            </a:ln>
          </p:spPr>
          <p:style>
            <a:lnRef idx="0"/>
            <a:fillRef idx="0"/>
            <a:effectRef idx="0"/>
            <a:fontRef idx="minor"/>
          </p:style>
        </p:sp>
        <p:sp>
          <p:nvSpPr>
            <p:cNvPr id="243" name="Line 20"/>
            <p:cNvSpPr/>
            <p:nvPr/>
          </p:nvSpPr>
          <p:spPr>
            <a:xfrm>
              <a:off x="990360" y="0"/>
              <a:ext cx="360" cy="1066680"/>
            </a:xfrm>
            <a:prstGeom prst="line">
              <a:avLst/>
            </a:prstGeom>
            <a:ln w="19080">
              <a:solidFill>
                <a:srgbClr val="808080"/>
              </a:solidFill>
              <a:round/>
            </a:ln>
          </p:spPr>
          <p:style>
            <a:lnRef idx="0"/>
            <a:fillRef idx="0"/>
            <a:effectRef idx="0"/>
            <a:fontRef idx="minor"/>
          </p:style>
        </p:sp>
        <p:sp>
          <p:nvSpPr>
            <p:cNvPr id="244" name="Line 21"/>
            <p:cNvSpPr/>
            <p:nvPr/>
          </p:nvSpPr>
          <p:spPr>
            <a:xfrm flipH="1">
              <a:off x="0" y="1066680"/>
              <a:ext cx="990360" cy="360"/>
            </a:xfrm>
            <a:prstGeom prst="line">
              <a:avLst/>
            </a:prstGeom>
            <a:ln w="28440">
              <a:solidFill>
                <a:srgbClr val="808080"/>
              </a:solidFill>
              <a:round/>
            </a:ln>
          </p:spPr>
          <p:style>
            <a:lnRef idx="0"/>
            <a:fillRef idx="0"/>
            <a:effectRef idx="0"/>
            <a:fontRef idx="minor"/>
          </p:style>
        </p:sp>
        <p:sp>
          <p:nvSpPr>
            <p:cNvPr id="245" name="Line 22"/>
            <p:cNvSpPr/>
            <p:nvPr/>
          </p:nvSpPr>
          <p:spPr>
            <a:xfrm flipV="1">
              <a:off x="2666880" y="6248160"/>
              <a:ext cx="360" cy="609840"/>
            </a:xfrm>
            <a:prstGeom prst="line">
              <a:avLst/>
            </a:prstGeom>
            <a:ln w="19080">
              <a:solidFill>
                <a:srgbClr val="808080"/>
              </a:solidFill>
              <a:round/>
            </a:ln>
          </p:spPr>
          <p:style>
            <a:lnRef idx="0"/>
            <a:fillRef idx="0"/>
            <a:effectRef idx="0"/>
            <a:fontRef idx="minor"/>
          </p:style>
        </p:sp>
        <p:sp>
          <p:nvSpPr>
            <p:cNvPr id="246" name="Line 23"/>
            <p:cNvSpPr/>
            <p:nvPr/>
          </p:nvSpPr>
          <p:spPr>
            <a:xfrm>
              <a:off x="2666880" y="6248160"/>
              <a:ext cx="6477120" cy="360"/>
            </a:xfrm>
            <a:prstGeom prst="line">
              <a:avLst/>
            </a:prstGeom>
            <a:ln w="19080">
              <a:solidFill>
                <a:srgbClr val="808080"/>
              </a:solidFill>
              <a:round/>
            </a:ln>
          </p:spPr>
          <p:style>
            <a:lnRef idx="0"/>
            <a:fillRef idx="0"/>
            <a:effectRef idx="0"/>
            <a:fontRef idx="minor"/>
          </p:style>
        </p:sp>
        <p:sp>
          <p:nvSpPr>
            <p:cNvPr id="247" name="Line 24"/>
            <p:cNvSpPr/>
            <p:nvPr/>
          </p:nvSpPr>
          <p:spPr>
            <a:xfrm flipH="1">
              <a:off x="0" y="5257800"/>
              <a:ext cx="457200" cy="360"/>
            </a:xfrm>
            <a:prstGeom prst="line">
              <a:avLst/>
            </a:prstGeom>
            <a:ln w="28440">
              <a:solidFill>
                <a:srgbClr val="808080"/>
              </a:solidFill>
              <a:round/>
            </a:ln>
          </p:spPr>
          <p:style>
            <a:lnRef idx="0"/>
            <a:fillRef idx="0"/>
            <a:effectRef idx="0"/>
            <a:fontRef idx="minor"/>
          </p:style>
        </p:sp>
        <p:sp>
          <p:nvSpPr>
            <p:cNvPr id="248" name="Line 25"/>
            <p:cNvSpPr/>
            <p:nvPr/>
          </p:nvSpPr>
          <p:spPr>
            <a:xfrm flipH="1">
              <a:off x="0" y="5410080"/>
              <a:ext cx="457200" cy="360"/>
            </a:xfrm>
            <a:prstGeom prst="line">
              <a:avLst/>
            </a:prstGeom>
            <a:ln w="28440">
              <a:solidFill>
                <a:srgbClr val="808080"/>
              </a:solidFill>
              <a:round/>
            </a:ln>
          </p:spPr>
          <p:style>
            <a:lnRef idx="0"/>
            <a:fillRef idx="0"/>
            <a:effectRef idx="0"/>
            <a:fontRef idx="minor"/>
          </p:style>
        </p:sp>
      </p:grpSp>
      <p:sp>
        <p:nvSpPr>
          <p:cNvPr id="249" name="PlaceHolder 26"/>
          <p:cNvSpPr>
            <a:spLocks noGrp="1"/>
          </p:cNvSpPr>
          <p:nvPr>
            <p:ph type="title"/>
          </p:nvPr>
        </p:nvSpPr>
        <p:spPr>
          <a:xfrm>
            <a:off x="914400" y="274680"/>
            <a:ext cx="7772040" cy="1142640"/>
          </a:xfrm>
          <a:prstGeom prst="rect">
            <a:avLst/>
          </a:prstGeom>
        </p:spPr>
        <p:txBody>
          <a:bodyPr anchor="ctr"/>
          <a:p>
            <a:pPr algn="ctr">
              <a:lnSpc>
                <a:spcPct val="100000"/>
              </a:lnSpc>
            </a:pPr>
            <a:r>
              <a:rPr b="0" lang="en-US" sz="4000" spc="-1" strike="noStrike">
                <a:solidFill>
                  <a:srgbClr val="808080"/>
                </a:solidFill>
                <a:latin typeface="Century Gothic"/>
              </a:rPr>
              <a:t>Clique para editar o estilo do título mestre</a:t>
            </a:r>
            <a:endParaRPr b="0" lang="en-US" sz="4000" spc="-1" strike="noStrike">
              <a:solidFill>
                <a:srgbClr val="000000"/>
              </a:solidFill>
              <a:latin typeface="Century Gothic"/>
            </a:endParaRPr>
          </a:p>
        </p:txBody>
      </p:sp>
      <p:sp>
        <p:nvSpPr>
          <p:cNvPr id="250" name="PlaceHolder 27"/>
          <p:cNvSpPr>
            <a:spLocks noGrp="1"/>
          </p:cNvSpPr>
          <p:nvPr>
            <p:ph type="dt"/>
          </p:nvPr>
        </p:nvSpPr>
        <p:spPr>
          <a:xfrm>
            <a:off x="457200" y="6264360"/>
            <a:ext cx="2133360" cy="383760"/>
          </a:xfrm>
          <a:prstGeom prst="rect">
            <a:avLst/>
          </a:prstGeom>
        </p:spPr>
        <p:txBody>
          <a:bodyPr/>
          <a:p>
            <a:endParaRPr b="0" lang="pt-BR" sz="2400" spc="-1" strike="noStrike">
              <a:latin typeface="Times New Roman"/>
            </a:endParaRPr>
          </a:p>
        </p:txBody>
      </p:sp>
      <p:sp>
        <p:nvSpPr>
          <p:cNvPr id="251" name="PlaceHolder 28"/>
          <p:cNvSpPr>
            <a:spLocks noGrp="1"/>
          </p:cNvSpPr>
          <p:nvPr>
            <p:ph type="ftr"/>
          </p:nvPr>
        </p:nvSpPr>
        <p:spPr>
          <a:xfrm>
            <a:off x="3124080" y="6264360"/>
            <a:ext cx="2895120" cy="383760"/>
          </a:xfrm>
          <a:prstGeom prst="rect">
            <a:avLst/>
          </a:prstGeom>
        </p:spPr>
        <p:txBody>
          <a:bodyPr/>
          <a:p>
            <a:endParaRPr b="0" lang="pt-BR" sz="2400" spc="-1" strike="noStrike">
              <a:latin typeface="Times New Roman"/>
            </a:endParaRPr>
          </a:p>
        </p:txBody>
      </p:sp>
      <p:sp>
        <p:nvSpPr>
          <p:cNvPr id="252" name="PlaceHolder 29"/>
          <p:cNvSpPr>
            <a:spLocks noGrp="1"/>
          </p:cNvSpPr>
          <p:nvPr>
            <p:ph type="sldNum"/>
          </p:nvPr>
        </p:nvSpPr>
        <p:spPr>
          <a:xfrm>
            <a:off x="6553080" y="6267600"/>
            <a:ext cx="2133360" cy="383760"/>
          </a:xfrm>
          <a:prstGeom prst="rect">
            <a:avLst/>
          </a:prstGeom>
        </p:spPr>
        <p:txBody>
          <a:bodyPr/>
          <a:p>
            <a:pPr algn="r">
              <a:lnSpc>
                <a:spcPct val="100000"/>
              </a:lnSpc>
            </a:pPr>
            <a:fld id="{988621B9-C9D0-40F7-A5D2-17904393EAE9}" type="slidenum">
              <a:rPr b="0" lang="pt-BR" sz="1000" spc="-1" strike="noStrike">
                <a:solidFill>
                  <a:srgbClr val="808080"/>
                </a:solidFill>
                <a:latin typeface="Century Gothic"/>
              </a:rPr>
              <a:t>&lt;número&gt;</a:t>
            </a:fld>
            <a:endParaRPr b="0" lang="pt-BR" sz="1000" spc="-1" strike="noStrike">
              <a:latin typeface="Times New Roman"/>
            </a:endParaRPr>
          </a:p>
        </p:txBody>
      </p:sp>
      <p:sp>
        <p:nvSpPr>
          <p:cNvPr id="253" name="PlaceHolder 3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808080"/>
                </a:solidFill>
                <a:latin typeface="Century Gothic"/>
              </a:rPr>
              <a:t>Clique para editar o formato do texto da estrutura de tópicos</a:t>
            </a:r>
            <a:endParaRPr b="0" lang="en-US" sz="3200" spc="-1" strike="noStrike">
              <a:solidFill>
                <a:srgbClr val="808080"/>
              </a:solidFill>
              <a:latin typeface="Century Gothic"/>
            </a:endParaRPr>
          </a:p>
          <a:p>
            <a:pPr lvl="1" marL="864000" indent="-324000">
              <a:spcBef>
                <a:spcPts val="1134"/>
              </a:spcBef>
              <a:buClr>
                <a:srgbClr val="000000"/>
              </a:buClr>
              <a:buSzPct val="75000"/>
              <a:buFont typeface="Symbol" charset="2"/>
              <a:buChar char=""/>
            </a:pPr>
            <a:r>
              <a:rPr b="0" lang="en-US" sz="2400" spc="-1" strike="noStrike">
                <a:solidFill>
                  <a:srgbClr val="808080"/>
                </a:solidFill>
                <a:latin typeface="Century Gothic"/>
              </a:rPr>
              <a:t>2.º nível da estrutura de tópicos</a:t>
            </a:r>
            <a:endParaRPr b="0" lang="en-US" sz="2400" spc="-1" strike="noStrike">
              <a:solidFill>
                <a:srgbClr val="808080"/>
              </a:solidFill>
              <a:latin typeface="Century Gothic"/>
            </a:endParaRPr>
          </a:p>
          <a:p>
            <a:pPr lvl="2" marL="1296000" indent="-288000">
              <a:spcBef>
                <a:spcPts val="850"/>
              </a:spcBef>
              <a:buClr>
                <a:srgbClr val="000000"/>
              </a:buClr>
              <a:buSzPct val="45000"/>
              <a:buFont typeface="Wingdings" charset="2"/>
              <a:buChar char=""/>
            </a:pPr>
            <a:r>
              <a:rPr b="0" lang="en-US" sz="2000" spc="-1" strike="noStrike">
                <a:solidFill>
                  <a:srgbClr val="808080"/>
                </a:solidFill>
                <a:latin typeface="Century Gothic"/>
              </a:rPr>
              <a:t>3.º nível da estrutura de tópicos</a:t>
            </a:r>
            <a:endParaRPr b="0" lang="en-US" sz="2000" spc="-1" strike="noStrike">
              <a:solidFill>
                <a:srgbClr val="808080"/>
              </a:solidFill>
              <a:latin typeface="Century Gothic"/>
            </a:endParaRPr>
          </a:p>
          <a:p>
            <a:pPr lvl="3" marL="1728000" indent="-216000">
              <a:spcBef>
                <a:spcPts val="567"/>
              </a:spcBef>
              <a:buClr>
                <a:srgbClr val="000000"/>
              </a:buClr>
              <a:buSzPct val="75000"/>
              <a:buFont typeface="Symbol" charset="2"/>
              <a:buChar char=""/>
            </a:pPr>
            <a:r>
              <a:rPr b="0" lang="en-US" sz="2000" spc="-1" strike="noStrike">
                <a:solidFill>
                  <a:srgbClr val="808080"/>
                </a:solidFill>
                <a:latin typeface="Century Gothic"/>
              </a:rPr>
              <a:t>4.º nível da estrutura de tópicos</a:t>
            </a:r>
            <a:endParaRPr b="0" lang="en-US" sz="2000" spc="-1" strike="noStrike">
              <a:solidFill>
                <a:srgbClr val="80808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808080"/>
                </a:solidFill>
                <a:latin typeface="Century Gothic"/>
              </a:rPr>
              <a:t>5.º nível da estrutura de tópicos</a:t>
            </a:r>
            <a:endParaRPr b="0" lang="en-US" sz="2000" spc="-1" strike="noStrike">
              <a:solidFill>
                <a:srgbClr val="80808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808080"/>
                </a:solidFill>
                <a:latin typeface="Century Gothic"/>
              </a:rPr>
              <a:t>6.º nível da estrutura de tópicos</a:t>
            </a:r>
            <a:endParaRPr b="0" lang="en-US" sz="2000" spc="-1" strike="noStrike">
              <a:solidFill>
                <a:srgbClr val="80808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808080"/>
                </a:solidFill>
                <a:latin typeface="Century Gothic"/>
              </a:rPr>
              <a:t>7.º nível da estrutura de tópicos</a:t>
            </a:r>
            <a:endParaRPr b="0" lang="en-US" sz="2000" spc="-1" strike="noStrike">
              <a:solidFill>
                <a:srgbClr val="808080"/>
              </a:solidFill>
              <a:latin typeface="Century Gothic"/>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0" name="Group 1"/>
          <p:cNvGrpSpPr/>
          <p:nvPr/>
        </p:nvGrpSpPr>
        <p:grpSpPr>
          <a:xfrm>
            <a:off x="0" y="0"/>
            <a:ext cx="9144000" cy="6858000"/>
            <a:chOff x="0" y="0"/>
            <a:chExt cx="9144000" cy="6858000"/>
          </a:xfrm>
        </p:grpSpPr>
        <p:sp>
          <p:nvSpPr>
            <p:cNvPr id="291" name="CustomShape 2"/>
            <p:cNvSpPr/>
            <p:nvPr/>
          </p:nvSpPr>
          <p:spPr>
            <a:xfrm>
              <a:off x="3124080" y="6705720"/>
              <a:ext cx="6019560" cy="151920"/>
            </a:xfrm>
            <a:prstGeom prst="rect">
              <a:avLst/>
            </a:prstGeom>
            <a:gradFill rotWithShape="0">
              <a:gsLst>
                <a:gs pos="0">
                  <a:srgbClr val="ebd7ff"/>
                </a:gs>
                <a:gs pos="100000">
                  <a:srgbClr val="0099ff"/>
                </a:gs>
              </a:gsLst>
              <a:lin ang="0"/>
            </a:gradFill>
            <a:ln w="9360">
              <a:solidFill>
                <a:schemeClr val="tx1"/>
              </a:solidFill>
              <a:miter/>
            </a:ln>
          </p:spPr>
          <p:style>
            <a:lnRef idx="0"/>
            <a:fillRef idx="0"/>
            <a:effectRef idx="0"/>
            <a:fontRef idx="minor"/>
          </p:style>
        </p:sp>
        <p:sp>
          <p:nvSpPr>
            <p:cNvPr id="292" name="CustomShape 3"/>
            <p:cNvSpPr/>
            <p:nvPr/>
          </p:nvSpPr>
          <p:spPr>
            <a:xfrm>
              <a:off x="8763120" y="1981080"/>
              <a:ext cx="380520" cy="4266720"/>
            </a:xfrm>
            <a:prstGeom prst="rect">
              <a:avLst/>
            </a:prstGeom>
            <a:gradFill rotWithShape="0">
              <a:gsLst>
                <a:gs pos="0">
                  <a:srgbClr val="c1e7ce"/>
                </a:gs>
                <a:gs pos="100000">
                  <a:srgbClr val="339966"/>
                </a:gs>
              </a:gsLst>
              <a:lin ang="5400000"/>
            </a:gradFill>
            <a:ln w="9360">
              <a:solidFill>
                <a:schemeClr val="tx1"/>
              </a:solidFill>
              <a:miter/>
            </a:ln>
          </p:spPr>
          <p:style>
            <a:lnRef idx="0"/>
            <a:fillRef idx="0"/>
            <a:effectRef idx="0"/>
            <a:fontRef idx="minor"/>
          </p:style>
        </p:sp>
        <p:sp>
          <p:nvSpPr>
            <p:cNvPr id="293" name="CustomShape 4"/>
            <p:cNvSpPr/>
            <p:nvPr/>
          </p:nvSpPr>
          <p:spPr>
            <a:xfrm>
              <a:off x="0" y="5257800"/>
              <a:ext cx="456840" cy="151920"/>
            </a:xfrm>
            <a:prstGeom prst="rect">
              <a:avLst/>
            </a:prstGeom>
            <a:solidFill>
              <a:schemeClr val="accent2"/>
            </a:solidFill>
            <a:ln w="9360">
              <a:solidFill>
                <a:schemeClr val="tx1"/>
              </a:solidFill>
              <a:miter/>
            </a:ln>
          </p:spPr>
          <p:style>
            <a:lnRef idx="0"/>
            <a:fillRef idx="0"/>
            <a:effectRef idx="0"/>
            <a:fontRef idx="minor"/>
          </p:style>
        </p:sp>
        <p:sp>
          <p:nvSpPr>
            <p:cNvPr id="294" name="CustomShape 5"/>
            <p:cNvSpPr/>
            <p:nvPr/>
          </p:nvSpPr>
          <p:spPr>
            <a:xfrm>
              <a:off x="0" y="5410080"/>
              <a:ext cx="456840" cy="1447560"/>
            </a:xfrm>
            <a:prstGeom prst="rect">
              <a:avLst/>
            </a:prstGeom>
            <a:solidFill>
              <a:srgbClr val="dddddd"/>
            </a:solidFill>
            <a:ln w="9360">
              <a:solidFill>
                <a:schemeClr val="tx1"/>
              </a:solidFill>
              <a:miter/>
            </a:ln>
          </p:spPr>
          <p:style>
            <a:lnRef idx="0"/>
            <a:fillRef idx="0"/>
            <a:effectRef idx="0"/>
            <a:fontRef idx="minor"/>
          </p:style>
        </p:sp>
        <p:sp>
          <p:nvSpPr>
            <p:cNvPr id="295" name="CustomShape 6"/>
            <p:cNvSpPr/>
            <p:nvPr/>
          </p:nvSpPr>
          <p:spPr>
            <a:xfrm>
              <a:off x="8763120" y="0"/>
              <a:ext cx="380520" cy="1980720"/>
            </a:xfrm>
            <a:prstGeom prst="rect">
              <a:avLst/>
            </a:prstGeom>
            <a:solidFill>
              <a:schemeClr val="bg1"/>
            </a:solidFill>
            <a:ln w="9360">
              <a:solidFill>
                <a:schemeClr val="tx1"/>
              </a:solidFill>
              <a:miter/>
            </a:ln>
          </p:spPr>
          <p:style>
            <a:lnRef idx="0"/>
            <a:fillRef idx="0"/>
            <a:effectRef idx="0"/>
            <a:fontRef idx="minor"/>
          </p:style>
        </p:sp>
        <p:sp>
          <p:nvSpPr>
            <p:cNvPr id="296" name="CustomShape 7"/>
            <p:cNvSpPr/>
            <p:nvPr/>
          </p:nvSpPr>
          <p:spPr>
            <a:xfrm>
              <a:off x="5715000" y="0"/>
              <a:ext cx="3047760" cy="304560"/>
            </a:xfrm>
            <a:prstGeom prst="rect">
              <a:avLst/>
            </a:prstGeom>
            <a:solidFill>
              <a:srgbClr val="cac9aa"/>
            </a:solidFill>
            <a:ln w="9360">
              <a:solidFill>
                <a:schemeClr val="tx1"/>
              </a:solidFill>
              <a:miter/>
            </a:ln>
          </p:spPr>
          <p:style>
            <a:lnRef idx="0"/>
            <a:fillRef idx="0"/>
            <a:effectRef idx="0"/>
            <a:fontRef idx="minor"/>
          </p:style>
        </p:sp>
        <p:sp>
          <p:nvSpPr>
            <p:cNvPr id="297" name="CustomShape 8"/>
            <p:cNvSpPr/>
            <p:nvPr/>
          </p:nvSpPr>
          <p:spPr>
            <a:xfrm>
              <a:off x="457200" y="304920"/>
              <a:ext cx="533160" cy="761760"/>
            </a:xfrm>
            <a:prstGeom prst="rect">
              <a:avLst/>
            </a:prstGeom>
            <a:solidFill>
              <a:schemeClr val="folHlink">
                <a:alpha val="50000"/>
              </a:schemeClr>
            </a:solidFill>
            <a:ln w="9360">
              <a:solidFill>
                <a:schemeClr val="tx1"/>
              </a:solidFill>
              <a:miter/>
            </a:ln>
          </p:spPr>
          <p:style>
            <a:lnRef idx="0"/>
            <a:fillRef idx="0"/>
            <a:effectRef idx="0"/>
            <a:fontRef idx="minor"/>
          </p:style>
        </p:sp>
        <p:sp>
          <p:nvSpPr>
            <p:cNvPr id="298" name="CustomShape 9"/>
            <p:cNvSpPr/>
            <p:nvPr/>
          </p:nvSpPr>
          <p:spPr>
            <a:xfrm>
              <a:off x="0" y="1066680"/>
              <a:ext cx="456840" cy="4190760"/>
            </a:xfrm>
            <a:prstGeom prst="rect">
              <a:avLst/>
            </a:prstGeom>
            <a:gradFill rotWithShape="0">
              <a:gsLst>
                <a:gs pos="0">
                  <a:srgbClr val="c1ae8f"/>
                </a:gs>
                <a:gs pos="100000">
                  <a:schemeClr val="bg1"/>
                </a:gs>
              </a:gsLst>
              <a:lin ang="5400000"/>
            </a:gradFill>
            <a:ln w="9360">
              <a:solidFill>
                <a:schemeClr val="tx1"/>
              </a:solidFill>
              <a:miter/>
            </a:ln>
          </p:spPr>
          <p:style>
            <a:lnRef idx="0"/>
            <a:fillRef idx="0"/>
            <a:effectRef idx="0"/>
            <a:fontRef idx="minor"/>
          </p:style>
        </p:sp>
        <p:sp>
          <p:nvSpPr>
            <p:cNvPr id="299" name="CustomShape 10"/>
            <p:cNvSpPr/>
            <p:nvPr/>
          </p:nvSpPr>
          <p:spPr>
            <a:xfrm>
              <a:off x="0" y="304920"/>
              <a:ext cx="456840" cy="761760"/>
            </a:xfrm>
            <a:prstGeom prst="rect">
              <a:avLst/>
            </a:prstGeom>
            <a:solidFill>
              <a:schemeClr val="bg1"/>
            </a:solidFill>
            <a:ln w="9360">
              <a:solidFill>
                <a:schemeClr val="tx1"/>
              </a:solidFill>
              <a:miter/>
            </a:ln>
          </p:spPr>
          <p:style>
            <a:lnRef idx="0"/>
            <a:fillRef idx="0"/>
            <a:effectRef idx="0"/>
            <a:fontRef idx="minor"/>
          </p:style>
        </p:sp>
        <p:sp>
          <p:nvSpPr>
            <p:cNvPr id="300" name="CustomShape 11"/>
            <p:cNvSpPr/>
            <p:nvPr/>
          </p:nvSpPr>
          <p:spPr>
            <a:xfrm>
              <a:off x="0" y="0"/>
              <a:ext cx="990360" cy="304560"/>
            </a:xfrm>
            <a:prstGeom prst="rect">
              <a:avLst/>
            </a:prstGeom>
            <a:solidFill>
              <a:srgbClr val="99cc00"/>
            </a:solidFill>
            <a:ln w="19080">
              <a:solidFill>
                <a:srgbClr val="808080"/>
              </a:solidFill>
              <a:miter/>
            </a:ln>
          </p:spPr>
          <p:style>
            <a:lnRef idx="0"/>
            <a:fillRef idx="0"/>
            <a:effectRef idx="0"/>
            <a:fontRef idx="minor"/>
          </p:style>
        </p:sp>
        <p:sp>
          <p:nvSpPr>
            <p:cNvPr id="301" name="CustomShape 12"/>
            <p:cNvSpPr/>
            <p:nvPr/>
          </p:nvSpPr>
          <p:spPr>
            <a:xfrm>
              <a:off x="990720" y="0"/>
              <a:ext cx="4723920" cy="304560"/>
            </a:xfrm>
            <a:prstGeom prst="rect">
              <a:avLst/>
            </a:prstGeom>
            <a:solidFill>
              <a:schemeClr val="bg1"/>
            </a:solidFill>
            <a:ln w="9360">
              <a:solidFill>
                <a:srgbClr val="808080"/>
              </a:solidFill>
              <a:miter/>
            </a:ln>
          </p:spPr>
          <p:style>
            <a:lnRef idx="0"/>
            <a:fillRef idx="0"/>
            <a:effectRef idx="0"/>
            <a:fontRef idx="minor"/>
          </p:style>
        </p:sp>
        <p:sp>
          <p:nvSpPr>
            <p:cNvPr id="302" name="Line 13"/>
            <p:cNvSpPr/>
            <p:nvPr/>
          </p:nvSpPr>
          <p:spPr>
            <a:xfrm flipV="1">
              <a:off x="457200" y="304560"/>
              <a:ext cx="360" cy="6553440"/>
            </a:xfrm>
            <a:prstGeom prst="line">
              <a:avLst/>
            </a:prstGeom>
            <a:ln w="76320">
              <a:solidFill>
                <a:srgbClr val="808080"/>
              </a:solidFill>
              <a:round/>
            </a:ln>
          </p:spPr>
          <p:style>
            <a:lnRef idx="0"/>
            <a:fillRef idx="0"/>
            <a:effectRef idx="0"/>
            <a:fontRef idx="minor"/>
          </p:style>
        </p:sp>
        <p:sp>
          <p:nvSpPr>
            <p:cNvPr id="303" name="Line 14"/>
            <p:cNvSpPr/>
            <p:nvPr/>
          </p:nvSpPr>
          <p:spPr>
            <a:xfrm>
              <a:off x="457200" y="6705360"/>
              <a:ext cx="8686800" cy="360"/>
            </a:xfrm>
            <a:prstGeom prst="line">
              <a:avLst/>
            </a:prstGeom>
            <a:ln w="57240">
              <a:solidFill>
                <a:srgbClr val="808080"/>
              </a:solidFill>
              <a:round/>
            </a:ln>
          </p:spPr>
          <p:style>
            <a:lnRef idx="0"/>
            <a:fillRef idx="0"/>
            <a:effectRef idx="0"/>
            <a:fontRef idx="minor"/>
          </p:style>
        </p:sp>
        <p:sp>
          <p:nvSpPr>
            <p:cNvPr id="304" name="Line 15"/>
            <p:cNvSpPr/>
            <p:nvPr/>
          </p:nvSpPr>
          <p:spPr>
            <a:xfrm flipV="1">
              <a:off x="8762760" y="0"/>
              <a:ext cx="360" cy="6705360"/>
            </a:xfrm>
            <a:prstGeom prst="line">
              <a:avLst/>
            </a:prstGeom>
            <a:ln w="57240">
              <a:solidFill>
                <a:srgbClr val="808080"/>
              </a:solidFill>
              <a:round/>
            </a:ln>
          </p:spPr>
          <p:style>
            <a:lnRef idx="0"/>
            <a:fillRef idx="0"/>
            <a:effectRef idx="0"/>
            <a:fontRef idx="minor"/>
          </p:style>
        </p:sp>
        <p:sp>
          <p:nvSpPr>
            <p:cNvPr id="305" name="Line 16"/>
            <p:cNvSpPr/>
            <p:nvPr/>
          </p:nvSpPr>
          <p:spPr>
            <a:xfrm>
              <a:off x="0" y="304560"/>
              <a:ext cx="9144000" cy="360"/>
            </a:xfrm>
            <a:prstGeom prst="line">
              <a:avLst/>
            </a:prstGeom>
            <a:ln w="38160">
              <a:solidFill>
                <a:srgbClr val="808080"/>
              </a:solidFill>
              <a:round/>
            </a:ln>
          </p:spPr>
          <p:style>
            <a:lnRef idx="0"/>
            <a:fillRef idx="0"/>
            <a:effectRef idx="0"/>
            <a:fontRef idx="minor"/>
          </p:style>
        </p:sp>
        <p:sp>
          <p:nvSpPr>
            <p:cNvPr id="306" name="Line 17"/>
            <p:cNvSpPr/>
            <p:nvPr/>
          </p:nvSpPr>
          <p:spPr>
            <a:xfrm flipH="1">
              <a:off x="5715000" y="457200"/>
              <a:ext cx="3429000" cy="360"/>
            </a:xfrm>
            <a:prstGeom prst="line">
              <a:avLst/>
            </a:prstGeom>
            <a:ln w="19080">
              <a:solidFill>
                <a:srgbClr val="808080"/>
              </a:solidFill>
              <a:round/>
            </a:ln>
          </p:spPr>
          <p:style>
            <a:lnRef idx="0"/>
            <a:fillRef idx="0"/>
            <a:effectRef idx="0"/>
            <a:fontRef idx="minor"/>
          </p:style>
        </p:sp>
        <p:sp>
          <p:nvSpPr>
            <p:cNvPr id="307" name="Line 18"/>
            <p:cNvSpPr/>
            <p:nvPr/>
          </p:nvSpPr>
          <p:spPr>
            <a:xfrm flipV="1">
              <a:off x="5715000" y="0"/>
              <a:ext cx="360" cy="457200"/>
            </a:xfrm>
            <a:prstGeom prst="line">
              <a:avLst/>
            </a:prstGeom>
            <a:ln w="19080">
              <a:solidFill>
                <a:srgbClr val="808080"/>
              </a:solidFill>
              <a:round/>
            </a:ln>
          </p:spPr>
          <p:style>
            <a:lnRef idx="0"/>
            <a:fillRef idx="0"/>
            <a:effectRef idx="0"/>
            <a:fontRef idx="minor"/>
          </p:style>
        </p:sp>
        <p:sp>
          <p:nvSpPr>
            <p:cNvPr id="308" name="Line 19"/>
            <p:cNvSpPr/>
            <p:nvPr/>
          </p:nvSpPr>
          <p:spPr>
            <a:xfrm>
              <a:off x="8762760" y="1981080"/>
              <a:ext cx="381240" cy="360"/>
            </a:xfrm>
            <a:prstGeom prst="line">
              <a:avLst/>
            </a:prstGeom>
            <a:ln w="28440">
              <a:solidFill>
                <a:schemeClr val="tx1"/>
              </a:solidFill>
              <a:round/>
            </a:ln>
          </p:spPr>
          <p:style>
            <a:lnRef idx="0"/>
            <a:fillRef idx="0"/>
            <a:effectRef idx="0"/>
            <a:fontRef idx="minor"/>
          </p:style>
        </p:sp>
        <p:sp>
          <p:nvSpPr>
            <p:cNvPr id="309" name="Line 20"/>
            <p:cNvSpPr/>
            <p:nvPr/>
          </p:nvSpPr>
          <p:spPr>
            <a:xfrm>
              <a:off x="990360" y="0"/>
              <a:ext cx="360" cy="1066680"/>
            </a:xfrm>
            <a:prstGeom prst="line">
              <a:avLst/>
            </a:prstGeom>
            <a:ln w="19080">
              <a:solidFill>
                <a:srgbClr val="808080"/>
              </a:solidFill>
              <a:round/>
            </a:ln>
          </p:spPr>
          <p:style>
            <a:lnRef idx="0"/>
            <a:fillRef idx="0"/>
            <a:effectRef idx="0"/>
            <a:fontRef idx="minor"/>
          </p:style>
        </p:sp>
        <p:sp>
          <p:nvSpPr>
            <p:cNvPr id="310" name="Line 21"/>
            <p:cNvSpPr/>
            <p:nvPr/>
          </p:nvSpPr>
          <p:spPr>
            <a:xfrm flipH="1">
              <a:off x="0" y="1066680"/>
              <a:ext cx="990360" cy="360"/>
            </a:xfrm>
            <a:prstGeom prst="line">
              <a:avLst/>
            </a:prstGeom>
            <a:ln w="28440">
              <a:solidFill>
                <a:srgbClr val="808080"/>
              </a:solidFill>
              <a:round/>
            </a:ln>
          </p:spPr>
          <p:style>
            <a:lnRef idx="0"/>
            <a:fillRef idx="0"/>
            <a:effectRef idx="0"/>
            <a:fontRef idx="minor"/>
          </p:style>
        </p:sp>
        <p:sp>
          <p:nvSpPr>
            <p:cNvPr id="311" name="Line 22"/>
            <p:cNvSpPr/>
            <p:nvPr/>
          </p:nvSpPr>
          <p:spPr>
            <a:xfrm flipV="1">
              <a:off x="2666880" y="6248160"/>
              <a:ext cx="360" cy="609840"/>
            </a:xfrm>
            <a:prstGeom prst="line">
              <a:avLst/>
            </a:prstGeom>
            <a:ln w="19080">
              <a:solidFill>
                <a:srgbClr val="808080"/>
              </a:solidFill>
              <a:round/>
            </a:ln>
          </p:spPr>
          <p:style>
            <a:lnRef idx="0"/>
            <a:fillRef idx="0"/>
            <a:effectRef idx="0"/>
            <a:fontRef idx="minor"/>
          </p:style>
        </p:sp>
        <p:sp>
          <p:nvSpPr>
            <p:cNvPr id="312" name="Line 23"/>
            <p:cNvSpPr/>
            <p:nvPr/>
          </p:nvSpPr>
          <p:spPr>
            <a:xfrm>
              <a:off x="2666880" y="6248160"/>
              <a:ext cx="6477120" cy="360"/>
            </a:xfrm>
            <a:prstGeom prst="line">
              <a:avLst/>
            </a:prstGeom>
            <a:ln w="19080">
              <a:solidFill>
                <a:srgbClr val="808080"/>
              </a:solidFill>
              <a:round/>
            </a:ln>
          </p:spPr>
          <p:style>
            <a:lnRef idx="0"/>
            <a:fillRef idx="0"/>
            <a:effectRef idx="0"/>
            <a:fontRef idx="minor"/>
          </p:style>
        </p:sp>
        <p:sp>
          <p:nvSpPr>
            <p:cNvPr id="313" name="Line 24"/>
            <p:cNvSpPr/>
            <p:nvPr/>
          </p:nvSpPr>
          <p:spPr>
            <a:xfrm flipH="1">
              <a:off x="0" y="5257800"/>
              <a:ext cx="457200" cy="360"/>
            </a:xfrm>
            <a:prstGeom prst="line">
              <a:avLst/>
            </a:prstGeom>
            <a:ln w="28440">
              <a:solidFill>
                <a:srgbClr val="808080"/>
              </a:solidFill>
              <a:round/>
            </a:ln>
          </p:spPr>
          <p:style>
            <a:lnRef idx="0"/>
            <a:fillRef idx="0"/>
            <a:effectRef idx="0"/>
            <a:fontRef idx="minor"/>
          </p:style>
        </p:sp>
        <p:sp>
          <p:nvSpPr>
            <p:cNvPr id="314" name="Line 25"/>
            <p:cNvSpPr/>
            <p:nvPr/>
          </p:nvSpPr>
          <p:spPr>
            <a:xfrm flipH="1">
              <a:off x="0" y="5410080"/>
              <a:ext cx="457200" cy="360"/>
            </a:xfrm>
            <a:prstGeom prst="line">
              <a:avLst/>
            </a:prstGeom>
            <a:ln w="28440">
              <a:solidFill>
                <a:srgbClr val="808080"/>
              </a:solidFill>
              <a:round/>
            </a:ln>
          </p:spPr>
          <p:style>
            <a:lnRef idx="0"/>
            <a:fillRef idx="0"/>
            <a:effectRef idx="0"/>
            <a:fontRef idx="minor"/>
          </p:style>
        </p:sp>
      </p:grpSp>
      <p:sp>
        <p:nvSpPr>
          <p:cNvPr id="315" name="PlaceHolder 26"/>
          <p:cNvSpPr>
            <a:spLocks noGrp="1"/>
          </p:cNvSpPr>
          <p:nvPr>
            <p:ph type="dt"/>
          </p:nvPr>
        </p:nvSpPr>
        <p:spPr>
          <a:xfrm>
            <a:off x="457200" y="6264360"/>
            <a:ext cx="2133360" cy="383760"/>
          </a:xfrm>
          <a:prstGeom prst="rect">
            <a:avLst/>
          </a:prstGeom>
        </p:spPr>
        <p:txBody>
          <a:bodyPr/>
          <a:p>
            <a:endParaRPr b="0" lang="pt-BR" sz="2400" spc="-1" strike="noStrike">
              <a:latin typeface="Times New Roman"/>
            </a:endParaRPr>
          </a:p>
        </p:txBody>
      </p:sp>
      <p:sp>
        <p:nvSpPr>
          <p:cNvPr id="316" name="PlaceHolder 27"/>
          <p:cNvSpPr>
            <a:spLocks noGrp="1"/>
          </p:cNvSpPr>
          <p:nvPr>
            <p:ph type="ftr"/>
          </p:nvPr>
        </p:nvSpPr>
        <p:spPr>
          <a:xfrm>
            <a:off x="3124080" y="6264360"/>
            <a:ext cx="2895120" cy="383760"/>
          </a:xfrm>
          <a:prstGeom prst="rect">
            <a:avLst/>
          </a:prstGeom>
        </p:spPr>
        <p:txBody>
          <a:bodyPr/>
          <a:p>
            <a:endParaRPr b="0" lang="pt-BR" sz="2400" spc="-1" strike="noStrike">
              <a:latin typeface="Times New Roman"/>
            </a:endParaRPr>
          </a:p>
        </p:txBody>
      </p:sp>
      <p:sp>
        <p:nvSpPr>
          <p:cNvPr id="317" name="PlaceHolder 28"/>
          <p:cNvSpPr>
            <a:spLocks noGrp="1"/>
          </p:cNvSpPr>
          <p:nvPr>
            <p:ph type="sldNum"/>
          </p:nvPr>
        </p:nvSpPr>
        <p:spPr>
          <a:xfrm>
            <a:off x="6553080" y="6267600"/>
            <a:ext cx="2133360" cy="383760"/>
          </a:xfrm>
          <a:prstGeom prst="rect">
            <a:avLst/>
          </a:prstGeom>
        </p:spPr>
        <p:txBody>
          <a:bodyPr/>
          <a:p>
            <a:pPr algn="r">
              <a:lnSpc>
                <a:spcPct val="100000"/>
              </a:lnSpc>
            </a:pPr>
            <a:fld id="{9A519B7F-D27E-481C-A473-6AD707820AF2}" type="slidenum">
              <a:rPr b="0" lang="pt-BR" sz="1000" spc="-1" strike="noStrike">
                <a:solidFill>
                  <a:srgbClr val="808080"/>
                </a:solidFill>
                <a:latin typeface="Century Gothic"/>
              </a:rPr>
              <a:t>&lt;número&gt;</a:t>
            </a:fld>
            <a:endParaRPr b="0" lang="pt-BR" sz="1000" spc="-1" strike="noStrike">
              <a:latin typeface="Times New Roman"/>
            </a:endParaRPr>
          </a:p>
        </p:txBody>
      </p:sp>
      <p:sp>
        <p:nvSpPr>
          <p:cNvPr id="318" name="PlaceHolder 29"/>
          <p:cNvSpPr>
            <a:spLocks noGrp="1"/>
          </p:cNvSpPr>
          <p:nvPr>
            <p:ph type="title"/>
          </p:nvPr>
        </p:nvSpPr>
        <p:spPr>
          <a:xfrm>
            <a:off x="457200" y="273600"/>
            <a:ext cx="8229240" cy="1144800"/>
          </a:xfrm>
          <a:prstGeom prst="rect">
            <a:avLst/>
          </a:prstGeom>
        </p:spPr>
        <p:txBody>
          <a:bodyPr lIns="0" rIns="0" tIns="0" bIns="0" anchor="ctr"/>
          <a:p>
            <a:r>
              <a:rPr b="0" lang="en-US" sz="4000" spc="-1" strike="noStrike">
                <a:solidFill>
                  <a:srgbClr val="000000"/>
                </a:solidFill>
                <a:latin typeface="Century Gothic"/>
              </a:rPr>
              <a:t>Clique para editar o formato do texto do título</a:t>
            </a:r>
            <a:endParaRPr b="0" lang="en-US" sz="4000" spc="-1" strike="noStrike">
              <a:solidFill>
                <a:srgbClr val="000000"/>
              </a:solidFill>
              <a:latin typeface="Century Gothic"/>
            </a:endParaRPr>
          </a:p>
        </p:txBody>
      </p:sp>
      <p:sp>
        <p:nvSpPr>
          <p:cNvPr id="319" name="PlaceHolder 3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808080"/>
                </a:solidFill>
                <a:latin typeface="Century Gothic"/>
              </a:rPr>
              <a:t>Clique para editar o formato do texto da estrutura de tópicos</a:t>
            </a:r>
            <a:endParaRPr b="0" lang="en-US" sz="3200" spc="-1" strike="noStrike">
              <a:solidFill>
                <a:srgbClr val="808080"/>
              </a:solidFill>
              <a:latin typeface="Century Gothic"/>
            </a:endParaRPr>
          </a:p>
          <a:p>
            <a:pPr lvl="1" marL="864000" indent="-324000">
              <a:spcBef>
                <a:spcPts val="1134"/>
              </a:spcBef>
              <a:buClr>
                <a:srgbClr val="000000"/>
              </a:buClr>
              <a:buSzPct val="75000"/>
              <a:buFont typeface="Symbol" charset="2"/>
              <a:buChar char=""/>
            </a:pPr>
            <a:r>
              <a:rPr b="0" lang="en-US" sz="2400" spc="-1" strike="noStrike">
                <a:solidFill>
                  <a:srgbClr val="808080"/>
                </a:solidFill>
                <a:latin typeface="Century Gothic"/>
              </a:rPr>
              <a:t>2.º nível da estrutura de tópicos</a:t>
            </a:r>
            <a:endParaRPr b="0" lang="en-US" sz="2400" spc="-1" strike="noStrike">
              <a:solidFill>
                <a:srgbClr val="808080"/>
              </a:solidFill>
              <a:latin typeface="Century Gothic"/>
            </a:endParaRPr>
          </a:p>
          <a:p>
            <a:pPr lvl="2" marL="1296000" indent="-288000">
              <a:spcBef>
                <a:spcPts val="850"/>
              </a:spcBef>
              <a:buClr>
                <a:srgbClr val="000000"/>
              </a:buClr>
              <a:buSzPct val="45000"/>
              <a:buFont typeface="Wingdings" charset="2"/>
              <a:buChar char=""/>
            </a:pPr>
            <a:r>
              <a:rPr b="0" lang="en-US" sz="2000" spc="-1" strike="noStrike">
                <a:solidFill>
                  <a:srgbClr val="808080"/>
                </a:solidFill>
                <a:latin typeface="Century Gothic"/>
              </a:rPr>
              <a:t>3.º nível da estrutura de tópicos</a:t>
            </a:r>
            <a:endParaRPr b="0" lang="en-US" sz="2000" spc="-1" strike="noStrike">
              <a:solidFill>
                <a:srgbClr val="808080"/>
              </a:solidFill>
              <a:latin typeface="Century Gothic"/>
            </a:endParaRPr>
          </a:p>
          <a:p>
            <a:pPr lvl="3" marL="1728000" indent="-216000">
              <a:spcBef>
                <a:spcPts val="567"/>
              </a:spcBef>
              <a:buClr>
                <a:srgbClr val="000000"/>
              </a:buClr>
              <a:buSzPct val="75000"/>
              <a:buFont typeface="Symbol" charset="2"/>
              <a:buChar char=""/>
            </a:pPr>
            <a:r>
              <a:rPr b="0" lang="en-US" sz="2000" spc="-1" strike="noStrike">
                <a:solidFill>
                  <a:srgbClr val="808080"/>
                </a:solidFill>
                <a:latin typeface="Century Gothic"/>
              </a:rPr>
              <a:t>4.º nível da estrutura de tópicos</a:t>
            </a:r>
            <a:endParaRPr b="0" lang="en-US" sz="2000" spc="-1" strike="noStrike">
              <a:solidFill>
                <a:srgbClr val="80808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808080"/>
                </a:solidFill>
                <a:latin typeface="Century Gothic"/>
              </a:rPr>
              <a:t>5.º nível da estrutura de tópicos</a:t>
            </a:r>
            <a:endParaRPr b="0" lang="en-US" sz="2000" spc="-1" strike="noStrike">
              <a:solidFill>
                <a:srgbClr val="80808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808080"/>
                </a:solidFill>
                <a:latin typeface="Century Gothic"/>
              </a:rPr>
              <a:t>6.º nível da estrutura de tópicos</a:t>
            </a:r>
            <a:endParaRPr b="0" lang="en-US" sz="2000" spc="-1" strike="noStrike">
              <a:solidFill>
                <a:srgbClr val="80808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808080"/>
                </a:solidFill>
                <a:latin typeface="Century Gothic"/>
              </a:rPr>
              <a:t>7.º nível da estrutura de tópicos</a:t>
            </a:r>
            <a:endParaRPr b="0" lang="en-US" sz="2000" spc="-1" strike="noStrike">
              <a:solidFill>
                <a:srgbClr val="808080"/>
              </a:solidFill>
              <a:latin typeface="Century Gothic"/>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gif"/><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2" name="Picture 6" descr=""/>
          <p:cNvPicPr/>
          <p:nvPr/>
        </p:nvPicPr>
        <p:blipFill>
          <a:blip r:embed="rId1"/>
          <a:stretch/>
        </p:blipFill>
        <p:spPr>
          <a:xfrm>
            <a:off x="467640" y="429120"/>
            <a:ext cx="8136720" cy="5879880"/>
          </a:xfrm>
          <a:prstGeom prst="rect">
            <a:avLst/>
          </a:prstGeom>
          <a:ln>
            <a:noFill/>
          </a:ln>
        </p:spPr>
      </p:pic>
      <p:sp>
        <p:nvSpPr>
          <p:cNvPr id="363" name="TextShape 1"/>
          <p:cNvSpPr txBox="1"/>
          <p:nvPr/>
        </p:nvSpPr>
        <p:spPr>
          <a:xfrm>
            <a:off x="755640" y="476640"/>
            <a:ext cx="7772040" cy="1469520"/>
          </a:xfrm>
          <a:prstGeom prst="rect">
            <a:avLst/>
          </a:prstGeom>
          <a:noFill/>
          <a:ln w="9360">
            <a:noFill/>
          </a:ln>
        </p:spPr>
        <p:txBody>
          <a:bodyPr anchor="ctr"/>
          <a:p>
            <a:pPr algn="ctr">
              <a:lnSpc>
                <a:spcPct val="100000"/>
              </a:lnSpc>
            </a:pPr>
            <a:r>
              <a:rPr b="1" lang="en-US" sz="3600" spc="-1" strike="noStrike">
                <a:solidFill>
                  <a:srgbClr val="ba131a"/>
                </a:solidFill>
                <a:latin typeface="Century Gothic"/>
              </a:rPr>
              <a:t>Pré-Modernismo</a:t>
            </a:r>
            <a:br/>
            <a:r>
              <a:rPr b="1" lang="en-US" sz="2200" spc="-1" strike="noStrike">
                <a:solidFill>
                  <a:srgbClr val="ba131a"/>
                </a:solidFill>
                <a:latin typeface="Source Sans Pro Semibold"/>
              </a:rPr>
              <a:t>PROF. RADAMÉS</a:t>
            </a:r>
            <a:endParaRPr b="0" lang="en-US" sz="2200" spc="-1" strike="noStrike">
              <a:solidFill>
                <a:srgbClr val="ba131a"/>
              </a:solidFill>
              <a:latin typeface="Century Gothic"/>
            </a:endParaRPr>
          </a:p>
        </p:txBody>
      </p:sp>
      <p:sp>
        <p:nvSpPr>
          <p:cNvPr id="364" name="TextShape 2"/>
          <p:cNvSpPr txBox="1"/>
          <p:nvPr/>
        </p:nvSpPr>
        <p:spPr>
          <a:xfrm>
            <a:off x="683640" y="2205000"/>
            <a:ext cx="7776360" cy="2880000"/>
          </a:xfrm>
          <a:prstGeom prst="rect">
            <a:avLst/>
          </a:prstGeom>
          <a:noFill/>
          <a:ln w="9360">
            <a:noFill/>
          </a:ln>
        </p:spPr>
        <p:txBody>
          <a:bodyPr/>
          <a:p>
            <a:pPr algn="ctr">
              <a:lnSpc>
                <a:spcPct val="80000"/>
              </a:lnSpc>
              <a:spcBef>
                <a:spcPts val="479"/>
              </a:spcBef>
            </a:pPr>
            <a:r>
              <a:rPr b="1" lang="pt-BR" sz="2400" spc="-1" strike="noStrike">
                <a:solidFill>
                  <a:srgbClr val="000000"/>
                </a:solidFill>
                <a:latin typeface="Century Gothic"/>
              </a:rPr>
              <a:t>Objetivos</a:t>
            </a:r>
            <a:endParaRPr b="0" lang="pt-BR" sz="2400" spc="-1" strike="noStrike">
              <a:latin typeface="Arial"/>
            </a:endParaRPr>
          </a:p>
          <a:p>
            <a:pPr algn="ctr">
              <a:lnSpc>
                <a:spcPct val="80000"/>
              </a:lnSpc>
              <a:spcBef>
                <a:spcPts val="479"/>
              </a:spcBef>
            </a:pPr>
            <a:endParaRPr b="0" lang="pt-BR" sz="2400" spc="-1" strike="noStrike">
              <a:latin typeface="Arial"/>
            </a:endParaRPr>
          </a:p>
          <a:p>
            <a:pPr marL="343080" indent="-342720" algn="just">
              <a:lnSpc>
                <a:spcPct val="80000"/>
              </a:lnSpc>
              <a:spcBef>
                <a:spcPts val="360"/>
              </a:spcBef>
              <a:buClr>
                <a:srgbClr val="000000"/>
              </a:buClr>
              <a:buFont typeface="Century Gothic"/>
              <a:buAutoNum type="arabicPeriod"/>
            </a:pPr>
            <a:r>
              <a:rPr b="1" lang="pt-BR" sz="1800" spc="-1" strike="noStrike">
                <a:solidFill>
                  <a:srgbClr val="0d0d0d"/>
                </a:solidFill>
                <a:latin typeface="Century Gothic"/>
              </a:rPr>
              <a:t>O que foi o Pré-Modernismo;</a:t>
            </a:r>
            <a:endParaRPr b="0" lang="pt-BR" sz="1800" spc="-1" strike="noStrike">
              <a:latin typeface="Arial"/>
            </a:endParaRPr>
          </a:p>
          <a:p>
            <a:pPr marL="343080" indent="-342720" algn="just">
              <a:lnSpc>
                <a:spcPct val="80000"/>
              </a:lnSpc>
              <a:spcBef>
                <a:spcPts val="360"/>
              </a:spcBef>
              <a:buClr>
                <a:srgbClr val="000000"/>
              </a:buClr>
              <a:buFont typeface="Century Gothic"/>
              <a:buAutoNum type="arabicPeriod"/>
            </a:pPr>
            <a:r>
              <a:rPr b="1" lang="pt-BR" sz="1800" spc="-1" strike="noStrike">
                <a:solidFill>
                  <a:srgbClr val="0d0d0d"/>
                </a:solidFill>
                <a:latin typeface="Century Gothic"/>
              </a:rPr>
              <a:t>Como se caracterizou a obra de Euclides da Cunha;</a:t>
            </a:r>
            <a:endParaRPr b="0" lang="pt-BR" sz="1800" spc="-1" strike="noStrike">
              <a:latin typeface="Arial"/>
            </a:endParaRPr>
          </a:p>
          <a:p>
            <a:pPr marL="343080" indent="-342720" algn="just">
              <a:lnSpc>
                <a:spcPct val="80000"/>
              </a:lnSpc>
              <a:spcBef>
                <a:spcPts val="360"/>
              </a:spcBef>
              <a:buClr>
                <a:srgbClr val="000000"/>
              </a:buClr>
              <a:buFont typeface="Century Gothic"/>
              <a:buAutoNum type="arabicPeriod"/>
            </a:pPr>
            <a:r>
              <a:rPr b="1" lang="pt-BR" sz="1800" spc="-1" strike="noStrike">
                <a:solidFill>
                  <a:srgbClr val="0d0d0d"/>
                </a:solidFill>
                <a:latin typeface="Century Gothic"/>
              </a:rPr>
              <a:t>Que retrato da sociedade brasileira é feito por Lima Barreto;</a:t>
            </a:r>
            <a:endParaRPr b="0" lang="pt-BR" sz="1800" spc="-1" strike="noStrike">
              <a:latin typeface="Arial"/>
            </a:endParaRPr>
          </a:p>
          <a:p>
            <a:pPr marL="343080" indent="-342720" algn="just">
              <a:lnSpc>
                <a:spcPct val="80000"/>
              </a:lnSpc>
              <a:spcBef>
                <a:spcPts val="360"/>
              </a:spcBef>
              <a:buClr>
                <a:srgbClr val="000000"/>
              </a:buClr>
              <a:buFont typeface="Century Gothic"/>
              <a:buAutoNum type="arabicPeriod"/>
            </a:pPr>
            <a:r>
              <a:rPr b="1" lang="pt-BR" sz="1800" spc="-1" strike="noStrike">
                <a:solidFill>
                  <a:srgbClr val="0d0d0d"/>
                </a:solidFill>
                <a:latin typeface="Century Gothic"/>
              </a:rPr>
              <a:t>Como as cidades do interior aparecem na obra de Monteiro Lobato;</a:t>
            </a:r>
            <a:endParaRPr b="0" lang="pt-BR" sz="1800" spc="-1" strike="noStrike">
              <a:latin typeface="Arial"/>
            </a:endParaRPr>
          </a:p>
          <a:p>
            <a:pPr marL="343080" indent="-342720" algn="just">
              <a:lnSpc>
                <a:spcPct val="80000"/>
              </a:lnSpc>
              <a:spcBef>
                <a:spcPts val="360"/>
              </a:spcBef>
              <a:buClr>
                <a:srgbClr val="000000"/>
              </a:buClr>
              <a:buFont typeface="Century Gothic"/>
              <a:buAutoNum type="arabicPeriod"/>
            </a:pPr>
            <a:r>
              <a:rPr b="1" lang="pt-BR" sz="1800" spc="-1" strike="noStrike">
                <a:solidFill>
                  <a:srgbClr val="0d0d0d"/>
                </a:solidFill>
                <a:latin typeface="Century Gothic"/>
              </a:rPr>
              <a:t>Quais são as características da obra de </a:t>
            </a:r>
            <a:endParaRPr b="0" lang="pt-BR" sz="1800" spc="-1" strike="noStrike">
              <a:latin typeface="Arial"/>
            </a:endParaRPr>
          </a:p>
        </p:txBody>
      </p:sp>
      <p:sp>
        <p:nvSpPr>
          <p:cNvPr id="365" name="CustomShape 3"/>
          <p:cNvSpPr/>
          <p:nvPr/>
        </p:nvSpPr>
        <p:spPr>
          <a:xfrm>
            <a:off x="214200" y="644400"/>
            <a:ext cx="8786520" cy="1415520"/>
          </a:xfrm>
          <a:prstGeom prst="rect">
            <a:avLst/>
          </a:prstGeom>
          <a:noFill/>
          <a:ln w="9360">
            <a:noFill/>
          </a:ln>
        </p:spPr>
        <p:style>
          <a:lnRef idx="0"/>
          <a:fillRef idx="0"/>
          <a:effectRef idx="0"/>
          <a:fontRef idx="minor"/>
        </p:style>
      </p:sp>
      <p:sp>
        <p:nvSpPr>
          <p:cNvPr id="366" name="CustomShape 4"/>
          <p:cNvSpPr/>
          <p:nvPr/>
        </p:nvSpPr>
        <p:spPr>
          <a:xfrm>
            <a:off x="1115640" y="5517360"/>
            <a:ext cx="7128360" cy="748080"/>
          </a:xfrm>
          <a:prstGeom prst="rect">
            <a:avLst/>
          </a:prstGeom>
          <a:noFill/>
          <a:ln>
            <a:noFill/>
          </a:ln>
        </p:spPr>
        <p:style>
          <a:lnRef idx="0"/>
          <a:fillRef idx="0"/>
          <a:effectRef idx="0"/>
          <a:fontRef idx="minor"/>
        </p:style>
        <p:txBody>
          <a:bodyPr lIns="90000" rIns="90000" tIns="45000" bIns="45000"/>
          <a:p>
            <a:pPr marL="88920" indent="12600" algn="just">
              <a:lnSpc>
                <a:spcPct val="80000"/>
              </a:lnSpc>
            </a:pPr>
            <a:r>
              <a:rPr b="1" lang="pt-BR" sz="1800" spc="-1" strike="noStrike">
                <a:solidFill>
                  <a:srgbClr val="ffffff"/>
                </a:solidFill>
                <a:latin typeface="Century Gothic"/>
              </a:rPr>
              <a:t>Rendição dos conselheiristas em 2 de outubro de 1897. trezentos prisioneiros de Canudos. Essa guerra fez parte do contexto em que surgiram as obras pré-modernistas.</a:t>
            </a:r>
            <a:endParaRPr b="0" lang="pt-BR" sz="1800" spc="-1" strike="noStrike">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53">
                                  <p:stCondLst>
                                    <p:cond delay="0"/>
                                  </p:stCondLst>
                                  <p:childTnLst>
                                    <p:set>
                                      <p:cBhvr>
                                        <p:cTn id="6" dur="1" fill="hold">
                                          <p:stCondLst>
                                            <p:cond delay="0"/>
                                          </p:stCondLst>
                                        </p:cTn>
                                        <p:tgtEl>
                                          <p:spTgt spid="363"/>
                                        </p:tgtEl>
                                        <p:attrNameLst>
                                          <p:attrName>style.visibility</p:attrName>
                                        </p:attrNameLst>
                                      </p:cBhvr>
                                      <p:to>
                                        <p:strVal val="visible"/>
                                      </p:to>
                                    </p:set>
                                    <p:anim calcmode="lin" valueType="num">
                                      <p:cBhvr additive="repl">
                                        <p:cTn id="7" dur="500" fill="hold"/>
                                        <p:tgtEl>
                                          <p:spTgt spid="363"/>
                                        </p:tgtEl>
                                        <p:attrNameLst>
                                          <p:attrName>ppt_w</p:attrName>
                                        </p:attrNameLst>
                                      </p:cBhvr>
                                      <p:tavLst>
                                        <p:tav tm="0">
                                          <p:val>
                                            <p:fltVal val="0"/>
                                          </p:val>
                                        </p:tav>
                                        <p:tav tm="100000">
                                          <p:val>
                                            <p:strVal val="#ppt_w"/>
                                          </p:val>
                                        </p:tav>
                                      </p:tavLst>
                                    </p:anim>
                                    <p:anim calcmode="lin" valueType="num">
                                      <p:cBhvr additive="repl">
                                        <p:cTn id="8" dur="500" fill="hold"/>
                                        <p:tgtEl>
                                          <p:spTgt spid="363"/>
                                        </p:tgtEl>
                                        <p:attrNameLst>
                                          <p:attrName>ppt_h</p:attrName>
                                        </p:attrNameLst>
                                      </p:cBhvr>
                                      <p:tavLst>
                                        <p:tav tm="0">
                                          <p:val>
                                            <p:fltVal val="0"/>
                                          </p:val>
                                        </p:tav>
                                        <p:tav tm="100000">
                                          <p:val>
                                            <p:strVal val="#ppt_h"/>
                                          </p:val>
                                        </p:tav>
                                      </p:tavLst>
                                    </p:anim>
                                    <p:animEffect filter="fade" transition="in">
                                      <p:cBhvr additive="repl">
                                        <p:cTn id="9" dur="500"/>
                                        <p:tgtEl>
                                          <p:spTgt spid="363"/>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29">
                                  <p:stCondLst>
                                    <p:cond delay="0"/>
                                  </p:stCondLst>
                                  <p:childTnLst>
                                    <p:set>
                                      <p:cBhvr>
                                        <p:cTn id="13" dur="1" fill="hold">
                                          <p:stCondLst>
                                            <p:cond delay="0"/>
                                          </p:stCondLst>
                                        </p:cTn>
                                        <p:tgtEl>
                                          <p:spTgt spid="364">
                                            <p:txEl>
                                              <p:pRg st="0" end="0"/>
                                            </p:txEl>
                                          </p:spTgt>
                                        </p:tgtEl>
                                        <p:attrNameLst>
                                          <p:attrName>style.visibility</p:attrName>
                                        </p:attrNameLst>
                                      </p:cBhvr>
                                      <p:to>
                                        <p:strVal val="visible"/>
                                      </p:to>
                                    </p:set>
                                    <p:anim calcmode="lin" valueType="num">
                                      <p:cBhvr additive="repl">
                                        <p:cTn id="14" dur="1000" fill="hold"/>
                                        <p:tgtEl>
                                          <p:spTgt spid="364">
                                            <p:txEl>
                                              <p:pRg st="0" end="0"/>
                                            </p:txEl>
                                          </p:spTgt>
                                        </p:tgtEl>
                                        <p:attrNameLst>
                                          <p:attrName>ppt_x</p:attrName>
                                        </p:attrNameLst>
                                      </p:cBhvr>
                                      <p:tavLst>
                                        <p:tav tm="0">
                                          <p:val>
                                            <p:strVal val="#ppt_x-.2"/>
                                          </p:val>
                                        </p:tav>
                                        <p:tav tm="100000">
                                          <p:val>
                                            <p:strVal val="#ppt_x"/>
                                          </p:val>
                                        </p:tav>
                                      </p:tavLst>
                                    </p:anim>
                                    <p:anim calcmode="lin" valueType="num">
                                      <p:cBhvr additive="repl">
                                        <p:cTn id="15" dur="1000" fill="hold"/>
                                        <p:tgtEl>
                                          <p:spTgt spid="364">
                                            <p:txEl>
                                              <p:pRg st="0" end="0"/>
                                            </p:txEl>
                                          </p:spTgt>
                                        </p:tgtEl>
                                        <p:attrNameLst>
                                          <p:attrName>ppt_y</p:attrName>
                                        </p:attrNameLst>
                                      </p:cBhvr>
                                      <p:tavLst>
                                        <p:tav tm="0">
                                          <p:val>
                                            <p:strVal val="#ppt_y"/>
                                          </p:val>
                                        </p:tav>
                                        <p:tav tm="100000">
                                          <p:val>
                                            <p:strVal val="#ppt_y"/>
                                          </p:val>
                                        </p:tav>
                                      </p:tavLst>
                                    </p:anim>
                                    <p:animEffect filter="wipe(right)" transition="in">
                                      <p:cBhvr additive="repl">
                                        <p:cTn id="16" dur="1000"/>
                                        <p:tgtEl>
                                          <p:spTgt spid="36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50">
                                  <p:stCondLst>
                                    <p:cond delay="0"/>
                                  </p:stCondLst>
                                  <p:childTnLst>
                                    <p:set>
                                      <p:cBhvr>
                                        <p:cTn id="20" dur="1" fill="hold">
                                          <p:stCondLst>
                                            <p:cond delay="0"/>
                                          </p:stCondLst>
                                        </p:cTn>
                                        <p:tgtEl>
                                          <p:spTgt spid="364">
                                            <p:txEl>
                                              <p:pRg st="2" end="2"/>
                                            </p:txEl>
                                          </p:spTgt>
                                        </p:tgtEl>
                                        <p:attrNameLst>
                                          <p:attrName>style.visibility</p:attrName>
                                        </p:attrNameLst>
                                      </p:cBhvr>
                                      <p:to>
                                        <p:strVal val="visible"/>
                                      </p:to>
                                    </p:set>
                                    <p:anim calcmode="lin" valueType="num">
                                      <p:cBhvr additive="repl">
                                        <p:cTn id="21" dur="1000" fill="hold"/>
                                        <p:tgtEl>
                                          <p:spTgt spid="364">
                                            <p:txEl>
                                              <p:pRg st="2" end="2"/>
                                            </p:txEl>
                                          </p:spTgt>
                                        </p:tgtEl>
                                        <p:attrNameLst>
                                          <p:attrName>ppt_w</p:attrName>
                                        </p:attrNameLst>
                                      </p:cBhvr>
                                      <p:tavLst>
                                        <p:tav tm="0">
                                          <p:val>
                                            <p:strVal val="#ppt_w+.3"/>
                                          </p:val>
                                        </p:tav>
                                        <p:tav tm="100000">
                                          <p:val>
                                            <p:strVal val="#ppt_w"/>
                                          </p:val>
                                        </p:tav>
                                      </p:tavLst>
                                    </p:anim>
                                    <p:anim calcmode="lin" valueType="num">
                                      <p:cBhvr additive="repl">
                                        <p:cTn id="22" dur="1000" fill="hold"/>
                                        <p:tgtEl>
                                          <p:spTgt spid="364">
                                            <p:txEl>
                                              <p:pRg st="2" end="2"/>
                                            </p:txEl>
                                          </p:spTgt>
                                        </p:tgtEl>
                                        <p:attrNameLst>
                                          <p:attrName>ppt_h</p:attrName>
                                        </p:attrNameLst>
                                      </p:cBhvr>
                                      <p:tavLst>
                                        <p:tav tm="0">
                                          <p:val>
                                            <p:strVal val="#ppt_h"/>
                                          </p:val>
                                        </p:tav>
                                        <p:tav tm="100000">
                                          <p:val>
                                            <p:strVal val="#ppt_h"/>
                                          </p:val>
                                        </p:tav>
                                      </p:tavLst>
                                    </p:anim>
                                    <p:animEffect filter="fade" transition="in">
                                      <p:cBhvr additive="repl">
                                        <p:cTn id="23" dur="1000"/>
                                        <p:tgtEl>
                                          <p:spTgt spid="364">
                                            <p:txEl>
                                              <p:pRg st="2" end="2"/>
                                            </p:txEl>
                                          </p:spTgt>
                                        </p:tgtEl>
                                      </p:cBhvr>
                                    </p:animEffect>
                                  </p:childTnLst>
                                </p:cTn>
                              </p:par>
                              <p:par>
                                <p:cTn id="24" nodeType="withEffect" fill="hold" presetClass="entr" presetID="50">
                                  <p:stCondLst>
                                    <p:cond delay="0"/>
                                  </p:stCondLst>
                                  <p:childTnLst>
                                    <p:set>
                                      <p:cBhvr>
                                        <p:cTn id="25" dur="1" fill="hold">
                                          <p:stCondLst>
                                            <p:cond delay="0"/>
                                          </p:stCondLst>
                                        </p:cTn>
                                        <p:tgtEl>
                                          <p:spTgt spid="364">
                                            <p:txEl>
                                              <p:pRg st="3" end="3"/>
                                            </p:txEl>
                                          </p:spTgt>
                                        </p:tgtEl>
                                        <p:attrNameLst>
                                          <p:attrName>style.visibility</p:attrName>
                                        </p:attrNameLst>
                                      </p:cBhvr>
                                      <p:to>
                                        <p:strVal val="visible"/>
                                      </p:to>
                                    </p:set>
                                    <p:anim calcmode="lin" valueType="num">
                                      <p:cBhvr additive="repl">
                                        <p:cTn id="26" dur="1000" fill="hold"/>
                                        <p:tgtEl>
                                          <p:spTgt spid="364">
                                            <p:txEl>
                                              <p:pRg st="3" end="3"/>
                                            </p:txEl>
                                          </p:spTgt>
                                        </p:tgtEl>
                                        <p:attrNameLst>
                                          <p:attrName>ppt_w</p:attrName>
                                        </p:attrNameLst>
                                      </p:cBhvr>
                                      <p:tavLst>
                                        <p:tav tm="0">
                                          <p:val>
                                            <p:strVal val="#ppt_w+.3"/>
                                          </p:val>
                                        </p:tav>
                                        <p:tav tm="100000">
                                          <p:val>
                                            <p:strVal val="#ppt_w"/>
                                          </p:val>
                                        </p:tav>
                                      </p:tavLst>
                                    </p:anim>
                                    <p:anim calcmode="lin" valueType="num">
                                      <p:cBhvr additive="repl">
                                        <p:cTn id="27" dur="1000" fill="hold"/>
                                        <p:tgtEl>
                                          <p:spTgt spid="364">
                                            <p:txEl>
                                              <p:pRg st="3" end="3"/>
                                            </p:txEl>
                                          </p:spTgt>
                                        </p:tgtEl>
                                        <p:attrNameLst>
                                          <p:attrName>ppt_h</p:attrName>
                                        </p:attrNameLst>
                                      </p:cBhvr>
                                      <p:tavLst>
                                        <p:tav tm="0">
                                          <p:val>
                                            <p:strVal val="#ppt_h"/>
                                          </p:val>
                                        </p:tav>
                                        <p:tav tm="100000">
                                          <p:val>
                                            <p:strVal val="#ppt_h"/>
                                          </p:val>
                                        </p:tav>
                                      </p:tavLst>
                                    </p:anim>
                                    <p:animEffect filter="fade" transition="in">
                                      <p:cBhvr additive="repl">
                                        <p:cTn id="28" dur="1000"/>
                                        <p:tgtEl>
                                          <p:spTgt spid="364">
                                            <p:txEl>
                                              <p:pRg st="3" end="3"/>
                                            </p:txEl>
                                          </p:spTgt>
                                        </p:tgtEl>
                                      </p:cBhvr>
                                    </p:animEffect>
                                  </p:childTnLst>
                                </p:cTn>
                              </p:par>
                              <p:par>
                                <p:cTn id="29" nodeType="withEffect" fill="hold" presetClass="entr" presetID="50">
                                  <p:stCondLst>
                                    <p:cond delay="0"/>
                                  </p:stCondLst>
                                  <p:childTnLst>
                                    <p:set>
                                      <p:cBhvr>
                                        <p:cTn id="30" dur="1" fill="hold">
                                          <p:stCondLst>
                                            <p:cond delay="0"/>
                                          </p:stCondLst>
                                        </p:cTn>
                                        <p:tgtEl>
                                          <p:spTgt spid="364">
                                            <p:txEl>
                                              <p:pRg st="4" end="4"/>
                                            </p:txEl>
                                          </p:spTgt>
                                        </p:tgtEl>
                                        <p:attrNameLst>
                                          <p:attrName>style.visibility</p:attrName>
                                        </p:attrNameLst>
                                      </p:cBhvr>
                                      <p:to>
                                        <p:strVal val="visible"/>
                                      </p:to>
                                    </p:set>
                                    <p:anim calcmode="lin" valueType="num">
                                      <p:cBhvr additive="repl">
                                        <p:cTn id="31" dur="1000" fill="hold"/>
                                        <p:tgtEl>
                                          <p:spTgt spid="364">
                                            <p:txEl>
                                              <p:pRg st="4" end="4"/>
                                            </p:txEl>
                                          </p:spTgt>
                                        </p:tgtEl>
                                        <p:attrNameLst>
                                          <p:attrName>ppt_w</p:attrName>
                                        </p:attrNameLst>
                                      </p:cBhvr>
                                      <p:tavLst>
                                        <p:tav tm="0">
                                          <p:val>
                                            <p:strVal val="#ppt_w+.3"/>
                                          </p:val>
                                        </p:tav>
                                        <p:tav tm="100000">
                                          <p:val>
                                            <p:strVal val="#ppt_w"/>
                                          </p:val>
                                        </p:tav>
                                      </p:tavLst>
                                    </p:anim>
                                    <p:anim calcmode="lin" valueType="num">
                                      <p:cBhvr additive="repl">
                                        <p:cTn id="32" dur="1000" fill="hold"/>
                                        <p:tgtEl>
                                          <p:spTgt spid="364">
                                            <p:txEl>
                                              <p:pRg st="4" end="4"/>
                                            </p:txEl>
                                          </p:spTgt>
                                        </p:tgtEl>
                                        <p:attrNameLst>
                                          <p:attrName>ppt_h</p:attrName>
                                        </p:attrNameLst>
                                      </p:cBhvr>
                                      <p:tavLst>
                                        <p:tav tm="0">
                                          <p:val>
                                            <p:strVal val="#ppt_h"/>
                                          </p:val>
                                        </p:tav>
                                        <p:tav tm="100000">
                                          <p:val>
                                            <p:strVal val="#ppt_h"/>
                                          </p:val>
                                        </p:tav>
                                      </p:tavLst>
                                    </p:anim>
                                    <p:animEffect filter="fade" transition="in">
                                      <p:cBhvr additive="repl">
                                        <p:cTn id="33" dur="1000"/>
                                        <p:tgtEl>
                                          <p:spTgt spid="364">
                                            <p:txEl>
                                              <p:pRg st="4" end="4"/>
                                            </p:txEl>
                                          </p:spTgt>
                                        </p:tgtEl>
                                      </p:cBhvr>
                                    </p:animEffect>
                                  </p:childTnLst>
                                </p:cTn>
                              </p:par>
                              <p:par>
                                <p:cTn id="34" nodeType="withEffect" fill="hold" presetClass="entr" presetID="50">
                                  <p:stCondLst>
                                    <p:cond delay="0"/>
                                  </p:stCondLst>
                                  <p:childTnLst>
                                    <p:set>
                                      <p:cBhvr>
                                        <p:cTn id="35" dur="1" fill="hold">
                                          <p:stCondLst>
                                            <p:cond delay="0"/>
                                          </p:stCondLst>
                                        </p:cTn>
                                        <p:tgtEl>
                                          <p:spTgt spid="364">
                                            <p:txEl>
                                              <p:pRg st="5" end="5"/>
                                            </p:txEl>
                                          </p:spTgt>
                                        </p:tgtEl>
                                        <p:attrNameLst>
                                          <p:attrName>style.visibility</p:attrName>
                                        </p:attrNameLst>
                                      </p:cBhvr>
                                      <p:to>
                                        <p:strVal val="visible"/>
                                      </p:to>
                                    </p:set>
                                    <p:anim calcmode="lin" valueType="num">
                                      <p:cBhvr additive="repl">
                                        <p:cTn id="36" dur="1000" fill="hold"/>
                                        <p:tgtEl>
                                          <p:spTgt spid="364">
                                            <p:txEl>
                                              <p:pRg st="5" end="5"/>
                                            </p:txEl>
                                          </p:spTgt>
                                        </p:tgtEl>
                                        <p:attrNameLst>
                                          <p:attrName>ppt_w</p:attrName>
                                        </p:attrNameLst>
                                      </p:cBhvr>
                                      <p:tavLst>
                                        <p:tav tm="0">
                                          <p:val>
                                            <p:strVal val="#ppt_w+.3"/>
                                          </p:val>
                                        </p:tav>
                                        <p:tav tm="100000">
                                          <p:val>
                                            <p:strVal val="#ppt_w"/>
                                          </p:val>
                                        </p:tav>
                                      </p:tavLst>
                                    </p:anim>
                                    <p:anim calcmode="lin" valueType="num">
                                      <p:cBhvr additive="repl">
                                        <p:cTn id="37" dur="1000" fill="hold"/>
                                        <p:tgtEl>
                                          <p:spTgt spid="364">
                                            <p:txEl>
                                              <p:pRg st="5" end="5"/>
                                            </p:txEl>
                                          </p:spTgt>
                                        </p:tgtEl>
                                        <p:attrNameLst>
                                          <p:attrName>ppt_h</p:attrName>
                                        </p:attrNameLst>
                                      </p:cBhvr>
                                      <p:tavLst>
                                        <p:tav tm="0">
                                          <p:val>
                                            <p:strVal val="#ppt_h"/>
                                          </p:val>
                                        </p:tav>
                                        <p:tav tm="100000">
                                          <p:val>
                                            <p:strVal val="#ppt_h"/>
                                          </p:val>
                                        </p:tav>
                                      </p:tavLst>
                                    </p:anim>
                                    <p:animEffect filter="fade" transition="in">
                                      <p:cBhvr additive="repl">
                                        <p:cTn id="38" dur="1000"/>
                                        <p:tgtEl>
                                          <p:spTgt spid="364">
                                            <p:txEl>
                                              <p:pRg st="5" end="5"/>
                                            </p:txEl>
                                          </p:spTgt>
                                        </p:tgtEl>
                                      </p:cBhvr>
                                    </p:animEffect>
                                  </p:childTnLst>
                                </p:cTn>
                              </p:par>
                              <p:par>
                                <p:cTn id="39" nodeType="withEffect" fill="hold" presetClass="entr" presetID="50">
                                  <p:stCondLst>
                                    <p:cond delay="0"/>
                                  </p:stCondLst>
                                  <p:childTnLst>
                                    <p:set>
                                      <p:cBhvr>
                                        <p:cTn id="40" dur="1" fill="hold">
                                          <p:stCondLst>
                                            <p:cond delay="0"/>
                                          </p:stCondLst>
                                        </p:cTn>
                                        <p:tgtEl>
                                          <p:spTgt spid="364">
                                            <p:txEl>
                                              <p:pRg st="6" end="6"/>
                                            </p:txEl>
                                          </p:spTgt>
                                        </p:tgtEl>
                                        <p:attrNameLst>
                                          <p:attrName>style.visibility</p:attrName>
                                        </p:attrNameLst>
                                      </p:cBhvr>
                                      <p:to>
                                        <p:strVal val="visible"/>
                                      </p:to>
                                    </p:set>
                                    <p:anim calcmode="lin" valueType="num">
                                      <p:cBhvr additive="repl">
                                        <p:cTn id="41" dur="1000" fill="hold"/>
                                        <p:tgtEl>
                                          <p:spTgt spid="364">
                                            <p:txEl>
                                              <p:pRg st="6" end="6"/>
                                            </p:txEl>
                                          </p:spTgt>
                                        </p:tgtEl>
                                        <p:attrNameLst>
                                          <p:attrName>ppt_w</p:attrName>
                                        </p:attrNameLst>
                                      </p:cBhvr>
                                      <p:tavLst>
                                        <p:tav tm="0">
                                          <p:val>
                                            <p:strVal val="#ppt_w+.3"/>
                                          </p:val>
                                        </p:tav>
                                        <p:tav tm="100000">
                                          <p:val>
                                            <p:strVal val="#ppt_w"/>
                                          </p:val>
                                        </p:tav>
                                      </p:tavLst>
                                    </p:anim>
                                    <p:anim calcmode="lin" valueType="num">
                                      <p:cBhvr additive="repl">
                                        <p:cTn id="42" dur="1000" fill="hold"/>
                                        <p:tgtEl>
                                          <p:spTgt spid="364">
                                            <p:txEl>
                                              <p:pRg st="6" end="6"/>
                                            </p:txEl>
                                          </p:spTgt>
                                        </p:tgtEl>
                                        <p:attrNameLst>
                                          <p:attrName>ppt_h</p:attrName>
                                        </p:attrNameLst>
                                      </p:cBhvr>
                                      <p:tavLst>
                                        <p:tav tm="0">
                                          <p:val>
                                            <p:strVal val="#ppt_h"/>
                                          </p:val>
                                        </p:tav>
                                        <p:tav tm="100000">
                                          <p:val>
                                            <p:strVal val="#ppt_h"/>
                                          </p:val>
                                        </p:tav>
                                      </p:tavLst>
                                    </p:anim>
                                    <p:animEffect filter="fade" transition="in">
                                      <p:cBhvr additive="repl">
                                        <p:cTn id="43" dur="1000"/>
                                        <p:tgtEl>
                                          <p:spTgt spid="36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53">
                                  <p:stCondLst>
                                    <p:cond delay="0"/>
                                  </p:stCondLst>
                                  <p:childTnLst>
                                    <p:set>
                                      <p:cBhvr>
                                        <p:cTn id="47" dur="1" fill="hold">
                                          <p:stCondLst>
                                            <p:cond delay="0"/>
                                          </p:stCondLst>
                                        </p:cTn>
                                        <p:tgtEl>
                                          <p:spTgt spid="362"/>
                                        </p:tgtEl>
                                        <p:attrNameLst>
                                          <p:attrName>style.visibility</p:attrName>
                                        </p:attrNameLst>
                                      </p:cBhvr>
                                      <p:to>
                                        <p:strVal val="visible"/>
                                      </p:to>
                                    </p:set>
                                    <p:anim calcmode="lin" valueType="num">
                                      <p:cBhvr additive="repl">
                                        <p:cTn id="48" dur="500" fill="hold"/>
                                        <p:tgtEl>
                                          <p:spTgt spid="362"/>
                                        </p:tgtEl>
                                        <p:attrNameLst>
                                          <p:attrName>ppt_w</p:attrName>
                                        </p:attrNameLst>
                                      </p:cBhvr>
                                      <p:tavLst>
                                        <p:tav tm="0">
                                          <p:val>
                                            <p:fltVal val="0"/>
                                          </p:val>
                                        </p:tav>
                                        <p:tav tm="100000">
                                          <p:val>
                                            <p:strVal val="#ppt_w"/>
                                          </p:val>
                                        </p:tav>
                                      </p:tavLst>
                                    </p:anim>
                                    <p:anim calcmode="lin" valueType="num">
                                      <p:cBhvr additive="repl">
                                        <p:cTn id="49" dur="500" fill="hold"/>
                                        <p:tgtEl>
                                          <p:spTgt spid="362"/>
                                        </p:tgtEl>
                                        <p:attrNameLst>
                                          <p:attrName>ppt_h</p:attrName>
                                        </p:attrNameLst>
                                      </p:cBhvr>
                                      <p:tavLst>
                                        <p:tav tm="0">
                                          <p:val>
                                            <p:fltVal val="0"/>
                                          </p:val>
                                        </p:tav>
                                        <p:tav tm="100000">
                                          <p:val>
                                            <p:strVal val="#ppt_h"/>
                                          </p:val>
                                        </p:tav>
                                      </p:tavLst>
                                    </p:anim>
                                    <p:animEffect filter="fade" transition="in">
                                      <p:cBhvr additive="repl">
                                        <p:cTn id="50" dur="500"/>
                                        <p:tgtEl>
                                          <p:spTgt spid="36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683640" y="274680"/>
            <a:ext cx="7772040" cy="1142640"/>
          </a:xfrm>
          <a:prstGeom prst="rect">
            <a:avLst/>
          </a:prstGeom>
          <a:noFill/>
          <a:ln w="9360">
            <a:noFill/>
          </a:ln>
        </p:spPr>
        <p:txBody>
          <a:bodyPr anchor="ctr"/>
          <a:p>
            <a:pPr algn="ctr">
              <a:lnSpc>
                <a:spcPct val="100000"/>
              </a:lnSpc>
            </a:pPr>
            <a:r>
              <a:rPr b="0" lang="en-US" sz="3600" spc="-1" strike="noStrike">
                <a:solidFill>
                  <a:srgbClr val="000000"/>
                </a:solidFill>
                <a:latin typeface="Century Gothic"/>
              </a:rPr>
              <a:t>A estrutura do livro</a:t>
            </a:r>
            <a:endParaRPr b="0" lang="en-US" sz="3600" spc="-1" strike="noStrike">
              <a:solidFill>
                <a:srgbClr val="000000"/>
              </a:solidFill>
              <a:latin typeface="Century Gothic"/>
            </a:endParaRPr>
          </a:p>
        </p:txBody>
      </p:sp>
      <p:sp>
        <p:nvSpPr>
          <p:cNvPr id="403" name="TextShape 2"/>
          <p:cNvSpPr txBox="1"/>
          <p:nvPr/>
        </p:nvSpPr>
        <p:spPr>
          <a:xfrm>
            <a:off x="467640" y="1196640"/>
            <a:ext cx="8229240" cy="5040360"/>
          </a:xfrm>
          <a:prstGeom prst="rect">
            <a:avLst/>
          </a:prstGeom>
          <a:noFill/>
          <a:ln w="9360">
            <a:noFill/>
          </a:ln>
        </p:spPr>
        <p:txBody>
          <a:bodyPr/>
          <a:p>
            <a:pPr algn="just">
              <a:lnSpc>
                <a:spcPct val="100000"/>
              </a:lnSpc>
              <a:spcBef>
                <a:spcPts val="400"/>
              </a:spcBef>
            </a:pPr>
            <a:r>
              <a:rPr b="0" lang="en-US" sz="2000" spc="-1" strike="noStrike">
                <a:solidFill>
                  <a:srgbClr val="808080"/>
                </a:solidFill>
                <a:latin typeface="Century Gothic"/>
              </a:rPr>
              <a:t>A obra Os sertões está dividida em três partes:</a:t>
            </a:r>
            <a:endParaRPr b="0" lang="en-US" sz="2000" spc="-1" strike="noStrike">
              <a:solidFill>
                <a:srgbClr val="808080"/>
              </a:solidFill>
              <a:latin typeface="Century Gothic"/>
            </a:endParaRPr>
          </a:p>
          <a:p>
            <a:pPr algn="just">
              <a:lnSpc>
                <a:spcPct val="100000"/>
              </a:lnSpc>
              <a:spcBef>
                <a:spcPts val="400"/>
              </a:spcBef>
            </a:pPr>
            <a:endParaRPr b="0" lang="en-US" sz="2000" spc="-1" strike="noStrike">
              <a:solidFill>
                <a:srgbClr val="808080"/>
              </a:solidFill>
              <a:latin typeface="Century Gothic"/>
            </a:endParaRPr>
          </a:p>
          <a:p>
            <a:pPr indent="17640" algn="just">
              <a:lnSpc>
                <a:spcPct val="100000"/>
              </a:lnSpc>
              <a:spcBef>
                <a:spcPts val="400"/>
              </a:spcBef>
              <a:buClr>
                <a:srgbClr val="000000"/>
              </a:buClr>
              <a:buFont typeface="Wingdings" charset="2"/>
              <a:buChar char=""/>
            </a:pPr>
            <a:r>
              <a:rPr b="0" lang="en-US" sz="2000" spc="-1" strike="noStrike">
                <a:solidFill>
                  <a:srgbClr val="808080"/>
                </a:solidFill>
                <a:latin typeface="Century Gothic"/>
              </a:rPr>
              <a:t> </a:t>
            </a:r>
            <a:r>
              <a:rPr b="1" lang="en-US" sz="2000" spc="-1" strike="noStrike">
                <a:solidFill>
                  <a:srgbClr val="808080"/>
                </a:solidFill>
                <a:latin typeface="Century Gothic"/>
              </a:rPr>
              <a:t>A Terra</a:t>
            </a:r>
            <a:r>
              <a:rPr b="0" lang="en-US" sz="2000" spc="-1" strike="noStrike">
                <a:solidFill>
                  <a:srgbClr val="808080"/>
                </a:solidFill>
                <a:latin typeface="Century Gothic"/>
              </a:rPr>
              <a:t> (primeira parte): apresentação detalhada das características do sertão nordestino, com informações sobre o clima, a composição do solo, o relevo e a vegetação;</a:t>
            </a:r>
            <a:endParaRPr b="0" lang="en-US" sz="2000" spc="-1" strike="noStrike">
              <a:solidFill>
                <a:srgbClr val="808080"/>
              </a:solidFill>
              <a:latin typeface="Century Gothic"/>
            </a:endParaRPr>
          </a:p>
          <a:p>
            <a:pPr indent="17640" algn="just">
              <a:lnSpc>
                <a:spcPct val="100000"/>
              </a:lnSpc>
              <a:spcBef>
                <a:spcPts val="400"/>
              </a:spcBef>
              <a:buClr>
                <a:srgbClr val="000000"/>
              </a:buClr>
              <a:buFont typeface="Wingdings" charset="2"/>
              <a:buChar char=""/>
            </a:pPr>
            <a:r>
              <a:rPr b="0" lang="en-US" sz="2000" spc="-1" strike="noStrike">
                <a:solidFill>
                  <a:srgbClr val="808080"/>
                </a:solidFill>
                <a:latin typeface="Century Gothic"/>
              </a:rPr>
              <a:t> </a:t>
            </a:r>
            <a:r>
              <a:rPr b="1" lang="en-US" sz="2000" spc="-1" strike="noStrike">
                <a:solidFill>
                  <a:srgbClr val="808080"/>
                </a:solidFill>
                <a:latin typeface="Century Gothic"/>
              </a:rPr>
              <a:t>O Homem </a:t>
            </a:r>
            <a:r>
              <a:rPr b="0" lang="en-US" sz="2000" spc="-1" strike="noStrike">
                <a:solidFill>
                  <a:srgbClr val="808080"/>
                </a:solidFill>
                <a:latin typeface="Century Gothic"/>
              </a:rPr>
              <a:t>(segunda parte): retrato do sertanejo, em que o texto procura demonstrar o impacto do meio sobre as pessoas.  O destaque fica para a apresentação do Antônio Conselheiro e sua transformação em líder messiânico;</a:t>
            </a:r>
            <a:endParaRPr b="0" lang="en-US" sz="2000" spc="-1" strike="noStrike">
              <a:solidFill>
                <a:srgbClr val="808080"/>
              </a:solidFill>
              <a:latin typeface="Century Gothic"/>
            </a:endParaRPr>
          </a:p>
          <a:p>
            <a:pPr indent="17640" algn="just">
              <a:lnSpc>
                <a:spcPct val="100000"/>
              </a:lnSpc>
              <a:spcBef>
                <a:spcPts val="400"/>
              </a:spcBef>
              <a:buClr>
                <a:srgbClr val="000000"/>
              </a:buClr>
              <a:buFont typeface="Wingdings" charset="2"/>
              <a:buChar char=""/>
            </a:pPr>
            <a:r>
              <a:rPr b="0" lang="en-US" sz="2000" spc="-1" strike="noStrike">
                <a:solidFill>
                  <a:srgbClr val="808080"/>
                </a:solidFill>
                <a:latin typeface="Century Gothic"/>
              </a:rPr>
              <a:t> </a:t>
            </a:r>
            <a:r>
              <a:rPr b="1" lang="en-US" sz="2000" spc="-1" strike="noStrike">
                <a:solidFill>
                  <a:srgbClr val="808080"/>
                </a:solidFill>
                <a:latin typeface="Century Gothic"/>
              </a:rPr>
              <a:t>A Luta </a:t>
            </a:r>
            <a:r>
              <a:rPr b="0" lang="en-US" sz="2000" spc="-1" strike="noStrike">
                <a:solidFill>
                  <a:srgbClr val="808080"/>
                </a:solidFill>
                <a:latin typeface="Century Gothic"/>
              </a:rPr>
              <a:t>(terceira parte): narração dos embates entre as tropas oficiais e os seguidores de Conselheiro. O livro termina com a descrição da queda do Arraial de Canudos e a destruição de todas as casas erguidas no local.</a:t>
            </a:r>
            <a:endParaRPr b="0" lang="en-US" sz="2000" spc="-1" strike="noStrike">
              <a:solidFill>
                <a:srgbClr val="808080"/>
              </a:solidFill>
              <a:latin typeface="Century Gothic"/>
            </a:endParaRPr>
          </a:p>
        </p:txBody>
      </p:sp>
      <p:pic>
        <p:nvPicPr>
          <p:cNvPr id="404" name="Picture 2" descr=""/>
          <p:cNvPicPr/>
          <p:nvPr/>
        </p:nvPicPr>
        <p:blipFill>
          <a:blip r:embed="rId1"/>
          <a:stretch/>
        </p:blipFill>
        <p:spPr>
          <a:xfrm>
            <a:off x="539640" y="1271160"/>
            <a:ext cx="3384000" cy="5397840"/>
          </a:xfrm>
          <a:prstGeom prst="rect">
            <a:avLst/>
          </a:prstGeom>
          <a:ln>
            <a:noFill/>
          </a:ln>
        </p:spPr>
      </p:pic>
      <p:pic>
        <p:nvPicPr>
          <p:cNvPr id="405" name="Picture 4" descr=""/>
          <p:cNvPicPr/>
          <p:nvPr/>
        </p:nvPicPr>
        <p:blipFill>
          <a:blip r:embed="rId2"/>
          <a:stretch/>
        </p:blipFill>
        <p:spPr>
          <a:xfrm>
            <a:off x="3941280" y="2133000"/>
            <a:ext cx="4806720" cy="4536000"/>
          </a:xfrm>
          <a:prstGeom prst="rect">
            <a:avLst/>
          </a:prstGeom>
          <a:ln>
            <a:noFill/>
          </a:ln>
        </p:spPr>
      </p:pic>
    </p:spTree>
  </p:cSld>
  <p:transition>
    <p:wipe dir="l"/>
  </p:transition>
  <p:timing>
    <p:tnLst>
      <p:par>
        <p:cTn id="423" dur="indefinite" restart="never" nodeType="tmRoot">
          <p:childTnLst>
            <p:seq>
              <p:cTn id="424" dur="indefinite" nodeType="mainSeq">
                <p:childTnLst>
                  <p:par>
                    <p:cTn id="425" fill="hold">
                      <p:stCondLst>
                        <p:cond delay="indefinite"/>
                      </p:stCondLst>
                      <p:childTnLst>
                        <p:par>
                          <p:cTn id="426" fill="hold">
                            <p:stCondLst>
                              <p:cond delay="0"/>
                            </p:stCondLst>
                            <p:childTnLst>
                              <p:par>
                                <p:cTn id="427" nodeType="clickEffect" fill="hold" presetClass="entr" presetID="29">
                                  <p:stCondLst>
                                    <p:cond delay="0"/>
                                  </p:stCondLst>
                                  <p:childTnLst>
                                    <p:set>
                                      <p:cBhvr>
                                        <p:cTn id="428" dur="1" fill="hold">
                                          <p:stCondLst>
                                            <p:cond delay="0"/>
                                          </p:stCondLst>
                                        </p:cTn>
                                        <p:tgtEl>
                                          <p:spTgt spid="403">
                                            <p:txEl>
                                              <p:pRg st="0" end="0"/>
                                            </p:txEl>
                                          </p:spTgt>
                                        </p:tgtEl>
                                        <p:attrNameLst>
                                          <p:attrName>style.visibility</p:attrName>
                                        </p:attrNameLst>
                                      </p:cBhvr>
                                      <p:to>
                                        <p:strVal val="visible"/>
                                      </p:to>
                                    </p:set>
                                    <p:anim calcmode="lin" valueType="num">
                                      <p:cBhvr additive="repl">
                                        <p:cTn id="429" dur="1000" fill="hold"/>
                                        <p:tgtEl>
                                          <p:spTgt spid="403">
                                            <p:txEl>
                                              <p:pRg st="0" end="0"/>
                                            </p:txEl>
                                          </p:spTgt>
                                        </p:tgtEl>
                                        <p:attrNameLst>
                                          <p:attrName>ppt_x</p:attrName>
                                        </p:attrNameLst>
                                      </p:cBhvr>
                                      <p:tavLst>
                                        <p:tav tm="0">
                                          <p:val>
                                            <p:strVal val="#ppt_x-.2"/>
                                          </p:val>
                                        </p:tav>
                                        <p:tav tm="100000">
                                          <p:val>
                                            <p:strVal val="#ppt_x"/>
                                          </p:val>
                                        </p:tav>
                                      </p:tavLst>
                                    </p:anim>
                                    <p:anim calcmode="lin" valueType="num">
                                      <p:cBhvr additive="repl">
                                        <p:cTn id="430" dur="1000" fill="hold"/>
                                        <p:tgtEl>
                                          <p:spTgt spid="403">
                                            <p:txEl>
                                              <p:pRg st="0" end="0"/>
                                            </p:txEl>
                                          </p:spTgt>
                                        </p:tgtEl>
                                        <p:attrNameLst>
                                          <p:attrName>ppt_y</p:attrName>
                                        </p:attrNameLst>
                                      </p:cBhvr>
                                      <p:tavLst>
                                        <p:tav tm="0">
                                          <p:val>
                                            <p:strVal val="#ppt_y"/>
                                          </p:val>
                                        </p:tav>
                                        <p:tav tm="100000">
                                          <p:val>
                                            <p:strVal val="#ppt_y"/>
                                          </p:val>
                                        </p:tav>
                                      </p:tavLst>
                                    </p:anim>
                                    <p:animEffect filter="wipe(right)" transition="in">
                                      <p:cBhvr additive="repl">
                                        <p:cTn id="431" dur="1000"/>
                                        <p:tgtEl>
                                          <p:spTgt spid="403">
                                            <p:txEl>
                                              <p:pRg st="0" end="0"/>
                                            </p:txEl>
                                          </p:spTgt>
                                        </p:tgtEl>
                                      </p:cBhvr>
                                    </p:animEffect>
                                  </p:childTnLst>
                                </p:cTn>
                              </p:par>
                            </p:childTnLst>
                          </p:cTn>
                        </p:par>
                      </p:childTnLst>
                    </p:cTn>
                  </p:par>
                  <p:par>
                    <p:cTn id="432" fill="hold">
                      <p:stCondLst>
                        <p:cond delay="indefinite"/>
                      </p:stCondLst>
                      <p:childTnLst>
                        <p:par>
                          <p:cTn id="433" fill="hold">
                            <p:stCondLst>
                              <p:cond delay="0"/>
                            </p:stCondLst>
                            <p:childTnLst>
                              <p:par>
                                <p:cTn id="434" nodeType="clickEffect" fill="hold" presetClass="entr" presetID="47">
                                  <p:stCondLst>
                                    <p:cond delay="0"/>
                                  </p:stCondLst>
                                  <p:childTnLst>
                                    <p:set>
                                      <p:cBhvr>
                                        <p:cTn id="435" dur="1" fill="hold">
                                          <p:stCondLst>
                                            <p:cond delay="0"/>
                                          </p:stCondLst>
                                        </p:cTn>
                                        <p:tgtEl>
                                          <p:spTgt spid="403">
                                            <p:txEl>
                                              <p:pRg st="2" end="2"/>
                                            </p:txEl>
                                          </p:spTgt>
                                        </p:tgtEl>
                                        <p:attrNameLst>
                                          <p:attrName>style.visibility</p:attrName>
                                        </p:attrNameLst>
                                      </p:cBhvr>
                                      <p:to>
                                        <p:strVal val="visible"/>
                                      </p:to>
                                    </p:set>
                                    <p:animEffect filter="fade" transition="in">
                                      <p:cBhvr additive="repl">
                                        <p:cTn id="436" dur="1000"/>
                                        <p:tgtEl>
                                          <p:spTgt spid="403">
                                            <p:txEl>
                                              <p:pRg st="2" end="2"/>
                                            </p:txEl>
                                          </p:spTgt>
                                        </p:tgtEl>
                                      </p:cBhvr>
                                    </p:animEffect>
                                    <p:anim calcmode="lin" valueType="num">
                                      <p:cBhvr additive="repl">
                                        <p:cTn id="437" dur="1000" fill="hold"/>
                                        <p:tgtEl>
                                          <p:spTgt spid="403">
                                            <p:txEl>
                                              <p:pRg st="2" end="2"/>
                                            </p:txEl>
                                          </p:spTgt>
                                        </p:tgtEl>
                                        <p:attrNameLst>
                                          <p:attrName>ppt_x</p:attrName>
                                        </p:attrNameLst>
                                      </p:cBhvr>
                                      <p:tavLst>
                                        <p:tav tm="0">
                                          <p:val>
                                            <p:strVal val="#ppt_x"/>
                                          </p:val>
                                        </p:tav>
                                        <p:tav tm="100000">
                                          <p:val>
                                            <p:strVal val="#ppt_x"/>
                                          </p:val>
                                        </p:tav>
                                      </p:tavLst>
                                    </p:anim>
                                    <p:anim calcmode="lin" valueType="num">
                                      <p:cBhvr additive="repl">
                                        <p:cTn id="438" dur="1000" fill="hold"/>
                                        <p:tgtEl>
                                          <p:spTgt spid="4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9" fill="hold">
                      <p:stCondLst>
                        <p:cond delay="indefinite"/>
                      </p:stCondLst>
                      <p:childTnLst>
                        <p:par>
                          <p:cTn id="440" fill="hold">
                            <p:stCondLst>
                              <p:cond delay="0"/>
                            </p:stCondLst>
                            <p:childTnLst>
                              <p:par>
                                <p:cTn id="441" nodeType="clickEffect" fill="hold" presetClass="entr" presetID="47">
                                  <p:stCondLst>
                                    <p:cond delay="0"/>
                                  </p:stCondLst>
                                  <p:childTnLst>
                                    <p:set>
                                      <p:cBhvr>
                                        <p:cTn id="442" dur="1" fill="hold">
                                          <p:stCondLst>
                                            <p:cond delay="0"/>
                                          </p:stCondLst>
                                        </p:cTn>
                                        <p:tgtEl>
                                          <p:spTgt spid="403">
                                            <p:txEl>
                                              <p:pRg st="3" end="3"/>
                                            </p:txEl>
                                          </p:spTgt>
                                        </p:tgtEl>
                                        <p:attrNameLst>
                                          <p:attrName>style.visibility</p:attrName>
                                        </p:attrNameLst>
                                      </p:cBhvr>
                                      <p:to>
                                        <p:strVal val="visible"/>
                                      </p:to>
                                    </p:set>
                                    <p:animEffect filter="fade" transition="in">
                                      <p:cBhvr additive="repl">
                                        <p:cTn id="443" dur="1000"/>
                                        <p:tgtEl>
                                          <p:spTgt spid="403">
                                            <p:txEl>
                                              <p:pRg st="3" end="3"/>
                                            </p:txEl>
                                          </p:spTgt>
                                        </p:tgtEl>
                                      </p:cBhvr>
                                    </p:animEffect>
                                    <p:anim calcmode="lin" valueType="num">
                                      <p:cBhvr additive="repl">
                                        <p:cTn id="444" dur="1000" fill="hold"/>
                                        <p:tgtEl>
                                          <p:spTgt spid="403">
                                            <p:txEl>
                                              <p:pRg st="3" end="3"/>
                                            </p:txEl>
                                          </p:spTgt>
                                        </p:tgtEl>
                                        <p:attrNameLst>
                                          <p:attrName>ppt_x</p:attrName>
                                        </p:attrNameLst>
                                      </p:cBhvr>
                                      <p:tavLst>
                                        <p:tav tm="0">
                                          <p:val>
                                            <p:strVal val="#ppt_x"/>
                                          </p:val>
                                        </p:tav>
                                        <p:tav tm="100000">
                                          <p:val>
                                            <p:strVal val="#ppt_x"/>
                                          </p:val>
                                        </p:tav>
                                      </p:tavLst>
                                    </p:anim>
                                    <p:anim calcmode="lin" valueType="num">
                                      <p:cBhvr additive="repl">
                                        <p:cTn id="445" dur="1000" fill="hold"/>
                                        <p:tgtEl>
                                          <p:spTgt spid="4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6" fill="hold">
                      <p:stCondLst>
                        <p:cond delay="indefinite"/>
                      </p:stCondLst>
                      <p:childTnLst>
                        <p:par>
                          <p:cTn id="447" fill="hold">
                            <p:stCondLst>
                              <p:cond delay="0"/>
                            </p:stCondLst>
                            <p:childTnLst>
                              <p:par>
                                <p:cTn id="448" nodeType="clickEffect" fill="hold" presetClass="entr" presetID="47">
                                  <p:stCondLst>
                                    <p:cond delay="0"/>
                                  </p:stCondLst>
                                  <p:childTnLst>
                                    <p:set>
                                      <p:cBhvr>
                                        <p:cTn id="449" dur="1" fill="hold">
                                          <p:stCondLst>
                                            <p:cond delay="0"/>
                                          </p:stCondLst>
                                        </p:cTn>
                                        <p:tgtEl>
                                          <p:spTgt spid="403">
                                            <p:txEl>
                                              <p:pRg st="4" end="4"/>
                                            </p:txEl>
                                          </p:spTgt>
                                        </p:tgtEl>
                                        <p:attrNameLst>
                                          <p:attrName>style.visibility</p:attrName>
                                        </p:attrNameLst>
                                      </p:cBhvr>
                                      <p:to>
                                        <p:strVal val="visible"/>
                                      </p:to>
                                    </p:set>
                                    <p:animEffect filter="fade" transition="in">
                                      <p:cBhvr additive="repl">
                                        <p:cTn id="450" dur="1000"/>
                                        <p:tgtEl>
                                          <p:spTgt spid="403">
                                            <p:txEl>
                                              <p:pRg st="4" end="4"/>
                                            </p:txEl>
                                          </p:spTgt>
                                        </p:tgtEl>
                                      </p:cBhvr>
                                    </p:animEffect>
                                    <p:anim calcmode="lin" valueType="num">
                                      <p:cBhvr additive="repl">
                                        <p:cTn id="451" dur="1000" fill="hold"/>
                                        <p:tgtEl>
                                          <p:spTgt spid="403">
                                            <p:txEl>
                                              <p:pRg st="4" end="4"/>
                                            </p:txEl>
                                          </p:spTgt>
                                        </p:tgtEl>
                                        <p:attrNameLst>
                                          <p:attrName>ppt_x</p:attrName>
                                        </p:attrNameLst>
                                      </p:cBhvr>
                                      <p:tavLst>
                                        <p:tav tm="0">
                                          <p:val>
                                            <p:strVal val="#ppt_x"/>
                                          </p:val>
                                        </p:tav>
                                        <p:tav tm="100000">
                                          <p:val>
                                            <p:strVal val="#ppt_x"/>
                                          </p:val>
                                        </p:tav>
                                      </p:tavLst>
                                    </p:anim>
                                    <p:anim calcmode="lin" valueType="num">
                                      <p:cBhvr additive="repl">
                                        <p:cTn id="452" dur="1000" fill="hold"/>
                                        <p:tgtEl>
                                          <p:spTgt spid="40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22" presetSubtype="4">
                                  <p:stCondLst>
                                    <p:cond delay="0"/>
                                  </p:stCondLst>
                                  <p:childTnLst>
                                    <p:set>
                                      <p:cBhvr>
                                        <p:cTn id="456" dur="1" fill="hold">
                                          <p:stCondLst>
                                            <p:cond delay="0"/>
                                          </p:stCondLst>
                                        </p:cTn>
                                        <p:tgtEl>
                                          <p:spTgt spid="404"/>
                                        </p:tgtEl>
                                        <p:attrNameLst>
                                          <p:attrName>style.visibility</p:attrName>
                                        </p:attrNameLst>
                                      </p:cBhvr>
                                      <p:to>
                                        <p:strVal val="visible"/>
                                      </p:to>
                                    </p:set>
                                    <p:animEffect filter="wipe(down)" transition="in">
                                      <p:cBhvr additive="repl">
                                        <p:cTn id="457" dur="500"/>
                                        <p:tgtEl>
                                          <p:spTgt spid="404"/>
                                        </p:tgtEl>
                                      </p:cBhvr>
                                    </p:animEffect>
                                  </p:childTnLst>
                                </p:cTn>
                              </p:par>
                            </p:childTnLst>
                          </p:cTn>
                        </p:par>
                      </p:childTnLst>
                    </p:cTn>
                  </p:par>
                  <p:par>
                    <p:cTn id="458" fill="hold">
                      <p:stCondLst>
                        <p:cond delay="indefinite"/>
                      </p:stCondLst>
                      <p:childTnLst>
                        <p:par>
                          <p:cTn id="459" fill="hold">
                            <p:stCondLst>
                              <p:cond delay="0"/>
                            </p:stCondLst>
                            <p:childTnLst>
                              <p:par>
                                <p:cTn id="460" nodeType="clickEffect" fill="hold" presetClass="entr" presetID="22" presetSubtype="4">
                                  <p:stCondLst>
                                    <p:cond delay="0"/>
                                  </p:stCondLst>
                                  <p:childTnLst>
                                    <p:set>
                                      <p:cBhvr>
                                        <p:cTn id="461" dur="1" fill="hold">
                                          <p:stCondLst>
                                            <p:cond delay="0"/>
                                          </p:stCondLst>
                                        </p:cTn>
                                        <p:tgtEl>
                                          <p:spTgt spid="405"/>
                                        </p:tgtEl>
                                        <p:attrNameLst>
                                          <p:attrName>style.visibility</p:attrName>
                                        </p:attrNameLst>
                                      </p:cBhvr>
                                      <p:to>
                                        <p:strVal val="visible"/>
                                      </p:to>
                                    </p:set>
                                    <p:animEffect filter="wipe(down)" transition="in">
                                      <p:cBhvr additive="repl">
                                        <p:cTn id="462" dur="500"/>
                                        <p:tgtEl>
                                          <p:spTgt spid="40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971640" y="404640"/>
            <a:ext cx="7772040" cy="921600"/>
          </a:xfrm>
          <a:prstGeom prst="rect">
            <a:avLst/>
          </a:prstGeom>
          <a:noFill/>
          <a:ln w="9360">
            <a:noFill/>
          </a:ln>
        </p:spPr>
        <p:txBody>
          <a:bodyPr anchor="ctr"/>
          <a:p>
            <a:pPr algn="ctr">
              <a:lnSpc>
                <a:spcPct val="100000"/>
              </a:lnSpc>
            </a:pPr>
            <a:br/>
            <a:r>
              <a:rPr b="0" lang="en-US" sz="3600" spc="-1" strike="noStrike">
                <a:solidFill>
                  <a:srgbClr val="000000"/>
                </a:solidFill>
                <a:latin typeface="Century Gothic"/>
              </a:rPr>
              <a:t>O sertanejo descrito por Euclides da Cunha</a:t>
            </a:r>
            <a:br/>
            <a:endParaRPr b="0" lang="en-US" sz="3600" spc="-1" strike="noStrike">
              <a:solidFill>
                <a:srgbClr val="000000"/>
              </a:solidFill>
              <a:latin typeface="Century Gothic"/>
            </a:endParaRPr>
          </a:p>
        </p:txBody>
      </p:sp>
      <p:sp>
        <p:nvSpPr>
          <p:cNvPr id="407" name="TextShape 2"/>
          <p:cNvSpPr txBox="1"/>
          <p:nvPr/>
        </p:nvSpPr>
        <p:spPr>
          <a:xfrm>
            <a:off x="457200" y="1484640"/>
            <a:ext cx="8229240" cy="4641120"/>
          </a:xfrm>
          <a:prstGeom prst="rect">
            <a:avLst/>
          </a:prstGeom>
          <a:noFill/>
          <a:ln w="9360">
            <a:noFill/>
          </a:ln>
        </p:spPr>
        <p:txBody>
          <a:bodyPr/>
          <a:p>
            <a:pPr marL="343080" indent="-342720" algn="ctr">
              <a:lnSpc>
                <a:spcPct val="100000"/>
              </a:lnSpc>
              <a:spcBef>
                <a:spcPts val="400"/>
              </a:spcBef>
            </a:pPr>
            <a:r>
              <a:rPr b="1" lang="en-US" sz="2000" spc="-1" strike="noStrike">
                <a:solidFill>
                  <a:srgbClr val="000000"/>
                </a:solidFill>
                <a:latin typeface="Century Gothic"/>
              </a:rPr>
              <a:t>O sertanejo</a:t>
            </a:r>
            <a:endParaRPr b="0" lang="en-US" sz="2000" spc="-1" strike="noStrike">
              <a:solidFill>
                <a:srgbClr val="808080"/>
              </a:solidFill>
              <a:latin typeface="Century Gothic"/>
            </a:endParaRPr>
          </a:p>
          <a:p>
            <a:pPr marL="343080" indent="-342720" algn="ctr">
              <a:lnSpc>
                <a:spcPct val="100000"/>
              </a:lnSpc>
              <a:spcBef>
                <a:spcPts val="400"/>
              </a:spcBef>
            </a:pPr>
            <a:endParaRPr b="0" lang="en-US" sz="2000" spc="-1" strike="noStrike">
              <a:solidFill>
                <a:srgbClr val="808080"/>
              </a:solidFill>
              <a:latin typeface="Century Gothic"/>
            </a:endParaRPr>
          </a:p>
          <a:p>
            <a:pPr algn="just">
              <a:lnSpc>
                <a:spcPct val="100000"/>
              </a:lnSpc>
              <a:spcBef>
                <a:spcPts val="400"/>
              </a:spcBef>
            </a:pPr>
            <a:r>
              <a:rPr b="0" lang="en-US" sz="2000" spc="-1" strike="noStrike">
                <a:solidFill>
                  <a:srgbClr val="000000"/>
                </a:solidFill>
                <a:latin typeface="Century Gothic"/>
              </a:rPr>
              <a:t>O sertanejo é, antes de tudo, um forte. Não tem o raquitismo exaustivo dos mestiços neurastênicos do litoral.</a:t>
            </a:r>
            <a:endParaRPr b="0" lang="en-US" sz="2000" spc="-1" strike="noStrike">
              <a:solidFill>
                <a:srgbClr val="808080"/>
              </a:solidFill>
              <a:latin typeface="Century Gothic"/>
            </a:endParaRPr>
          </a:p>
          <a:p>
            <a:pPr algn="just">
              <a:lnSpc>
                <a:spcPct val="100000"/>
              </a:lnSpc>
              <a:spcBef>
                <a:spcPts val="400"/>
              </a:spcBef>
            </a:pPr>
            <a:r>
              <a:rPr b="0" lang="en-US" sz="2000" spc="-1" strike="noStrike">
                <a:solidFill>
                  <a:srgbClr val="000000"/>
                </a:solidFill>
                <a:latin typeface="Century Gothic"/>
              </a:rPr>
              <a:t>A sua aparência, entretanto, ao primeiro lance de vista, revela o contrário. Falta-lhe a plástica impecável, o desempeno, a estrutura corretíssima das organizações atléticas.</a:t>
            </a:r>
            <a:endParaRPr b="0" lang="en-US" sz="2000" spc="-1" strike="noStrike">
              <a:solidFill>
                <a:srgbClr val="808080"/>
              </a:solidFill>
              <a:latin typeface="Century Gothic"/>
            </a:endParaRPr>
          </a:p>
          <a:p>
            <a:pPr algn="just">
              <a:lnSpc>
                <a:spcPct val="100000"/>
              </a:lnSpc>
              <a:spcBef>
                <a:spcPts val="400"/>
              </a:spcBef>
            </a:pPr>
            <a:r>
              <a:rPr b="0" lang="en-US" sz="2000" spc="-1" strike="noStrike">
                <a:solidFill>
                  <a:srgbClr val="000000"/>
                </a:solidFill>
                <a:latin typeface="Century Gothic"/>
              </a:rPr>
              <a:t>É desgracioso, desengonçado, torto. Hércules-Quasímodo</a:t>
            </a:r>
            <a:endParaRPr b="0" lang="en-US" sz="2000" spc="-1" strike="noStrike">
              <a:solidFill>
                <a:srgbClr val="808080"/>
              </a:solidFill>
              <a:latin typeface="Century Gothic"/>
            </a:endParaRPr>
          </a:p>
        </p:txBody>
      </p:sp>
    </p:spTree>
  </p:cSld>
  <p:transition>
    <p:wipe dir="l"/>
  </p:transition>
  <p:timing>
    <p:tnLst>
      <p:par>
        <p:cTn id="463" dur="indefinite" restart="never" nodeType="tmRoot">
          <p:childTnLst>
            <p:seq>
              <p:cTn id="464" dur="indefinite" nodeType="mainSeq">
                <p:childTnLst>
                  <p:par>
                    <p:cTn id="465" fill="hold">
                      <p:stCondLst>
                        <p:cond delay="indefinite"/>
                      </p:stCondLst>
                      <p:childTnLst>
                        <p:par>
                          <p:cTn id="466" fill="hold">
                            <p:stCondLst>
                              <p:cond delay="0"/>
                            </p:stCondLst>
                            <p:childTnLst>
                              <p:par>
                                <p:cTn id="467" nodeType="clickEffect" fill="hold" presetClass="entr" presetID="47">
                                  <p:stCondLst>
                                    <p:cond delay="0"/>
                                  </p:stCondLst>
                                  <p:childTnLst>
                                    <p:set>
                                      <p:cBhvr>
                                        <p:cTn id="468" dur="1" fill="hold">
                                          <p:stCondLst>
                                            <p:cond delay="0"/>
                                          </p:stCondLst>
                                        </p:cTn>
                                        <p:tgtEl>
                                          <p:spTgt spid="407">
                                            <p:txEl>
                                              <p:pRg st="2" end="2"/>
                                            </p:txEl>
                                          </p:spTgt>
                                        </p:tgtEl>
                                        <p:attrNameLst>
                                          <p:attrName>style.visibility</p:attrName>
                                        </p:attrNameLst>
                                      </p:cBhvr>
                                      <p:to>
                                        <p:strVal val="visible"/>
                                      </p:to>
                                    </p:set>
                                    <p:animEffect filter="fade" transition="in">
                                      <p:cBhvr additive="repl">
                                        <p:cTn id="469" dur="1000"/>
                                        <p:tgtEl>
                                          <p:spTgt spid="407">
                                            <p:txEl>
                                              <p:pRg st="2" end="2"/>
                                            </p:txEl>
                                          </p:spTgt>
                                        </p:tgtEl>
                                      </p:cBhvr>
                                    </p:animEffect>
                                    <p:anim calcmode="lin" valueType="num">
                                      <p:cBhvr additive="repl">
                                        <p:cTn id="470" dur="1000" fill="hold"/>
                                        <p:tgtEl>
                                          <p:spTgt spid="407">
                                            <p:txEl>
                                              <p:pRg st="2" end="2"/>
                                            </p:txEl>
                                          </p:spTgt>
                                        </p:tgtEl>
                                        <p:attrNameLst>
                                          <p:attrName>ppt_x</p:attrName>
                                        </p:attrNameLst>
                                      </p:cBhvr>
                                      <p:tavLst>
                                        <p:tav tm="0">
                                          <p:val>
                                            <p:strVal val="#ppt_x"/>
                                          </p:val>
                                        </p:tav>
                                        <p:tav tm="100000">
                                          <p:val>
                                            <p:strVal val="#ppt_x"/>
                                          </p:val>
                                        </p:tav>
                                      </p:tavLst>
                                    </p:anim>
                                    <p:anim calcmode="lin" valueType="num">
                                      <p:cBhvr additive="repl">
                                        <p:cTn id="471" dur="1000" fill="hold"/>
                                        <p:tgtEl>
                                          <p:spTgt spid="407">
                                            <p:txEl>
                                              <p:pRg st="2" end="2"/>
                                            </p:txEl>
                                          </p:spTgt>
                                        </p:tgtEl>
                                        <p:attrNameLst>
                                          <p:attrName>ppt_y</p:attrName>
                                        </p:attrNameLst>
                                      </p:cBhvr>
                                      <p:tavLst>
                                        <p:tav tm="0">
                                          <p:val>
                                            <p:strVal val="#ppt_y-.1"/>
                                          </p:val>
                                        </p:tav>
                                        <p:tav tm="100000">
                                          <p:val>
                                            <p:strVal val="#ppt_y"/>
                                          </p:val>
                                        </p:tav>
                                      </p:tavLst>
                                    </p:anim>
                                  </p:childTnLst>
                                </p:cTn>
                              </p:par>
                              <p:par>
                                <p:cTn id="472" nodeType="withEffect" fill="hold" presetClass="entr" presetID="47">
                                  <p:stCondLst>
                                    <p:cond delay="0"/>
                                  </p:stCondLst>
                                  <p:childTnLst>
                                    <p:set>
                                      <p:cBhvr>
                                        <p:cTn id="473" dur="1" fill="hold">
                                          <p:stCondLst>
                                            <p:cond delay="0"/>
                                          </p:stCondLst>
                                        </p:cTn>
                                        <p:tgtEl>
                                          <p:spTgt spid="407">
                                            <p:txEl>
                                              <p:pRg st="3" end="3"/>
                                            </p:txEl>
                                          </p:spTgt>
                                        </p:tgtEl>
                                        <p:attrNameLst>
                                          <p:attrName>style.visibility</p:attrName>
                                        </p:attrNameLst>
                                      </p:cBhvr>
                                      <p:to>
                                        <p:strVal val="visible"/>
                                      </p:to>
                                    </p:set>
                                    <p:animEffect filter="fade" transition="in">
                                      <p:cBhvr additive="repl">
                                        <p:cTn id="474" dur="1000"/>
                                        <p:tgtEl>
                                          <p:spTgt spid="407">
                                            <p:txEl>
                                              <p:pRg st="3" end="3"/>
                                            </p:txEl>
                                          </p:spTgt>
                                        </p:tgtEl>
                                      </p:cBhvr>
                                    </p:animEffect>
                                    <p:anim calcmode="lin" valueType="num">
                                      <p:cBhvr additive="repl">
                                        <p:cTn id="475" dur="1000" fill="hold"/>
                                        <p:tgtEl>
                                          <p:spTgt spid="407">
                                            <p:txEl>
                                              <p:pRg st="3" end="3"/>
                                            </p:txEl>
                                          </p:spTgt>
                                        </p:tgtEl>
                                        <p:attrNameLst>
                                          <p:attrName>ppt_x</p:attrName>
                                        </p:attrNameLst>
                                      </p:cBhvr>
                                      <p:tavLst>
                                        <p:tav tm="0">
                                          <p:val>
                                            <p:strVal val="#ppt_x"/>
                                          </p:val>
                                        </p:tav>
                                        <p:tav tm="100000">
                                          <p:val>
                                            <p:strVal val="#ppt_x"/>
                                          </p:val>
                                        </p:tav>
                                      </p:tavLst>
                                    </p:anim>
                                    <p:anim calcmode="lin" valueType="num">
                                      <p:cBhvr additive="repl">
                                        <p:cTn id="476" dur="1000" fill="hold"/>
                                        <p:tgtEl>
                                          <p:spTgt spid="407">
                                            <p:txEl>
                                              <p:pRg st="3" end="3"/>
                                            </p:txEl>
                                          </p:spTgt>
                                        </p:tgtEl>
                                        <p:attrNameLst>
                                          <p:attrName>ppt_y</p:attrName>
                                        </p:attrNameLst>
                                      </p:cBhvr>
                                      <p:tavLst>
                                        <p:tav tm="0">
                                          <p:val>
                                            <p:strVal val="#ppt_y-.1"/>
                                          </p:val>
                                        </p:tav>
                                        <p:tav tm="100000">
                                          <p:val>
                                            <p:strVal val="#ppt_y"/>
                                          </p:val>
                                        </p:tav>
                                      </p:tavLst>
                                    </p:anim>
                                  </p:childTnLst>
                                </p:cTn>
                              </p:par>
                              <p:par>
                                <p:cTn id="477" nodeType="withEffect" fill="hold" presetClass="entr" presetID="47">
                                  <p:stCondLst>
                                    <p:cond delay="0"/>
                                  </p:stCondLst>
                                  <p:childTnLst>
                                    <p:set>
                                      <p:cBhvr>
                                        <p:cTn id="478" dur="1" fill="hold">
                                          <p:stCondLst>
                                            <p:cond delay="0"/>
                                          </p:stCondLst>
                                        </p:cTn>
                                        <p:tgtEl>
                                          <p:spTgt spid="407">
                                            <p:txEl>
                                              <p:pRg st="4" end="4"/>
                                            </p:txEl>
                                          </p:spTgt>
                                        </p:tgtEl>
                                        <p:attrNameLst>
                                          <p:attrName>style.visibility</p:attrName>
                                        </p:attrNameLst>
                                      </p:cBhvr>
                                      <p:to>
                                        <p:strVal val="visible"/>
                                      </p:to>
                                    </p:set>
                                    <p:animEffect filter="fade" transition="in">
                                      <p:cBhvr additive="repl">
                                        <p:cTn id="479" dur="1000"/>
                                        <p:tgtEl>
                                          <p:spTgt spid="407">
                                            <p:txEl>
                                              <p:pRg st="4" end="4"/>
                                            </p:txEl>
                                          </p:spTgt>
                                        </p:tgtEl>
                                      </p:cBhvr>
                                    </p:animEffect>
                                    <p:anim calcmode="lin" valueType="num">
                                      <p:cBhvr additive="repl">
                                        <p:cTn id="480" dur="1000" fill="hold"/>
                                        <p:tgtEl>
                                          <p:spTgt spid="407">
                                            <p:txEl>
                                              <p:pRg st="4" end="4"/>
                                            </p:txEl>
                                          </p:spTgt>
                                        </p:tgtEl>
                                        <p:attrNameLst>
                                          <p:attrName>ppt_x</p:attrName>
                                        </p:attrNameLst>
                                      </p:cBhvr>
                                      <p:tavLst>
                                        <p:tav tm="0">
                                          <p:val>
                                            <p:strVal val="#ppt_x"/>
                                          </p:val>
                                        </p:tav>
                                        <p:tav tm="100000">
                                          <p:val>
                                            <p:strVal val="#ppt_x"/>
                                          </p:val>
                                        </p:tav>
                                      </p:tavLst>
                                    </p:anim>
                                    <p:anim calcmode="lin" valueType="num">
                                      <p:cBhvr additive="repl">
                                        <p:cTn id="481" dur="1000" fill="hold"/>
                                        <p:tgtEl>
                                          <p:spTgt spid="40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611640" y="1052640"/>
            <a:ext cx="7992360" cy="4236120"/>
          </a:xfrm>
          <a:prstGeom prst="rect">
            <a:avLst/>
          </a:prstGeom>
          <a:noFill/>
          <a:ln>
            <a:noFill/>
          </a:ln>
        </p:spPr>
        <p:style>
          <a:lnRef idx="0"/>
          <a:fillRef idx="0"/>
          <a:effectRef idx="0"/>
          <a:fontRef idx="minor"/>
        </p:style>
        <p:txBody>
          <a:bodyPr lIns="90000" rIns="90000" tIns="45000" bIns="45000"/>
          <a:p>
            <a:pPr algn="just">
              <a:lnSpc>
                <a:spcPct val="100000"/>
              </a:lnSpc>
            </a:pPr>
            <a:r>
              <a:rPr b="0" lang="pt-BR" sz="2000" spc="-1" strike="noStrike">
                <a:solidFill>
                  <a:srgbClr val="000000"/>
                </a:solidFill>
                <a:latin typeface="Century Gothic"/>
              </a:rPr>
              <a:t>Entretanto, toda esta aparência de cansaço ilude.</a:t>
            </a:r>
            <a:endParaRPr b="0" lang="pt-BR" sz="2000" spc="-1" strike="noStrike">
              <a:latin typeface="Arial"/>
            </a:endParaRPr>
          </a:p>
          <a:p>
            <a:pPr algn="just">
              <a:lnSpc>
                <a:spcPct val="100000"/>
              </a:lnSpc>
            </a:pPr>
            <a:r>
              <a:rPr b="0" lang="pt-BR" sz="2000" spc="-1" strike="noStrike">
                <a:solidFill>
                  <a:srgbClr val="000000"/>
                </a:solidFill>
                <a:latin typeface="Century Gothic"/>
              </a:rPr>
              <a:t>Nada é mais surpreendedor do que vê-la desaparecer de improviso. [...] Basta o aparecimento de qualquer incidente exigindo-lhe o desencadear das energias adormecidas. O homem transfigura-se. Empertiga-se, estadeando novos relevos, novas linhas na estatura e no gesto; e a cabeça firma-se-lhe, alta, sobre os ombros possantes aclarada pelo olhar desassombrado e forte; e corrigem-se-lhe, prestes, numa descarga nervosa instantânea, todos os efeitos do relaxamento habitual dos órgãos; e da figura vulgar do tabaréu canhestro reponta, inesperadamente, o aspecto dominador de um titã acobreado e potente, num desdobramento surpreendente de força e agilidade extraordinárias.</a:t>
            </a:r>
            <a:endParaRPr b="0" lang="pt-BR" sz="2000" spc="-1" strike="noStrike">
              <a:latin typeface="Arial"/>
            </a:endParaRPr>
          </a:p>
          <a:p>
            <a:pPr algn="r">
              <a:lnSpc>
                <a:spcPct val="100000"/>
              </a:lnSpc>
            </a:pPr>
            <a:r>
              <a:rPr b="0" lang="pt-BR" sz="1600" spc="-1" strike="noStrike">
                <a:solidFill>
                  <a:srgbClr val="000000"/>
                </a:solidFill>
                <a:latin typeface="Century Gothic"/>
              </a:rPr>
              <a:t>CUNHA, Euclides da. Os Sertões. In: Obra Completa.</a:t>
            </a:r>
            <a:endParaRPr b="0" lang="pt-BR" sz="1600" spc="-1" strike="noStrike">
              <a:latin typeface="Arial"/>
            </a:endParaRPr>
          </a:p>
          <a:p>
            <a:pPr algn="r">
              <a:lnSpc>
                <a:spcPct val="100000"/>
              </a:lnSpc>
            </a:pPr>
            <a:r>
              <a:rPr b="0" lang="pt-BR" sz="1600" spc="-1" strike="noStrike">
                <a:solidFill>
                  <a:srgbClr val="000000"/>
                </a:solidFill>
                <a:latin typeface="Century Gothic"/>
              </a:rPr>
              <a:t>Rio de Janeiro: Nova Aguilar, 1995. v.2. p. 179-180. (Fragmento).</a:t>
            </a:r>
            <a:endParaRPr b="0" lang="pt-BR" sz="1600" spc="-1" strike="noStrike">
              <a:latin typeface="Arial"/>
            </a:endParaRPr>
          </a:p>
        </p:txBody>
      </p:sp>
      <p:pic>
        <p:nvPicPr>
          <p:cNvPr id="409" name="Picture 2" descr=""/>
          <p:cNvPicPr/>
          <p:nvPr/>
        </p:nvPicPr>
        <p:blipFill>
          <a:blip r:embed="rId1"/>
          <a:stretch/>
        </p:blipFill>
        <p:spPr>
          <a:xfrm>
            <a:off x="547200" y="476640"/>
            <a:ext cx="8128800" cy="6003360"/>
          </a:xfrm>
          <a:prstGeom prst="rect">
            <a:avLst/>
          </a:prstGeom>
          <a:ln>
            <a:noFill/>
          </a:ln>
        </p:spPr>
      </p:pic>
    </p:spTree>
  </p:cSld>
  <p:transition>
    <p:wipe dir="l"/>
  </p:transition>
  <p:timing>
    <p:tnLst>
      <p:par>
        <p:cTn id="482" dur="indefinite" restart="never" nodeType="tmRoot">
          <p:childTnLst>
            <p:seq>
              <p:cTn id="483" dur="indefinite" nodeType="mainSeq">
                <p:childTnLst>
                  <p:par>
                    <p:cTn id="484" fill="hold">
                      <p:stCondLst>
                        <p:cond delay="indefinite"/>
                      </p:stCondLst>
                      <p:childTnLst>
                        <p:par>
                          <p:cTn id="485" fill="hold">
                            <p:stCondLst>
                              <p:cond delay="0"/>
                            </p:stCondLst>
                            <p:childTnLst>
                              <p:par>
                                <p:cTn id="486" nodeType="clickEffect" fill="hold" presetClass="entr" presetID="47">
                                  <p:stCondLst>
                                    <p:cond delay="0"/>
                                  </p:stCondLst>
                                  <p:childTnLst>
                                    <p:set>
                                      <p:cBhvr>
                                        <p:cTn id="487" dur="1" fill="hold">
                                          <p:stCondLst>
                                            <p:cond delay="0"/>
                                          </p:stCondLst>
                                        </p:cTn>
                                        <p:tgtEl>
                                          <p:spTgt spid="408">
                                            <p:txEl>
                                              <p:pRg st="0" end="0"/>
                                            </p:txEl>
                                          </p:spTgt>
                                        </p:tgtEl>
                                        <p:attrNameLst>
                                          <p:attrName>style.visibility</p:attrName>
                                        </p:attrNameLst>
                                      </p:cBhvr>
                                      <p:to>
                                        <p:strVal val="visible"/>
                                      </p:to>
                                    </p:set>
                                    <p:animEffect filter="fade" transition="in">
                                      <p:cBhvr additive="repl">
                                        <p:cTn id="488" dur="1000"/>
                                        <p:tgtEl>
                                          <p:spTgt spid="408">
                                            <p:txEl>
                                              <p:pRg st="0" end="0"/>
                                            </p:txEl>
                                          </p:spTgt>
                                        </p:tgtEl>
                                      </p:cBhvr>
                                    </p:animEffect>
                                    <p:anim calcmode="lin" valueType="num">
                                      <p:cBhvr additive="repl">
                                        <p:cTn id="489" dur="1000" fill="hold"/>
                                        <p:tgtEl>
                                          <p:spTgt spid="408">
                                            <p:txEl>
                                              <p:pRg st="0" end="0"/>
                                            </p:txEl>
                                          </p:spTgt>
                                        </p:tgtEl>
                                        <p:attrNameLst>
                                          <p:attrName>ppt_x</p:attrName>
                                        </p:attrNameLst>
                                      </p:cBhvr>
                                      <p:tavLst>
                                        <p:tav tm="0">
                                          <p:val>
                                            <p:strVal val="#ppt_x"/>
                                          </p:val>
                                        </p:tav>
                                        <p:tav tm="100000">
                                          <p:val>
                                            <p:strVal val="#ppt_x"/>
                                          </p:val>
                                        </p:tav>
                                      </p:tavLst>
                                    </p:anim>
                                    <p:anim calcmode="lin" valueType="num">
                                      <p:cBhvr additive="repl">
                                        <p:cTn id="490" dur="1000" fill="hold"/>
                                        <p:tgtEl>
                                          <p:spTgt spid="408">
                                            <p:txEl>
                                              <p:pRg st="0" end="0"/>
                                            </p:txEl>
                                          </p:spTgt>
                                        </p:tgtEl>
                                        <p:attrNameLst>
                                          <p:attrName>ppt_y</p:attrName>
                                        </p:attrNameLst>
                                      </p:cBhvr>
                                      <p:tavLst>
                                        <p:tav tm="0">
                                          <p:val>
                                            <p:strVal val="#ppt_y-.1"/>
                                          </p:val>
                                        </p:tav>
                                        <p:tav tm="100000">
                                          <p:val>
                                            <p:strVal val="#ppt_y"/>
                                          </p:val>
                                        </p:tav>
                                      </p:tavLst>
                                    </p:anim>
                                  </p:childTnLst>
                                </p:cTn>
                              </p:par>
                              <p:par>
                                <p:cTn id="491" nodeType="withEffect" fill="hold" presetClass="entr" presetID="47">
                                  <p:stCondLst>
                                    <p:cond delay="0"/>
                                  </p:stCondLst>
                                  <p:childTnLst>
                                    <p:set>
                                      <p:cBhvr>
                                        <p:cTn id="492" dur="1" fill="hold">
                                          <p:stCondLst>
                                            <p:cond delay="0"/>
                                          </p:stCondLst>
                                        </p:cTn>
                                        <p:tgtEl>
                                          <p:spTgt spid="408">
                                            <p:txEl>
                                              <p:pRg st="1" end="1"/>
                                            </p:txEl>
                                          </p:spTgt>
                                        </p:tgtEl>
                                        <p:attrNameLst>
                                          <p:attrName>style.visibility</p:attrName>
                                        </p:attrNameLst>
                                      </p:cBhvr>
                                      <p:to>
                                        <p:strVal val="visible"/>
                                      </p:to>
                                    </p:set>
                                    <p:animEffect filter="fade" transition="in">
                                      <p:cBhvr additive="repl">
                                        <p:cTn id="493" dur="1000"/>
                                        <p:tgtEl>
                                          <p:spTgt spid="408">
                                            <p:txEl>
                                              <p:pRg st="1" end="1"/>
                                            </p:txEl>
                                          </p:spTgt>
                                        </p:tgtEl>
                                      </p:cBhvr>
                                    </p:animEffect>
                                    <p:anim calcmode="lin" valueType="num">
                                      <p:cBhvr additive="repl">
                                        <p:cTn id="494" dur="1000" fill="hold"/>
                                        <p:tgtEl>
                                          <p:spTgt spid="408">
                                            <p:txEl>
                                              <p:pRg st="1" end="1"/>
                                            </p:txEl>
                                          </p:spTgt>
                                        </p:tgtEl>
                                        <p:attrNameLst>
                                          <p:attrName>ppt_x</p:attrName>
                                        </p:attrNameLst>
                                      </p:cBhvr>
                                      <p:tavLst>
                                        <p:tav tm="0">
                                          <p:val>
                                            <p:strVal val="#ppt_x"/>
                                          </p:val>
                                        </p:tav>
                                        <p:tav tm="100000">
                                          <p:val>
                                            <p:strVal val="#ppt_x"/>
                                          </p:val>
                                        </p:tav>
                                      </p:tavLst>
                                    </p:anim>
                                    <p:anim calcmode="lin" valueType="num">
                                      <p:cBhvr additive="repl">
                                        <p:cTn id="495" dur="1000" fill="hold"/>
                                        <p:tgtEl>
                                          <p:spTgt spid="40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96" fill="hold">
                      <p:stCondLst>
                        <p:cond delay="indefinite"/>
                      </p:stCondLst>
                      <p:childTnLst>
                        <p:par>
                          <p:cTn id="497" fill="hold">
                            <p:stCondLst>
                              <p:cond delay="0"/>
                            </p:stCondLst>
                            <p:childTnLst>
                              <p:par>
                                <p:cTn id="498" nodeType="clickEffect" fill="hold" presetClass="entr" presetID="29">
                                  <p:stCondLst>
                                    <p:cond delay="0"/>
                                  </p:stCondLst>
                                  <p:childTnLst>
                                    <p:set>
                                      <p:cBhvr>
                                        <p:cTn id="499" dur="1" fill="hold">
                                          <p:stCondLst>
                                            <p:cond delay="0"/>
                                          </p:stCondLst>
                                        </p:cTn>
                                        <p:tgtEl>
                                          <p:spTgt spid="408">
                                            <p:txEl>
                                              <p:pRg st="2" end="2"/>
                                            </p:txEl>
                                          </p:spTgt>
                                        </p:tgtEl>
                                        <p:attrNameLst>
                                          <p:attrName>style.visibility</p:attrName>
                                        </p:attrNameLst>
                                      </p:cBhvr>
                                      <p:to>
                                        <p:strVal val="visible"/>
                                      </p:to>
                                    </p:set>
                                    <p:anim calcmode="lin" valueType="num">
                                      <p:cBhvr additive="repl">
                                        <p:cTn id="500" dur="1000" fill="hold"/>
                                        <p:tgtEl>
                                          <p:spTgt spid="408">
                                            <p:txEl>
                                              <p:pRg st="2" end="2"/>
                                            </p:txEl>
                                          </p:spTgt>
                                        </p:tgtEl>
                                        <p:attrNameLst>
                                          <p:attrName>ppt_x</p:attrName>
                                        </p:attrNameLst>
                                      </p:cBhvr>
                                      <p:tavLst>
                                        <p:tav tm="0">
                                          <p:val>
                                            <p:strVal val="#ppt_x-.2"/>
                                          </p:val>
                                        </p:tav>
                                        <p:tav tm="100000">
                                          <p:val>
                                            <p:strVal val="#ppt_x"/>
                                          </p:val>
                                        </p:tav>
                                      </p:tavLst>
                                    </p:anim>
                                    <p:anim calcmode="lin" valueType="num">
                                      <p:cBhvr additive="repl">
                                        <p:cTn id="501" dur="1000" fill="hold"/>
                                        <p:tgtEl>
                                          <p:spTgt spid="408">
                                            <p:txEl>
                                              <p:pRg st="2" end="2"/>
                                            </p:txEl>
                                          </p:spTgt>
                                        </p:tgtEl>
                                        <p:attrNameLst>
                                          <p:attrName>ppt_y</p:attrName>
                                        </p:attrNameLst>
                                      </p:cBhvr>
                                      <p:tavLst>
                                        <p:tav tm="0">
                                          <p:val>
                                            <p:strVal val="#ppt_y"/>
                                          </p:val>
                                        </p:tav>
                                        <p:tav tm="100000">
                                          <p:val>
                                            <p:strVal val="#ppt_y"/>
                                          </p:val>
                                        </p:tav>
                                      </p:tavLst>
                                    </p:anim>
                                    <p:animEffect filter="wipe(right)" transition="in">
                                      <p:cBhvr additive="repl">
                                        <p:cTn id="502" dur="1000"/>
                                        <p:tgtEl>
                                          <p:spTgt spid="408">
                                            <p:txEl>
                                              <p:pRg st="2" end="2"/>
                                            </p:txEl>
                                          </p:spTgt>
                                        </p:tgtEl>
                                      </p:cBhvr>
                                    </p:animEffect>
                                  </p:childTnLst>
                                </p:cTn>
                              </p:par>
                              <p:par>
                                <p:cTn id="503" nodeType="withEffect" fill="hold" presetClass="entr" presetID="29">
                                  <p:stCondLst>
                                    <p:cond delay="0"/>
                                  </p:stCondLst>
                                  <p:childTnLst>
                                    <p:set>
                                      <p:cBhvr>
                                        <p:cTn id="504" dur="1" fill="hold">
                                          <p:stCondLst>
                                            <p:cond delay="0"/>
                                          </p:stCondLst>
                                        </p:cTn>
                                        <p:tgtEl>
                                          <p:spTgt spid="408">
                                            <p:txEl>
                                              <p:pRg st="3" end="3"/>
                                            </p:txEl>
                                          </p:spTgt>
                                        </p:tgtEl>
                                        <p:attrNameLst>
                                          <p:attrName>style.visibility</p:attrName>
                                        </p:attrNameLst>
                                      </p:cBhvr>
                                      <p:to>
                                        <p:strVal val="visible"/>
                                      </p:to>
                                    </p:set>
                                    <p:anim calcmode="lin" valueType="num">
                                      <p:cBhvr additive="repl">
                                        <p:cTn id="505" dur="1000" fill="hold"/>
                                        <p:tgtEl>
                                          <p:spTgt spid="408">
                                            <p:txEl>
                                              <p:pRg st="3" end="3"/>
                                            </p:txEl>
                                          </p:spTgt>
                                        </p:tgtEl>
                                        <p:attrNameLst>
                                          <p:attrName>ppt_x</p:attrName>
                                        </p:attrNameLst>
                                      </p:cBhvr>
                                      <p:tavLst>
                                        <p:tav tm="0">
                                          <p:val>
                                            <p:strVal val="#ppt_x-.2"/>
                                          </p:val>
                                        </p:tav>
                                        <p:tav tm="100000">
                                          <p:val>
                                            <p:strVal val="#ppt_x"/>
                                          </p:val>
                                        </p:tav>
                                      </p:tavLst>
                                    </p:anim>
                                    <p:anim calcmode="lin" valueType="num">
                                      <p:cBhvr additive="repl">
                                        <p:cTn id="506" dur="1000" fill="hold"/>
                                        <p:tgtEl>
                                          <p:spTgt spid="408">
                                            <p:txEl>
                                              <p:pRg st="3" end="3"/>
                                            </p:txEl>
                                          </p:spTgt>
                                        </p:tgtEl>
                                        <p:attrNameLst>
                                          <p:attrName>ppt_y</p:attrName>
                                        </p:attrNameLst>
                                      </p:cBhvr>
                                      <p:tavLst>
                                        <p:tav tm="0">
                                          <p:val>
                                            <p:strVal val="#ppt_y"/>
                                          </p:val>
                                        </p:tav>
                                        <p:tav tm="100000">
                                          <p:val>
                                            <p:strVal val="#ppt_y"/>
                                          </p:val>
                                        </p:tav>
                                      </p:tavLst>
                                    </p:anim>
                                    <p:animEffect filter="wipe(right)" transition="in">
                                      <p:cBhvr additive="repl">
                                        <p:cTn id="507" dur="1000"/>
                                        <p:tgtEl>
                                          <p:spTgt spid="408">
                                            <p:txEl>
                                              <p:pRg st="3" end="3"/>
                                            </p:txEl>
                                          </p:spTgt>
                                        </p:tgtEl>
                                      </p:cBhvr>
                                    </p:animEffect>
                                  </p:childTnLst>
                                </p:cTn>
                              </p:par>
                            </p:childTnLst>
                          </p:cTn>
                        </p:par>
                      </p:childTnLst>
                    </p:cTn>
                  </p:par>
                  <p:par>
                    <p:cTn id="508" fill="hold">
                      <p:stCondLst>
                        <p:cond delay="indefinite"/>
                      </p:stCondLst>
                      <p:childTnLst>
                        <p:par>
                          <p:cTn id="509" fill="hold">
                            <p:stCondLst>
                              <p:cond delay="0"/>
                            </p:stCondLst>
                            <p:childTnLst>
                              <p:par>
                                <p:cTn id="510" nodeType="clickEffect" fill="hold" presetClass="entr" presetID="22" presetSubtype="4">
                                  <p:stCondLst>
                                    <p:cond delay="0"/>
                                  </p:stCondLst>
                                  <p:childTnLst>
                                    <p:set>
                                      <p:cBhvr>
                                        <p:cTn id="511" dur="1" fill="hold">
                                          <p:stCondLst>
                                            <p:cond delay="0"/>
                                          </p:stCondLst>
                                        </p:cTn>
                                        <p:tgtEl>
                                          <p:spTgt spid="409"/>
                                        </p:tgtEl>
                                        <p:attrNameLst>
                                          <p:attrName>style.visibility</p:attrName>
                                        </p:attrNameLst>
                                      </p:cBhvr>
                                      <p:to>
                                        <p:strVal val="visible"/>
                                      </p:to>
                                    </p:set>
                                    <p:animEffect filter="wipe(down)" transition="in">
                                      <p:cBhvr additive="repl">
                                        <p:cTn id="512" dur="500"/>
                                        <p:tgtEl>
                                          <p:spTgt spid="40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txBox="1"/>
          <p:nvPr/>
        </p:nvSpPr>
        <p:spPr>
          <a:xfrm>
            <a:off x="683640" y="404640"/>
            <a:ext cx="7772040" cy="639000"/>
          </a:xfrm>
          <a:prstGeom prst="rect">
            <a:avLst/>
          </a:prstGeom>
          <a:noFill/>
          <a:ln w="9360">
            <a:noFill/>
          </a:ln>
        </p:spPr>
        <p:txBody>
          <a:bodyPr anchor="ctr"/>
          <a:p>
            <a:pPr algn="ctr">
              <a:lnSpc>
                <a:spcPct val="100000"/>
              </a:lnSpc>
            </a:pPr>
            <a:r>
              <a:rPr b="0" lang="en-US" sz="3600" spc="-1" strike="noStrike">
                <a:solidFill>
                  <a:srgbClr val="000000"/>
                </a:solidFill>
                <a:latin typeface="Century Gothic"/>
              </a:rPr>
              <a:t>Lima Barreto</a:t>
            </a:r>
            <a:endParaRPr b="0" lang="en-US" sz="3600" spc="-1" strike="noStrike">
              <a:solidFill>
                <a:srgbClr val="000000"/>
              </a:solidFill>
              <a:latin typeface="Century Gothic"/>
            </a:endParaRPr>
          </a:p>
        </p:txBody>
      </p:sp>
      <p:sp>
        <p:nvSpPr>
          <p:cNvPr id="411" name="TextShape 2"/>
          <p:cNvSpPr txBox="1"/>
          <p:nvPr/>
        </p:nvSpPr>
        <p:spPr>
          <a:xfrm>
            <a:off x="457200" y="1484640"/>
            <a:ext cx="8229240" cy="4641120"/>
          </a:xfrm>
          <a:prstGeom prst="rect">
            <a:avLst/>
          </a:prstGeom>
          <a:noFill/>
          <a:ln w="9360">
            <a:noFill/>
          </a:ln>
        </p:spPr>
        <p:txBody>
          <a:bodyPr/>
          <a:p>
            <a:pPr algn="just">
              <a:lnSpc>
                <a:spcPct val="100000"/>
              </a:lnSpc>
              <a:spcBef>
                <a:spcPts val="400"/>
              </a:spcBef>
            </a:pPr>
            <a:r>
              <a:rPr b="0" lang="en-US" sz="2000" spc="-1" strike="noStrike">
                <a:solidFill>
                  <a:srgbClr val="000000"/>
                </a:solidFill>
                <a:latin typeface="Century Gothic"/>
              </a:rPr>
              <a:t>Lima Barreto será responsável por compor um retrato de partes dos centros urbanos ignorados pela elite cultural do país: os subúrbios cariocas.</a:t>
            </a:r>
            <a:endParaRPr b="0" lang="en-US" sz="2000" spc="-1" strike="noStrike">
              <a:solidFill>
                <a:srgbClr val="808080"/>
              </a:solidFill>
              <a:latin typeface="Century Gothic"/>
            </a:endParaRPr>
          </a:p>
          <a:p>
            <a:pPr algn="just">
              <a:lnSpc>
                <a:spcPct val="100000"/>
              </a:lnSpc>
              <a:spcBef>
                <a:spcPts val="400"/>
              </a:spcBef>
            </a:pPr>
            <a:r>
              <a:rPr b="0" lang="en-US" sz="2000" spc="-1" strike="noStrike">
                <a:solidFill>
                  <a:srgbClr val="000000"/>
                </a:solidFill>
                <a:latin typeface="Century Gothic"/>
              </a:rPr>
              <a:t>Os romances, contos e crônicas de Lima Barreto compõem um painel em que se desenham de forma mais clara os verdadeiros mecanismos de relacionamento social típicos do Brasil no início do século XX.</a:t>
            </a:r>
            <a:endParaRPr b="0" lang="en-US" sz="2000" spc="-1" strike="noStrike">
              <a:solidFill>
                <a:srgbClr val="808080"/>
              </a:solidFill>
              <a:latin typeface="Century Gothic"/>
            </a:endParaRPr>
          </a:p>
        </p:txBody>
      </p:sp>
      <p:pic>
        <p:nvPicPr>
          <p:cNvPr id="412" name="Picture 2" descr=""/>
          <p:cNvPicPr/>
          <p:nvPr/>
        </p:nvPicPr>
        <p:blipFill>
          <a:blip r:embed="rId1"/>
          <a:stretch/>
        </p:blipFill>
        <p:spPr>
          <a:xfrm>
            <a:off x="539640" y="3861000"/>
            <a:ext cx="1904760" cy="2809440"/>
          </a:xfrm>
          <a:prstGeom prst="rect">
            <a:avLst/>
          </a:prstGeom>
          <a:ln>
            <a:noFill/>
          </a:ln>
        </p:spPr>
      </p:pic>
      <p:pic>
        <p:nvPicPr>
          <p:cNvPr id="413" name="Picture 4" descr=""/>
          <p:cNvPicPr/>
          <p:nvPr/>
        </p:nvPicPr>
        <p:blipFill>
          <a:blip r:embed="rId2"/>
          <a:stretch/>
        </p:blipFill>
        <p:spPr>
          <a:xfrm>
            <a:off x="6674040" y="908640"/>
            <a:ext cx="1714320" cy="2666520"/>
          </a:xfrm>
          <a:prstGeom prst="rect">
            <a:avLst/>
          </a:prstGeom>
          <a:ln>
            <a:noFill/>
          </a:ln>
        </p:spPr>
      </p:pic>
      <p:sp>
        <p:nvSpPr>
          <p:cNvPr id="414" name="CustomShape 3"/>
          <p:cNvSpPr/>
          <p:nvPr/>
        </p:nvSpPr>
        <p:spPr>
          <a:xfrm>
            <a:off x="155520" y="-144360"/>
            <a:ext cx="304560" cy="304560"/>
          </a:xfrm>
          <a:prstGeom prst="rect">
            <a:avLst/>
          </a:prstGeom>
          <a:noFill/>
          <a:ln>
            <a:noFill/>
          </a:ln>
        </p:spPr>
        <p:style>
          <a:lnRef idx="0"/>
          <a:fillRef idx="0"/>
          <a:effectRef idx="0"/>
          <a:fontRef idx="minor"/>
        </p:style>
      </p:sp>
      <p:pic>
        <p:nvPicPr>
          <p:cNvPr id="415" name="Picture 10" descr=""/>
          <p:cNvPicPr/>
          <p:nvPr/>
        </p:nvPicPr>
        <p:blipFill>
          <a:blip r:embed="rId3"/>
          <a:stretch/>
        </p:blipFill>
        <p:spPr>
          <a:xfrm>
            <a:off x="3060000" y="3378960"/>
            <a:ext cx="2109600" cy="2930040"/>
          </a:xfrm>
          <a:prstGeom prst="rect">
            <a:avLst/>
          </a:prstGeom>
          <a:ln>
            <a:noFill/>
          </a:ln>
        </p:spPr>
      </p:pic>
      <p:pic>
        <p:nvPicPr>
          <p:cNvPr id="416" name="Picture 12" descr=""/>
          <p:cNvPicPr/>
          <p:nvPr/>
        </p:nvPicPr>
        <p:blipFill>
          <a:blip r:embed="rId4"/>
          <a:stretch/>
        </p:blipFill>
        <p:spPr>
          <a:xfrm>
            <a:off x="5796000" y="3813120"/>
            <a:ext cx="2088000" cy="2783880"/>
          </a:xfrm>
          <a:prstGeom prst="rect">
            <a:avLst/>
          </a:prstGeom>
          <a:ln>
            <a:noFill/>
          </a:ln>
        </p:spPr>
      </p:pic>
    </p:spTree>
  </p:cSld>
  <p:transition>
    <p:wipe dir="l"/>
  </p:transition>
  <p:timing>
    <p:tnLst>
      <p:par>
        <p:cTn id="513" dur="indefinite" restart="never" nodeType="tmRoot">
          <p:childTnLst>
            <p:seq>
              <p:cTn id="514" dur="indefinite" nodeType="mainSeq">
                <p:childTnLst>
                  <p:par>
                    <p:cTn id="515" fill="hold">
                      <p:stCondLst>
                        <p:cond delay="indefinite"/>
                      </p:stCondLst>
                      <p:childTnLst>
                        <p:par>
                          <p:cTn id="516" fill="hold">
                            <p:stCondLst>
                              <p:cond delay="0"/>
                            </p:stCondLst>
                            <p:childTnLst>
                              <p:par>
                                <p:cTn id="517" nodeType="clickEffect" fill="hold" presetClass="entr" presetID="47">
                                  <p:stCondLst>
                                    <p:cond delay="0"/>
                                  </p:stCondLst>
                                  <p:childTnLst>
                                    <p:set>
                                      <p:cBhvr>
                                        <p:cTn id="518" dur="1" fill="hold">
                                          <p:stCondLst>
                                            <p:cond delay="0"/>
                                          </p:stCondLst>
                                        </p:cTn>
                                        <p:tgtEl>
                                          <p:spTgt spid="411">
                                            <p:txEl>
                                              <p:pRg st="0" end="0"/>
                                            </p:txEl>
                                          </p:spTgt>
                                        </p:tgtEl>
                                        <p:attrNameLst>
                                          <p:attrName>style.visibility</p:attrName>
                                        </p:attrNameLst>
                                      </p:cBhvr>
                                      <p:to>
                                        <p:strVal val="visible"/>
                                      </p:to>
                                    </p:set>
                                    <p:animEffect filter="fade" transition="in">
                                      <p:cBhvr additive="repl">
                                        <p:cTn id="519" dur="1000"/>
                                        <p:tgtEl>
                                          <p:spTgt spid="411">
                                            <p:txEl>
                                              <p:pRg st="0" end="0"/>
                                            </p:txEl>
                                          </p:spTgt>
                                        </p:tgtEl>
                                      </p:cBhvr>
                                    </p:animEffect>
                                    <p:anim calcmode="lin" valueType="num">
                                      <p:cBhvr additive="repl">
                                        <p:cTn id="520" dur="1000" fill="hold"/>
                                        <p:tgtEl>
                                          <p:spTgt spid="411">
                                            <p:txEl>
                                              <p:pRg st="0" end="0"/>
                                            </p:txEl>
                                          </p:spTgt>
                                        </p:tgtEl>
                                        <p:attrNameLst>
                                          <p:attrName>ppt_x</p:attrName>
                                        </p:attrNameLst>
                                      </p:cBhvr>
                                      <p:tavLst>
                                        <p:tav tm="0">
                                          <p:val>
                                            <p:strVal val="#ppt_x"/>
                                          </p:val>
                                        </p:tav>
                                        <p:tav tm="100000">
                                          <p:val>
                                            <p:strVal val="#ppt_x"/>
                                          </p:val>
                                        </p:tav>
                                      </p:tavLst>
                                    </p:anim>
                                    <p:anim calcmode="lin" valueType="num">
                                      <p:cBhvr additive="repl">
                                        <p:cTn id="521" dur="1000" fill="hold"/>
                                        <p:tgtEl>
                                          <p:spTgt spid="4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2" fill="hold">
                      <p:stCondLst>
                        <p:cond delay="indefinite"/>
                      </p:stCondLst>
                      <p:childTnLst>
                        <p:par>
                          <p:cTn id="523" fill="hold">
                            <p:stCondLst>
                              <p:cond delay="0"/>
                            </p:stCondLst>
                            <p:childTnLst>
                              <p:par>
                                <p:cTn id="524" nodeType="clickEffect" fill="hold" presetClass="entr" presetID="42">
                                  <p:stCondLst>
                                    <p:cond delay="0"/>
                                  </p:stCondLst>
                                  <p:childTnLst>
                                    <p:set>
                                      <p:cBhvr>
                                        <p:cTn id="525" dur="1" fill="hold">
                                          <p:stCondLst>
                                            <p:cond delay="0"/>
                                          </p:stCondLst>
                                        </p:cTn>
                                        <p:tgtEl>
                                          <p:spTgt spid="411">
                                            <p:txEl>
                                              <p:pRg st="1" end="1"/>
                                            </p:txEl>
                                          </p:spTgt>
                                        </p:tgtEl>
                                        <p:attrNameLst>
                                          <p:attrName>style.visibility</p:attrName>
                                        </p:attrNameLst>
                                      </p:cBhvr>
                                      <p:to>
                                        <p:strVal val="visible"/>
                                      </p:to>
                                    </p:set>
                                    <p:animEffect filter="fade" transition="in">
                                      <p:cBhvr additive="repl">
                                        <p:cTn id="526" dur="1000"/>
                                        <p:tgtEl>
                                          <p:spTgt spid="411">
                                            <p:txEl>
                                              <p:pRg st="1" end="1"/>
                                            </p:txEl>
                                          </p:spTgt>
                                        </p:tgtEl>
                                      </p:cBhvr>
                                    </p:animEffect>
                                    <p:anim calcmode="lin" valueType="num">
                                      <p:cBhvr additive="repl">
                                        <p:cTn id="527" dur="1000" fill="hold"/>
                                        <p:tgtEl>
                                          <p:spTgt spid="411">
                                            <p:txEl>
                                              <p:pRg st="1" end="1"/>
                                            </p:txEl>
                                          </p:spTgt>
                                        </p:tgtEl>
                                        <p:attrNameLst>
                                          <p:attrName>ppt_x</p:attrName>
                                        </p:attrNameLst>
                                      </p:cBhvr>
                                      <p:tavLst>
                                        <p:tav tm="0">
                                          <p:val>
                                            <p:strVal val="#ppt_x"/>
                                          </p:val>
                                        </p:tav>
                                        <p:tav tm="100000">
                                          <p:val>
                                            <p:strVal val="#ppt_x"/>
                                          </p:val>
                                        </p:tav>
                                      </p:tavLst>
                                    </p:anim>
                                    <p:anim calcmode="lin" valueType="num">
                                      <p:cBhvr additive="repl">
                                        <p:cTn id="528" dur="1000" fill="hold"/>
                                        <p:tgtEl>
                                          <p:spTgt spid="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9" fill="hold">
                      <p:stCondLst>
                        <p:cond delay="indefinite"/>
                      </p:stCondLst>
                      <p:childTnLst>
                        <p:par>
                          <p:cTn id="530" fill="hold">
                            <p:stCondLst>
                              <p:cond delay="0"/>
                            </p:stCondLst>
                            <p:childTnLst>
                              <p:par>
                                <p:cTn id="531" nodeType="clickEffect" fill="hold" presetClass="entr" presetID="22" presetSubtype="4">
                                  <p:stCondLst>
                                    <p:cond delay="0"/>
                                  </p:stCondLst>
                                  <p:childTnLst>
                                    <p:set>
                                      <p:cBhvr>
                                        <p:cTn id="532" dur="1" fill="hold">
                                          <p:stCondLst>
                                            <p:cond delay="0"/>
                                          </p:stCondLst>
                                        </p:cTn>
                                        <p:tgtEl>
                                          <p:spTgt spid="412"/>
                                        </p:tgtEl>
                                        <p:attrNameLst>
                                          <p:attrName>style.visibility</p:attrName>
                                        </p:attrNameLst>
                                      </p:cBhvr>
                                      <p:to>
                                        <p:strVal val="visible"/>
                                      </p:to>
                                    </p:set>
                                    <p:animEffect filter="wipe(down)" transition="in">
                                      <p:cBhvr additive="repl">
                                        <p:cTn id="533" dur="500"/>
                                        <p:tgtEl>
                                          <p:spTgt spid="412"/>
                                        </p:tgtEl>
                                      </p:cBhvr>
                                    </p:animEffect>
                                  </p:childTnLst>
                                </p:cTn>
                              </p:par>
                            </p:childTnLst>
                          </p:cTn>
                        </p:par>
                      </p:childTnLst>
                    </p:cTn>
                  </p:par>
                  <p:par>
                    <p:cTn id="534" fill="hold">
                      <p:stCondLst>
                        <p:cond delay="indefinite"/>
                      </p:stCondLst>
                      <p:childTnLst>
                        <p:par>
                          <p:cTn id="535" fill="hold">
                            <p:stCondLst>
                              <p:cond delay="0"/>
                            </p:stCondLst>
                            <p:childTnLst>
                              <p:par>
                                <p:cTn id="536" nodeType="clickEffect" fill="hold" presetClass="entr" presetID="22" presetSubtype="4">
                                  <p:stCondLst>
                                    <p:cond delay="0"/>
                                  </p:stCondLst>
                                  <p:childTnLst>
                                    <p:set>
                                      <p:cBhvr>
                                        <p:cTn id="537" dur="1" fill="hold">
                                          <p:stCondLst>
                                            <p:cond delay="0"/>
                                          </p:stCondLst>
                                        </p:cTn>
                                        <p:tgtEl>
                                          <p:spTgt spid="416"/>
                                        </p:tgtEl>
                                        <p:attrNameLst>
                                          <p:attrName>style.visibility</p:attrName>
                                        </p:attrNameLst>
                                      </p:cBhvr>
                                      <p:to>
                                        <p:strVal val="visible"/>
                                      </p:to>
                                    </p:set>
                                    <p:animEffect filter="wipe(down)" transition="in">
                                      <p:cBhvr additive="repl">
                                        <p:cTn id="538" dur="500"/>
                                        <p:tgtEl>
                                          <p:spTgt spid="416"/>
                                        </p:tgtEl>
                                      </p:cBhvr>
                                    </p:animEffect>
                                  </p:childTnLst>
                                </p:cTn>
                              </p:par>
                            </p:childTnLst>
                          </p:cTn>
                        </p:par>
                      </p:childTnLst>
                    </p:cTn>
                  </p:par>
                  <p:par>
                    <p:cTn id="539" fill="hold">
                      <p:stCondLst>
                        <p:cond delay="indefinite"/>
                      </p:stCondLst>
                      <p:childTnLst>
                        <p:par>
                          <p:cTn id="540" fill="hold">
                            <p:stCondLst>
                              <p:cond delay="0"/>
                            </p:stCondLst>
                            <p:childTnLst>
                              <p:par>
                                <p:cTn id="541" nodeType="clickEffect" fill="hold" presetClass="entr" presetID="22" presetSubtype="4">
                                  <p:stCondLst>
                                    <p:cond delay="0"/>
                                  </p:stCondLst>
                                  <p:childTnLst>
                                    <p:set>
                                      <p:cBhvr>
                                        <p:cTn id="542" dur="1" fill="hold">
                                          <p:stCondLst>
                                            <p:cond delay="0"/>
                                          </p:stCondLst>
                                        </p:cTn>
                                        <p:tgtEl>
                                          <p:spTgt spid="415"/>
                                        </p:tgtEl>
                                        <p:attrNameLst>
                                          <p:attrName>style.visibility</p:attrName>
                                        </p:attrNameLst>
                                      </p:cBhvr>
                                      <p:to>
                                        <p:strVal val="visible"/>
                                      </p:to>
                                    </p:set>
                                    <p:animEffect filter="wipe(down)" transition="in">
                                      <p:cBhvr additive="repl">
                                        <p:cTn id="543" dur="500"/>
                                        <p:tgtEl>
                                          <p:spTgt spid="415"/>
                                        </p:tgtEl>
                                      </p:cBhvr>
                                    </p:animEffect>
                                  </p:childTnLst>
                                </p:cTn>
                              </p:par>
                            </p:childTnLst>
                          </p:cTn>
                        </p:par>
                      </p:childTnLst>
                    </p:cTn>
                  </p:par>
                  <p:par>
                    <p:cTn id="544" fill="hold">
                      <p:stCondLst>
                        <p:cond delay="indefinite"/>
                      </p:stCondLst>
                      <p:childTnLst>
                        <p:par>
                          <p:cTn id="545" fill="hold">
                            <p:stCondLst>
                              <p:cond delay="0"/>
                            </p:stCondLst>
                            <p:childTnLst>
                              <p:par>
                                <p:cTn id="546" nodeType="clickEffect" fill="hold" presetClass="entr" presetID="22" presetSubtype="4">
                                  <p:stCondLst>
                                    <p:cond delay="0"/>
                                  </p:stCondLst>
                                  <p:childTnLst>
                                    <p:set>
                                      <p:cBhvr>
                                        <p:cTn id="547" dur="1" fill="hold">
                                          <p:stCondLst>
                                            <p:cond delay="0"/>
                                          </p:stCondLst>
                                        </p:cTn>
                                        <p:tgtEl>
                                          <p:spTgt spid="413"/>
                                        </p:tgtEl>
                                        <p:attrNameLst>
                                          <p:attrName>style.visibility</p:attrName>
                                        </p:attrNameLst>
                                      </p:cBhvr>
                                      <p:to>
                                        <p:strVal val="visible"/>
                                      </p:to>
                                    </p:set>
                                    <p:animEffect filter="wipe(down)" transition="in">
                                      <p:cBhvr additive="repl">
                                        <p:cTn id="548" dur="500"/>
                                        <p:tgtEl>
                                          <p:spTgt spid="41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611640" y="1126440"/>
            <a:ext cx="7848360" cy="4355640"/>
          </a:xfrm>
          <a:prstGeom prst="rect">
            <a:avLst/>
          </a:prstGeom>
          <a:noFill/>
          <a:ln>
            <a:noFill/>
          </a:ln>
        </p:spPr>
        <p:style>
          <a:lnRef idx="0"/>
          <a:fillRef idx="0"/>
          <a:effectRef idx="0"/>
          <a:fontRef idx="minor"/>
        </p:style>
        <p:txBody>
          <a:bodyPr lIns="90000" rIns="90000" tIns="45000" bIns="45000"/>
          <a:p>
            <a:pPr algn="just">
              <a:lnSpc>
                <a:spcPct val="100000"/>
              </a:lnSpc>
            </a:pPr>
            <a:r>
              <a:rPr b="0" lang="pt-BR" sz="1800" spc="-1" strike="noStrike">
                <a:solidFill>
                  <a:srgbClr val="000000"/>
                </a:solidFill>
                <a:latin typeface="Century Gothic"/>
              </a:rPr>
              <a:t>[...]Na rua, Clara pensou em tudo aquilo, naquela dolorosa cena que tinha presenciado e no vexame que sofrera. Agora é que tinha a noção exata da sua situação na sociedade. Fora preciso ser ofendida irremediavelmente nos seus melindres de solteira, ouvir os desaforos da mãe do seu algoz, para se convencer de que ela não era uma moça como as outras; era muito menos no conceito de todos. [...]</a:t>
            </a:r>
            <a:endParaRPr b="0" lang="pt-BR" sz="1800" spc="-1" strike="noStrike">
              <a:latin typeface="Arial"/>
            </a:endParaRPr>
          </a:p>
          <a:p>
            <a:pPr algn="just">
              <a:lnSpc>
                <a:spcPct val="100000"/>
              </a:lnSpc>
            </a:pPr>
            <a:r>
              <a:rPr b="0" lang="pt-BR" sz="1800" spc="-1" strike="noStrike">
                <a:solidFill>
                  <a:srgbClr val="000000"/>
                </a:solidFill>
                <a:latin typeface="Century Gothic"/>
              </a:rPr>
              <a:t>[...]Ora, uma mulatinha, filha de um carteiro! O que era preciso, tanto a ela como às suas iguais, era educar o caráter, revestir-se de vontade, [...] para se defender de Cassis e semelhantes, e bater-se contra todos os que se opusessem, por este ou aquele modo, contra a elevação dela, social e moralmente. Nada a fazia inferior às outras, senão o conceito geral e a covardia com que elas o admitiam… </a:t>
            </a:r>
            <a:endParaRPr b="0" lang="pt-BR" sz="1800" spc="-1" strike="noStrike">
              <a:latin typeface="Arial"/>
            </a:endParaRPr>
          </a:p>
          <a:p>
            <a:pPr algn="r">
              <a:lnSpc>
                <a:spcPct val="100000"/>
              </a:lnSpc>
            </a:pPr>
            <a:endParaRPr b="0" lang="pt-BR" sz="1800" spc="-1" strike="noStrike">
              <a:latin typeface="Arial"/>
            </a:endParaRPr>
          </a:p>
          <a:p>
            <a:pPr algn="r">
              <a:lnSpc>
                <a:spcPct val="100000"/>
              </a:lnSpc>
            </a:pPr>
            <a:endParaRPr b="0" lang="pt-BR" sz="1800" spc="-1" strike="noStrike">
              <a:latin typeface="Arial"/>
            </a:endParaRPr>
          </a:p>
          <a:p>
            <a:pPr algn="r">
              <a:lnSpc>
                <a:spcPct val="100000"/>
              </a:lnSpc>
            </a:pPr>
            <a:r>
              <a:rPr b="0" lang="pt-BR" sz="1600" spc="-1" strike="noStrike">
                <a:solidFill>
                  <a:srgbClr val="000000"/>
                </a:solidFill>
                <a:latin typeface="Century Gothic"/>
              </a:rPr>
              <a:t>BARRETO, Lima. </a:t>
            </a:r>
            <a:r>
              <a:rPr b="0" i="1" lang="pt-BR" sz="1600" spc="-1" strike="noStrike">
                <a:solidFill>
                  <a:srgbClr val="000000"/>
                </a:solidFill>
                <a:latin typeface="Century Gothic"/>
              </a:rPr>
              <a:t>Clara dos Anjos</a:t>
            </a:r>
            <a:r>
              <a:rPr b="0" lang="pt-BR" sz="1600" spc="-1" strike="noStrike">
                <a:solidFill>
                  <a:srgbClr val="000000"/>
                </a:solidFill>
                <a:latin typeface="Century Gothic"/>
              </a:rPr>
              <a:t>.</a:t>
            </a:r>
            <a:endParaRPr b="0" lang="pt-BR" sz="1600" spc="-1" strike="noStrike">
              <a:latin typeface="Arial"/>
            </a:endParaRPr>
          </a:p>
          <a:p>
            <a:pPr algn="r">
              <a:lnSpc>
                <a:spcPct val="100000"/>
              </a:lnSpc>
            </a:pPr>
            <a:r>
              <a:rPr b="0" lang="pt-BR" sz="1600" spc="-1" strike="noStrike">
                <a:solidFill>
                  <a:srgbClr val="000000"/>
                </a:solidFill>
                <a:latin typeface="Century Gothic"/>
              </a:rPr>
              <a:t>São Paulo: Ática, 1998.</a:t>
            </a:r>
            <a:endParaRPr b="0" lang="pt-BR" sz="1600" spc="-1" strike="noStrike">
              <a:latin typeface="Arial"/>
            </a:endParaRPr>
          </a:p>
        </p:txBody>
      </p:sp>
    </p:spTree>
  </p:cSld>
  <p:transition>
    <p:wipe dir="l"/>
  </p:transition>
  <p:timing>
    <p:tnLst>
      <p:par>
        <p:cTn id="549" dur="indefinite" restart="never" nodeType="tmRoot">
          <p:childTnLst>
            <p:seq>
              <p:cTn id="550" dur="indefinite" nodeType="mainSeq">
                <p:childTnLst>
                  <p:par>
                    <p:cTn id="551" fill="hold">
                      <p:stCondLst>
                        <p:cond delay="indefinite"/>
                      </p:stCondLst>
                      <p:childTnLst>
                        <p:par>
                          <p:cTn id="552" fill="hold">
                            <p:stCondLst>
                              <p:cond delay="0"/>
                            </p:stCondLst>
                            <p:childTnLst>
                              <p:par>
                                <p:cTn id="553" nodeType="clickEffect" fill="hold" presetClass="entr" presetID="47">
                                  <p:stCondLst>
                                    <p:cond delay="0"/>
                                  </p:stCondLst>
                                  <p:childTnLst>
                                    <p:set>
                                      <p:cBhvr>
                                        <p:cTn id="554" dur="1" fill="hold">
                                          <p:stCondLst>
                                            <p:cond delay="0"/>
                                          </p:stCondLst>
                                        </p:cTn>
                                        <p:tgtEl>
                                          <p:spTgt spid="417">
                                            <p:txEl>
                                              <p:pRg st="0" end="0"/>
                                            </p:txEl>
                                          </p:spTgt>
                                        </p:tgtEl>
                                        <p:attrNameLst>
                                          <p:attrName>style.visibility</p:attrName>
                                        </p:attrNameLst>
                                      </p:cBhvr>
                                      <p:to>
                                        <p:strVal val="visible"/>
                                      </p:to>
                                    </p:set>
                                    <p:animEffect filter="fade" transition="in">
                                      <p:cBhvr additive="repl">
                                        <p:cTn id="555" dur="1000"/>
                                        <p:tgtEl>
                                          <p:spTgt spid="417">
                                            <p:txEl>
                                              <p:pRg st="0" end="0"/>
                                            </p:txEl>
                                          </p:spTgt>
                                        </p:tgtEl>
                                      </p:cBhvr>
                                    </p:animEffect>
                                    <p:anim calcmode="lin" valueType="num">
                                      <p:cBhvr additive="repl">
                                        <p:cTn id="556" dur="1000" fill="hold"/>
                                        <p:tgtEl>
                                          <p:spTgt spid="417">
                                            <p:txEl>
                                              <p:pRg st="0" end="0"/>
                                            </p:txEl>
                                          </p:spTgt>
                                        </p:tgtEl>
                                        <p:attrNameLst>
                                          <p:attrName>ppt_x</p:attrName>
                                        </p:attrNameLst>
                                      </p:cBhvr>
                                      <p:tavLst>
                                        <p:tav tm="0">
                                          <p:val>
                                            <p:strVal val="#ppt_x"/>
                                          </p:val>
                                        </p:tav>
                                        <p:tav tm="100000">
                                          <p:val>
                                            <p:strVal val="#ppt_x"/>
                                          </p:val>
                                        </p:tav>
                                      </p:tavLst>
                                    </p:anim>
                                    <p:anim calcmode="lin" valueType="num">
                                      <p:cBhvr additive="repl">
                                        <p:cTn id="557" dur="1000" fill="hold"/>
                                        <p:tgtEl>
                                          <p:spTgt spid="417">
                                            <p:txEl>
                                              <p:pRg st="0" end="0"/>
                                            </p:txEl>
                                          </p:spTgt>
                                        </p:tgtEl>
                                        <p:attrNameLst>
                                          <p:attrName>ppt_y</p:attrName>
                                        </p:attrNameLst>
                                      </p:cBhvr>
                                      <p:tavLst>
                                        <p:tav tm="0">
                                          <p:val>
                                            <p:strVal val="#ppt_y-.1"/>
                                          </p:val>
                                        </p:tav>
                                        <p:tav tm="100000">
                                          <p:val>
                                            <p:strVal val="#ppt_y"/>
                                          </p:val>
                                        </p:tav>
                                      </p:tavLst>
                                    </p:anim>
                                  </p:childTnLst>
                                </p:cTn>
                              </p:par>
                              <p:par>
                                <p:cTn id="558" nodeType="withEffect" fill="hold" presetClass="entr" presetID="47">
                                  <p:stCondLst>
                                    <p:cond delay="0"/>
                                  </p:stCondLst>
                                  <p:childTnLst>
                                    <p:set>
                                      <p:cBhvr>
                                        <p:cTn id="559" dur="1" fill="hold">
                                          <p:stCondLst>
                                            <p:cond delay="0"/>
                                          </p:stCondLst>
                                        </p:cTn>
                                        <p:tgtEl>
                                          <p:spTgt spid="417">
                                            <p:txEl>
                                              <p:pRg st="1" end="1"/>
                                            </p:txEl>
                                          </p:spTgt>
                                        </p:tgtEl>
                                        <p:attrNameLst>
                                          <p:attrName>style.visibility</p:attrName>
                                        </p:attrNameLst>
                                      </p:cBhvr>
                                      <p:to>
                                        <p:strVal val="visible"/>
                                      </p:to>
                                    </p:set>
                                    <p:animEffect filter="fade" transition="in">
                                      <p:cBhvr additive="repl">
                                        <p:cTn id="560" dur="1000"/>
                                        <p:tgtEl>
                                          <p:spTgt spid="417">
                                            <p:txEl>
                                              <p:pRg st="1" end="1"/>
                                            </p:txEl>
                                          </p:spTgt>
                                        </p:tgtEl>
                                      </p:cBhvr>
                                    </p:animEffect>
                                    <p:anim calcmode="lin" valueType="num">
                                      <p:cBhvr additive="repl">
                                        <p:cTn id="561" dur="1000" fill="hold"/>
                                        <p:tgtEl>
                                          <p:spTgt spid="417">
                                            <p:txEl>
                                              <p:pRg st="1" end="1"/>
                                            </p:txEl>
                                          </p:spTgt>
                                        </p:tgtEl>
                                        <p:attrNameLst>
                                          <p:attrName>ppt_x</p:attrName>
                                        </p:attrNameLst>
                                      </p:cBhvr>
                                      <p:tavLst>
                                        <p:tav tm="0">
                                          <p:val>
                                            <p:strVal val="#ppt_x"/>
                                          </p:val>
                                        </p:tav>
                                        <p:tav tm="100000">
                                          <p:val>
                                            <p:strVal val="#ppt_x"/>
                                          </p:val>
                                        </p:tav>
                                      </p:tavLst>
                                    </p:anim>
                                    <p:anim calcmode="lin" valueType="num">
                                      <p:cBhvr additive="repl">
                                        <p:cTn id="562" dur="1000" fill="hold"/>
                                        <p:tgtEl>
                                          <p:spTgt spid="4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29">
                                  <p:stCondLst>
                                    <p:cond delay="0"/>
                                  </p:stCondLst>
                                  <p:childTnLst>
                                    <p:set>
                                      <p:cBhvr>
                                        <p:cTn id="566" dur="1" fill="hold">
                                          <p:stCondLst>
                                            <p:cond delay="0"/>
                                          </p:stCondLst>
                                        </p:cTn>
                                        <p:tgtEl>
                                          <p:spTgt spid="417">
                                            <p:txEl>
                                              <p:pRg st="4" end="4"/>
                                            </p:txEl>
                                          </p:spTgt>
                                        </p:tgtEl>
                                        <p:attrNameLst>
                                          <p:attrName>style.visibility</p:attrName>
                                        </p:attrNameLst>
                                      </p:cBhvr>
                                      <p:to>
                                        <p:strVal val="visible"/>
                                      </p:to>
                                    </p:set>
                                    <p:anim calcmode="lin" valueType="num">
                                      <p:cBhvr additive="repl">
                                        <p:cTn id="567" dur="1000" fill="hold"/>
                                        <p:tgtEl>
                                          <p:spTgt spid="417">
                                            <p:txEl>
                                              <p:pRg st="4" end="4"/>
                                            </p:txEl>
                                          </p:spTgt>
                                        </p:tgtEl>
                                        <p:attrNameLst>
                                          <p:attrName>ppt_x</p:attrName>
                                        </p:attrNameLst>
                                      </p:cBhvr>
                                      <p:tavLst>
                                        <p:tav tm="0">
                                          <p:val>
                                            <p:strVal val="#ppt_x-.2"/>
                                          </p:val>
                                        </p:tav>
                                        <p:tav tm="100000">
                                          <p:val>
                                            <p:strVal val="#ppt_x"/>
                                          </p:val>
                                        </p:tav>
                                      </p:tavLst>
                                    </p:anim>
                                    <p:anim calcmode="lin" valueType="num">
                                      <p:cBhvr additive="repl">
                                        <p:cTn id="568" dur="1000" fill="hold"/>
                                        <p:tgtEl>
                                          <p:spTgt spid="417">
                                            <p:txEl>
                                              <p:pRg st="4" end="4"/>
                                            </p:txEl>
                                          </p:spTgt>
                                        </p:tgtEl>
                                        <p:attrNameLst>
                                          <p:attrName>ppt_y</p:attrName>
                                        </p:attrNameLst>
                                      </p:cBhvr>
                                      <p:tavLst>
                                        <p:tav tm="0">
                                          <p:val>
                                            <p:strVal val="#ppt_y"/>
                                          </p:val>
                                        </p:tav>
                                        <p:tav tm="100000">
                                          <p:val>
                                            <p:strVal val="#ppt_y"/>
                                          </p:val>
                                        </p:tav>
                                      </p:tavLst>
                                    </p:anim>
                                    <p:animEffect filter="wipe(right)" transition="in">
                                      <p:cBhvr additive="repl">
                                        <p:cTn id="569" dur="1000"/>
                                        <p:tgtEl>
                                          <p:spTgt spid="417">
                                            <p:txEl>
                                              <p:pRg st="4" end="4"/>
                                            </p:txEl>
                                          </p:spTgt>
                                        </p:tgtEl>
                                      </p:cBhvr>
                                    </p:animEffect>
                                  </p:childTnLst>
                                </p:cTn>
                              </p:par>
                              <p:par>
                                <p:cTn id="570" nodeType="withEffect" fill="hold" presetClass="entr" presetID="29">
                                  <p:stCondLst>
                                    <p:cond delay="0"/>
                                  </p:stCondLst>
                                  <p:childTnLst>
                                    <p:set>
                                      <p:cBhvr>
                                        <p:cTn id="571" dur="1" fill="hold">
                                          <p:stCondLst>
                                            <p:cond delay="0"/>
                                          </p:stCondLst>
                                        </p:cTn>
                                        <p:tgtEl>
                                          <p:spTgt spid="417">
                                            <p:txEl>
                                              <p:pRg st="5" end="5"/>
                                            </p:txEl>
                                          </p:spTgt>
                                        </p:tgtEl>
                                        <p:attrNameLst>
                                          <p:attrName>style.visibility</p:attrName>
                                        </p:attrNameLst>
                                      </p:cBhvr>
                                      <p:to>
                                        <p:strVal val="visible"/>
                                      </p:to>
                                    </p:set>
                                    <p:anim calcmode="lin" valueType="num">
                                      <p:cBhvr additive="repl">
                                        <p:cTn id="572" dur="1000" fill="hold"/>
                                        <p:tgtEl>
                                          <p:spTgt spid="417">
                                            <p:txEl>
                                              <p:pRg st="5" end="5"/>
                                            </p:txEl>
                                          </p:spTgt>
                                        </p:tgtEl>
                                        <p:attrNameLst>
                                          <p:attrName>ppt_x</p:attrName>
                                        </p:attrNameLst>
                                      </p:cBhvr>
                                      <p:tavLst>
                                        <p:tav tm="0">
                                          <p:val>
                                            <p:strVal val="#ppt_x-.2"/>
                                          </p:val>
                                        </p:tav>
                                        <p:tav tm="100000">
                                          <p:val>
                                            <p:strVal val="#ppt_x"/>
                                          </p:val>
                                        </p:tav>
                                      </p:tavLst>
                                    </p:anim>
                                    <p:anim calcmode="lin" valueType="num">
                                      <p:cBhvr additive="repl">
                                        <p:cTn id="573" dur="1000" fill="hold"/>
                                        <p:tgtEl>
                                          <p:spTgt spid="417">
                                            <p:txEl>
                                              <p:pRg st="5" end="5"/>
                                            </p:txEl>
                                          </p:spTgt>
                                        </p:tgtEl>
                                        <p:attrNameLst>
                                          <p:attrName>ppt_y</p:attrName>
                                        </p:attrNameLst>
                                      </p:cBhvr>
                                      <p:tavLst>
                                        <p:tav tm="0">
                                          <p:val>
                                            <p:strVal val="#ppt_y"/>
                                          </p:val>
                                        </p:tav>
                                        <p:tav tm="100000">
                                          <p:val>
                                            <p:strVal val="#ppt_y"/>
                                          </p:val>
                                        </p:tav>
                                      </p:tavLst>
                                    </p:anim>
                                    <p:animEffect filter="wipe(right)" transition="in">
                                      <p:cBhvr additive="repl">
                                        <p:cTn id="574" dur="1000"/>
                                        <p:tgtEl>
                                          <p:spTgt spid="417">
                                            <p:txEl>
                                              <p:pRg st="5" end="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683640" y="274680"/>
            <a:ext cx="7772040" cy="849600"/>
          </a:xfrm>
          <a:prstGeom prst="rect">
            <a:avLst/>
          </a:prstGeom>
          <a:noFill/>
          <a:ln w="9360">
            <a:noFill/>
          </a:ln>
        </p:spPr>
        <p:txBody>
          <a:bodyPr anchor="ctr"/>
          <a:p>
            <a:pPr algn="ctr">
              <a:lnSpc>
                <a:spcPct val="100000"/>
              </a:lnSpc>
            </a:pPr>
            <a:r>
              <a:rPr b="0" lang="en-US" sz="3600" spc="-1" strike="noStrike">
                <a:solidFill>
                  <a:srgbClr val="000000"/>
                </a:solidFill>
                <a:latin typeface="Century Gothic"/>
              </a:rPr>
              <a:t>Monteiro Lobato</a:t>
            </a:r>
            <a:endParaRPr b="0" lang="en-US" sz="3600" spc="-1" strike="noStrike">
              <a:solidFill>
                <a:srgbClr val="000000"/>
              </a:solidFill>
              <a:latin typeface="Century Gothic"/>
            </a:endParaRPr>
          </a:p>
        </p:txBody>
      </p:sp>
      <p:sp>
        <p:nvSpPr>
          <p:cNvPr id="419" name="CustomShape 2"/>
          <p:cNvSpPr/>
          <p:nvPr/>
        </p:nvSpPr>
        <p:spPr>
          <a:xfrm>
            <a:off x="611640" y="980640"/>
            <a:ext cx="7848360" cy="5302440"/>
          </a:xfrm>
          <a:prstGeom prst="rect">
            <a:avLst/>
          </a:prstGeom>
          <a:noFill/>
          <a:ln>
            <a:noFill/>
          </a:ln>
        </p:spPr>
        <p:style>
          <a:lnRef idx="0"/>
          <a:fillRef idx="0"/>
          <a:effectRef idx="0"/>
          <a:fontRef idx="minor"/>
        </p:style>
        <p:txBody>
          <a:bodyPr lIns="90000" rIns="90000" tIns="45000" bIns="45000"/>
          <a:p>
            <a:pPr algn="just">
              <a:lnSpc>
                <a:spcPct val="100000"/>
              </a:lnSpc>
            </a:pPr>
            <a:r>
              <a:rPr b="0" lang="pt-BR" sz="1800" spc="-1" strike="noStrike">
                <a:solidFill>
                  <a:srgbClr val="000000"/>
                </a:solidFill>
                <a:latin typeface="Century Gothic"/>
              </a:rPr>
              <a:t>Este notável escritor é bastante conhecido entre as crianças, pois se dedicou a um estilo de escrita com linguagem simples onde realidade e fantasia estão lado a lado. Pode-se dizer que ele foi o precursor da literatura infantil no Brasil.</a:t>
            </a:r>
            <a:endParaRPr b="0" lang="pt-BR" sz="1800" spc="-1" strike="noStrike">
              <a:latin typeface="Arial"/>
            </a:endParaRPr>
          </a:p>
          <a:p>
            <a:pPr algn="just">
              <a:lnSpc>
                <a:spcPct val="100000"/>
              </a:lnSpc>
            </a:pPr>
            <a:endParaRPr b="0" lang="pt-BR" sz="1800" spc="-1" strike="noStrike">
              <a:latin typeface="Arial"/>
            </a:endParaRPr>
          </a:p>
          <a:p>
            <a:pPr algn="just">
              <a:lnSpc>
                <a:spcPct val="100000"/>
              </a:lnSpc>
            </a:pPr>
            <a:r>
              <a:rPr b="0" lang="pt-BR" sz="1800" spc="-1" strike="noStrike">
                <a:solidFill>
                  <a:srgbClr val="000000"/>
                </a:solidFill>
                <a:latin typeface="Century Gothic"/>
              </a:rPr>
              <a:t>Escreveu ainda outras incríveis obras infantis, como: </a:t>
            </a:r>
            <a:r>
              <a:rPr b="0" i="1" lang="pt-BR" sz="1800" spc="-1" strike="noStrike">
                <a:solidFill>
                  <a:srgbClr val="000000"/>
                </a:solidFill>
                <a:latin typeface="Century Gothic"/>
              </a:rPr>
              <a:t>A Menina do Nariz Arrebitado</a:t>
            </a:r>
            <a:r>
              <a:rPr b="0" lang="pt-BR" sz="1800" spc="-1" strike="noStrike">
                <a:solidFill>
                  <a:srgbClr val="000000"/>
                </a:solidFill>
                <a:latin typeface="Century Gothic"/>
              </a:rPr>
              <a:t>, </a:t>
            </a:r>
            <a:r>
              <a:rPr b="0" i="1" lang="pt-BR" sz="1800" spc="-1" strike="noStrike">
                <a:solidFill>
                  <a:srgbClr val="000000"/>
                </a:solidFill>
                <a:latin typeface="Century Gothic"/>
              </a:rPr>
              <a:t>O Saci</a:t>
            </a:r>
            <a:r>
              <a:rPr b="0" lang="pt-BR" sz="1800" spc="-1" strike="noStrike">
                <a:solidFill>
                  <a:srgbClr val="000000"/>
                </a:solidFill>
                <a:latin typeface="Century Gothic"/>
              </a:rPr>
              <a:t>, </a:t>
            </a:r>
            <a:r>
              <a:rPr b="0" i="1" lang="pt-BR" sz="1800" spc="-1" strike="noStrike">
                <a:solidFill>
                  <a:srgbClr val="000000"/>
                </a:solidFill>
                <a:latin typeface="Century Gothic"/>
              </a:rPr>
              <a:t>Fábulas do Marquês de Rabicó</a:t>
            </a:r>
            <a:r>
              <a:rPr b="0" lang="pt-BR" sz="1800" spc="-1" strike="noStrike">
                <a:solidFill>
                  <a:srgbClr val="000000"/>
                </a:solidFill>
                <a:latin typeface="Century Gothic"/>
              </a:rPr>
              <a:t>, </a:t>
            </a:r>
            <a:r>
              <a:rPr b="0" i="1" lang="pt-BR" sz="1800" spc="-1" strike="noStrike">
                <a:solidFill>
                  <a:srgbClr val="000000"/>
                </a:solidFill>
                <a:latin typeface="Century Gothic"/>
              </a:rPr>
              <a:t>Aventuras do Príncipe</a:t>
            </a:r>
            <a:r>
              <a:rPr b="0" lang="pt-BR" sz="1800" spc="-1" strike="noStrike">
                <a:solidFill>
                  <a:srgbClr val="000000"/>
                </a:solidFill>
                <a:latin typeface="Century Gothic"/>
              </a:rPr>
              <a:t>, </a:t>
            </a:r>
            <a:r>
              <a:rPr b="0" i="1" lang="pt-BR" sz="1800" spc="-1" strike="noStrike">
                <a:solidFill>
                  <a:srgbClr val="000000"/>
                </a:solidFill>
                <a:latin typeface="Century Gothic"/>
              </a:rPr>
              <a:t>Noivado de Narizinho</a:t>
            </a:r>
            <a:r>
              <a:rPr b="0" lang="pt-BR" sz="1800" spc="-1" strike="noStrike">
                <a:solidFill>
                  <a:srgbClr val="000000"/>
                </a:solidFill>
                <a:latin typeface="Century Gothic"/>
              </a:rPr>
              <a:t>, </a:t>
            </a:r>
            <a:r>
              <a:rPr b="0" i="1" lang="pt-BR" sz="1800" spc="-1" strike="noStrike">
                <a:solidFill>
                  <a:srgbClr val="000000"/>
                </a:solidFill>
                <a:latin typeface="Century Gothic"/>
              </a:rPr>
              <a:t>O Pó de Pirlimpimpim</a:t>
            </a:r>
            <a:r>
              <a:rPr b="0" lang="pt-BR" sz="1800" spc="-1" strike="noStrike">
                <a:solidFill>
                  <a:srgbClr val="000000"/>
                </a:solidFill>
                <a:latin typeface="Century Gothic"/>
              </a:rPr>
              <a:t>, </a:t>
            </a:r>
            <a:r>
              <a:rPr b="0" i="1" lang="pt-BR" sz="1800" spc="-1" strike="noStrike">
                <a:solidFill>
                  <a:srgbClr val="000000"/>
                </a:solidFill>
                <a:latin typeface="Century Gothic"/>
              </a:rPr>
              <a:t>Emília no País da Gramática</a:t>
            </a:r>
            <a:r>
              <a:rPr b="0" lang="pt-BR" sz="1800" spc="-1" strike="noStrike">
                <a:solidFill>
                  <a:srgbClr val="000000"/>
                </a:solidFill>
                <a:latin typeface="Century Gothic"/>
              </a:rPr>
              <a:t>, </a:t>
            </a:r>
            <a:r>
              <a:rPr b="0" i="1" lang="pt-BR" sz="1800" spc="-1" strike="noStrike">
                <a:solidFill>
                  <a:srgbClr val="000000"/>
                </a:solidFill>
                <a:latin typeface="Century Gothic"/>
              </a:rPr>
              <a:t>Memórias da Emília</a:t>
            </a:r>
            <a:r>
              <a:rPr b="0" lang="pt-BR" sz="1800" spc="-1" strike="noStrike">
                <a:solidFill>
                  <a:srgbClr val="000000"/>
                </a:solidFill>
                <a:latin typeface="Century Gothic"/>
              </a:rPr>
              <a:t>, </a:t>
            </a:r>
            <a:r>
              <a:rPr b="0" i="1" lang="pt-BR" sz="1800" spc="-1" strike="noStrike">
                <a:solidFill>
                  <a:srgbClr val="000000"/>
                </a:solidFill>
                <a:latin typeface="Century Gothic"/>
              </a:rPr>
              <a:t>O Poço do Visconde  </a:t>
            </a:r>
            <a:r>
              <a:rPr b="0" lang="pt-BR" sz="1800" spc="-1" strike="noStrike">
                <a:solidFill>
                  <a:srgbClr val="000000"/>
                </a:solidFill>
                <a:latin typeface="Century Gothic"/>
              </a:rPr>
              <a:t>e </a:t>
            </a:r>
            <a:r>
              <a:rPr b="0" i="1" lang="pt-BR" sz="1800" spc="-1" strike="noStrike">
                <a:solidFill>
                  <a:srgbClr val="000000"/>
                </a:solidFill>
                <a:latin typeface="Century Gothic"/>
              </a:rPr>
              <a:t>A Chave do Tamanho</a:t>
            </a:r>
            <a:r>
              <a:rPr b="0" lang="pt-BR" sz="1800" spc="-1" strike="noStrike">
                <a:solidFill>
                  <a:srgbClr val="000000"/>
                </a:solidFill>
                <a:latin typeface="Century Gothic"/>
              </a:rPr>
              <a:t>.</a:t>
            </a:r>
            <a:endParaRPr b="0" lang="pt-BR" sz="1800" spc="-1" strike="noStrike">
              <a:latin typeface="Arial"/>
            </a:endParaRPr>
          </a:p>
          <a:p>
            <a:pPr algn="just">
              <a:lnSpc>
                <a:spcPct val="100000"/>
              </a:lnSpc>
            </a:pPr>
            <a:endParaRPr b="0" lang="pt-BR" sz="1800" spc="-1" strike="noStrike">
              <a:latin typeface="Arial"/>
            </a:endParaRPr>
          </a:p>
          <a:p>
            <a:pPr algn="just">
              <a:lnSpc>
                <a:spcPct val="100000"/>
              </a:lnSpc>
            </a:pPr>
            <a:r>
              <a:rPr b="0" i="1" lang="pt-BR" sz="1800" spc="-1" strike="noStrike">
                <a:solidFill>
                  <a:srgbClr val="000000"/>
                </a:solidFill>
                <a:latin typeface="Century Gothic"/>
              </a:rPr>
              <a:t>Urupês</a:t>
            </a:r>
            <a:r>
              <a:rPr b="0" lang="pt-BR" sz="1800" spc="-1" strike="noStrike">
                <a:solidFill>
                  <a:srgbClr val="000000"/>
                </a:solidFill>
                <a:latin typeface="Century Gothic"/>
              </a:rPr>
              <a:t> é uma coletânea de contos e crônicas, considerada sua obra-prima e publicada originalmente em 1918.</a:t>
            </a:r>
            <a:endParaRPr b="0" lang="pt-BR" sz="1800" spc="-1" strike="noStrike">
              <a:latin typeface="Arial"/>
            </a:endParaRPr>
          </a:p>
          <a:p>
            <a:pPr algn="just">
              <a:lnSpc>
                <a:spcPct val="100000"/>
              </a:lnSpc>
            </a:pPr>
            <a:endParaRPr b="0" lang="pt-BR" sz="1800" spc="-1" strike="noStrike">
              <a:latin typeface="Arial"/>
            </a:endParaRPr>
          </a:p>
          <a:p>
            <a:pPr algn="just">
              <a:lnSpc>
                <a:spcPct val="100000"/>
              </a:lnSpc>
            </a:pPr>
            <a:r>
              <a:rPr b="0" lang="pt-BR" sz="1800" spc="-1" strike="noStrike">
                <a:solidFill>
                  <a:srgbClr val="000000"/>
                </a:solidFill>
                <a:latin typeface="Century Gothic"/>
              </a:rPr>
              <a:t>Inaugura na literatura brasileira um regionalismo crítico e mais realista do que o praticado anteriormente, durante o romantismo.</a:t>
            </a:r>
            <a:endParaRPr b="0" lang="pt-BR" sz="1800" spc="-1" strike="noStrike">
              <a:latin typeface="Arial"/>
            </a:endParaRPr>
          </a:p>
          <a:p>
            <a:pPr algn="just">
              <a:lnSpc>
                <a:spcPct val="100000"/>
              </a:lnSpc>
            </a:pPr>
            <a:endParaRPr b="0" lang="pt-BR" sz="1800" spc="-1" strike="noStrike">
              <a:latin typeface="Arial"/>
            </a:endParaRPr>
          </a:p>
          <a:p>
            <a:pPr algn="just">
              <a:lnSpc>
                <a:spcPct val="100000"/>
              </a:lnSpc>
            </a:pPr>
            <a:r>
              <a:rPr b="0" lang="pt-BR" sz="1800" spc="-1" strike="noStrike">
                <a:solidFill>
                  <a:srgbClr val="000000"/>
                </a:solidFill>
                <a:latin typeface="Century Gothic"/>
              </a:rPr>
              <a:t>A crônica que dá título ao livro traz uma visão depreciativa do caboclo brasileiro, chamado pelo autor de "fazedor de desertos", estereótipo contrário à visão romântica dos autores modernistas.</a:t>
            </a:r>
            <a:endParaRPr b="0" lang="pt-BR" sz="1800" spc="-1" strike="noStrike">
              <a:latin typeface="Arial"/>
            </a:endParaRPr>
          </a:p>
        </p:txBody>
      </p:sp>
      <p:pic>
        <p:nvPicPr>
          <p:cNvPr id="420" name="Picture 2" descr=""/>
          <p:cNvPicPr/>
          <p:nvPr/>
        </p:nvPicPr>
        <p:blipFill>
          <a:blip r:embed="rId1"/>
          <a:stretch/>
        </p:blipFill>
        <p:spPr>
          <a:xfrm>
            <a:off x="6084000" y="2601000"/>
            <a:ext cx="2696760" cy="4045320"/>
          </a:xfrm>
          <a:prstGeom prst="rect">
            <a:avLst/>
          </a:prstGeom>
          <a:ln>
            <a:noFill/>
          </a:ln>
        </p:spPr>
      </p:pic>
      <p:pic>
        <p:nvPicPr>
          <p:cNvPr id="421" name="Picture 4" descr=""/>
          <p:cNvPicPr/>
          <p:nvPr/>
        </p:nvPicPr>
        <p:blipFill>
          <a:blip r:embed="rId2"/>
          <a:stretch/>
        </p:blipFill>
        <p:spPr>
          <a:xfrm>
            <a:off x="611640" y="1196640"/>
            <a:ext cx="2952360" cy="4105080"/>
          </a:xfrm>
          <a:prstGeom prst="rect">
            <a:avLst/>
          </a:prstGeom>
          <a:ln>
            <a:noFill/>
          </a:ln>
        </p:spPr>
      </p:pic>
    </p:spTree>
  </p:cSld>
  <p:transition>
    <p:wipe dir="l"/>
  </p:transition>
  <p:timing>
    <p:tnLst>
      <p:par>
        <p:cTn id="575" dur="indefinite" restart="never" nodeType="tmRoot">
          <p:childTnLst>
            <p:seq>
              <p:cTn id="576" dur="indefinite" nodeType="mainSeq">
                <p:childTnLst>
                  <p:par>
                    <p:cTn id="577" fill="hold">
                      <p:stCondLst>
                        <p:cond delay="indefinite"/>
                      </p:stCondLst>
                      <p:childTnLst>
                        <p:par>
                          <p:cTn id="578" fill="hold">
                            <p:stCondLst>
                              <p:cond delay="0"/>
                            </p:stCondLst>
                            <p:childTnLst>
                              <p:par>
                                <p:cTn id="579" nodeType="clickEffect" fill="hold" presetClass="entr" presetID="47">
                                  <p:stCondLst>
                                    <p:cond delay="0"/>
                                  </p:stCondLst>
                                  <p:childTnLst>
                                    <p:set>
                                      <p:cBhvr>
                                        <p:cTn id="580" dur="1" fill="hold">
                                          <p:stCondLst>
                                            <p:cond delay="0"/>
                                          </p:stCondLst>
                                        </p:cTn>
                                        <p:tgtEl>
                                          <p:spTgt spid="419">
                                            <p:txEl>
                                              <p:pRg st="0" end="0"/>
                                            </p:txEl>
                                          </p:spTgt>
                                        </p:tgtEl>
                                        <p:attrNameLst>
                                          <p:attrName>style.visibility</p:attrName>
                                        </p:attrNameLst>
                                      </p:cBhvr>
                                      <p:to>
                                        <p:strVal val="visible"/>
                                      </p:to>
                                    </p:set>
                                    <p:animEffect filter="fade" transition="in">
                                      <p:cBhvr additive="repl">
                                        <p:cTn id="581" dur="1000"/>
                                        <p:tgtEl>
                                          <p:spTgt spid="419">
                                            <p:txEl>
                                              <p:pRg st="0" end="0"/>
                                            </p:txEl>
                                          </p:spTgt>
                                        </p:tgtEl>
                                      </p:cBhvr>
                                    </p:animEffect>
                                    <p:anim calcmode="lin" valueType="num">
                                      <p:cBhvr additive="repl">
                                        <p:cTn id="582" dur="1000" fill="hold"/>
                                        <p:tgtEl>
                                          <p:spTgt spid="419">
                                            <p:txEl>
                                              <p:pRg st="0" end="0"/>
                                            </p:txEl>
                                          </p:spTgt>
                                        </p:tgtEl>
                                        <p:attrNameLst>
                                          <p:attrName>ppt_x</p:attrName>
                                        </p:attrNameLst>
                                      </p:cBhvr>
                                      <p:tavLst>
                                        <p:tav tm="0">
                                          <p:val>
                                            <p:strVal val="#ppt_x"/>
                                          </p:val>
                                        </p:tav>
                                        <p:tav tm="100000">
                                          <p:val>
                                            <p:strVal val="#ppt_x"/>
                                          </p:val>
                                        </p:tav>
                                      </p:tavLst>
                                    </p:anim>
                                    <p:anim calcmode="lin" valueType="num">
                                      <p:cBhvr additive="repl">
                                        <p:cTn id="583" dur="1000" fill="hold"/>
                                        <p:tgtEl>
                                          <p:spTgt spid="4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84" fill="hold">
                      <p:stCondLst>
                        <p:cond delay="indefinite"/>
                      </p:stCondLst>
                      <p:childTnLst>
                        <p:par>
                          <p:cTn id="585" fill="hold">
                            <p:stCondLst>
                              <p:cond delay="0"/>
                            </p:stCondLst>
                            <p:childTnLst>
                              <p:par>
                                <p:cTn id="586" nodeType="clickEffect" fill="hold" presetClass="entr" presetID="47">
                                  <p:stCondLst>
                                    <p:cond delay="0"/>
                                  </p:stCondLst>
                                  <p:childTnLst>
                                    <p:set>
                                      <p:cBhvr>
                                        <p:cTn id="587" dur="1" fill="hold">
                                          <p:stCondLst>
                                            <p:cond delay="0"/>
                                          </p:stCondLst>
                                        </p:cTn>
                                        <p:tgtEl>
                                          <p:spTgt spid="419">
                                            <p:txEl>
                                              <p:pRg st="2" end="2"/>
                                            </p:txEl>
                                          </p:spTgt>
                                        </p:tgtEl>
                                        <p:attrNameLst>
                                          <p:attrName>style.visibility</p:attrName>
                                        </p:attrNameLst>
                                      </p:cBhvr>
                                      <p:to>
                                        <p:strVal val="visible"/>
                                      </p:to>
                                    </p:set>
                                    <p:animEffect filter="fade" transition="in">
                                      <p:cBhvr additive="repl">
                                        <p:cTn id="588" dur="1000"/>
                                        <p:tgtEl>
                                          <p:spTgt spid="419">
                                            <p:txEl>
                                              <p:pRg st="2" end="2"/>
                                            </p:txEl>
                                          </p:spTgt>
                                        </p:tgtEl>
                                      </p:cBhvr>
                                    </p:animEffect>
                                    <p:anim calcmode="lin" valueType="num">
                                      <p:cBhvr additive="repl">
                                        <p:cTn id="589" dur="1000" fill="hold"/>
                                        <p:tgtEl>
                                          <p:spTgt spid="419">
                                            <p:txEl>
                                              <p:pRg st="2" end="2"/>
                                            </p:txEl>
                                          </p:spTgt>
                                        </p:tgtEl>
                                        <p:attrNameLst>
                                          <p:attrName>ppt_x</p:attrName>
                                        </p:attrNameLst>
                                      </p:cBhvr>
                                      <p:tavLst>
                                        <p:tav tm="0">
                                          <p:val>
                                            <p:strVal val="#ppt_x"/>
                                          </p:val>
                                        </p:tav>
                                        <p:tav tm="100000">
                                          <p:val>
                                            <p:strVal val="#ppt_x"/>
                                          </p:val>
                                        </p:tav>
                                      </p:tavLst>
                                    </p:anim>
                                    <p:anim calcmode="lin" valueType="num">
                                      <p:cBhvr additive="repl">
                                        <p:cTn id="590" dur="1000" fill="hold"/>
                                        <p:tgtEl>
                                          <p:spTgt spid="4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1" fill="hold">
                      <p:stCondLst>
                        <p:cond delay="indefinite"/>
                      </p:stCondLst>
                      <p:childTnLst>
                        <p:par>
                          <p:cTn id="592" fill="hold">
                            <p:stCondLst>
                              <p:cond delay="0"/>
                            </p:stCondLst>
                            <p:childTnLst>
                              <p:par>
                                <p:cTn id="593" nodeType="clickEffect" fill="hold" presetClass="entr" presetID="47">
                                  <p:stCondLst>
                                    <p:cond delay="0"/>
                                  </p:stCondLst>
                                  <p:childTnLst>
                                    <p:set>
                                      <p:cBhvr>
                                        <p:cTn id="594" dur="1" fill="hold">
                                          <p:stCondLst>
                                            <p:cond delay="0"/>
                                          </p:stCondLst>
                                        </p:cTn>
                                        <p:tgtEl>
                                          <p:spTgt spid="419">
                                            <p:txEl>
                                              <p:pRg st="4" end="4"/>
                                            </p:txEl>
                                          </p:spTgt>
                                        </p:tgtEl>
                                        <p:attrNameLst>
                                          <p:attrName>style.visibility</p:attrName>
                                        </p:attrNameLst>
                                      </p:cBhvr>
                                      <p:to>
                                        <p:strVal val="visible"/>
                                      </p:to>
                                    </p:set>
                                    <p:animEffect filter="fade" transition="in">
                                      <p:cBhvr additive="repl">
                                        <p:cTn id="595" dur="1000"/>
                                        <p:tgtEl>
                                          <p:spTgt spid="419">
                                            <p:txEl>
                                              <p:pRg st="4" end="4"/>
                                            </p:txEl>
                                          </p:spTgt>
                                        </p:tgtEl>
                                      </p:cBhvr>
                                    </p:animEffect>
                                    <p:anim calcmode="lin" valueType="num">
                                      <p:cBhvr additive="repl">
                                        <p:cTn id="596" dur="1000" fill="hold"/>
                                        <p:tgtEl>
                                          <p:spTgt spid="419">
                                            <p:txEl>
                                              <p:pRg st="4" end="4"/>
                                            </p:txEl>
                                          </p:spTgt>
                                        </p:tgtEl>
                                        <p:attrNameLst>
                                          <p:attrName>ppt_x</p:attrName>
                                        </p:attrNameLst>
                                      </p:cBhvr>
                                      <p:tavLst>
                                        <p:tav tm="0">
                                          <p:val>
                                            <p:strVal val="#ppt_x"/>
                                          </p:val>
                                        </p:tav>
                                        <p:tav tm="100000">
                                          <p:val>
                                            <p:strVal val="#ppt_x"/>
                                          </p:val>
                                        </p:tav>
                                      </p:tavLst>
                                    </p:anim>
                                    <p:anim calcmode="lin" valueType="num">
                                      <p:cBhvr additive="repl">
                                        <p:cTn id="597" dur="1000" fill="hold"/>
                                        <p:tgtEl>
                                          <p:spTgt spid="4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8" fill="hold">
                      <p:stCondLst>
                        <p:cond delay="indefinite"/>
                      </p:stCondLst>
                      <p:childTnLst>
                        <p:par>
                          <p:cTn id="599" fill="hold">
                            <p:stCondLst>
                              <p:cond delay="0"/>
                            </p:stCondLst>
                            <p:childTnLst>
                              <p:par>
                                <p:cTn id="600" nodeType="clickEffect" fill="hold" presetClass="entr" presetID="47">
                                  <p:stCondLst>
                                    <p:cond delay="0"/>
                                  </p:stCondLst>
                                  <p:childTnLst>
                                    <p:set>
                                      <p:cBhvr>
                                        <p:cTn id="601" dur="1" fill="hold">
                                          <p:stCondLst>
                                            <p:cond delay="0"/>
                                          </p:stCondLst>
                                        </p:cTn>
                                        <p:tgtEl>
                                          <p:spTgt spid="419">
                                            <p:txEl>
                                              <p:pRg st="6" end="6"/>
                                            </p:txEl>
                                          </p:spTgt>
                                        </p:tgtEl>
                                        <p:attrNameLst>
                                          <p:attrName>style.visibility</p:attrName>
                                        </p:attrNameLst>
                                      </p:cBhvr>
                                      <p:to>
                                        <p:strVal val="visible"/>
                                      </p:to>
                                    </p:set>
                                    <p:animEffect filter="fade" transition="in">
                                      <p:cBhvr additive="repl">
                                        <p:cTn id="602" dur="1000"/>
                                        <p:tgtEl>
                                          <p:spTgt spid="419">
                                            <p:txEl>
                                              <p:pRg st="6" end="6"/>
                                            </p:txEl>
                                          </p:spTgt>
                                        </p:tgtEl>
                                      </p:cBhvr>
                                    </p:animEffect>
                                    <p:anim calcmode="lin" valueType="num">
                                      <p:cBhvr additive="repl">
                                        <p:cTn id="603" dur="1000" fill="hold"/>
                                        <p:tgtEl>
                                          <p:spTgt spid="419">
                                            <p:txEl>
                                              <p:pRg st="6" end="6"/>
                                            </p:txEl>
                                          </p:spTgt>
                                        </p:tgtEl>
                                        <p:attrNameLst>
                                          <p:attrName>ppt_x</p:attrName>
                                        </p:attrNameLst>
                                      </p:cBhvr>
                                      <p:tavLst>
                                        <p:tav tm="0">
                                          <p:val>
                                            <p:strVal val="#ppt_x"/>
                                          </p:val>
                                        </p:tav>
                                        <p:tav tm="100000">
                                          <p:val>
                                            <p:strVal val="#ppt_x"/>
                                          </p:val>
                                        </p:tav>
                                      </p:tavLst>
                                    </p:anim>
                                    <p:anim calcmode="lin" valueType="num">
                                      <p:cBhvr additive="repl">
                                        <p:cTn id="604" dur="1000" fill="hold"/>
                                        <p:tgtEl>
                                          <p:spTgt spid="4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05" fill="hold">
                      <p:stCondLst>
                        <p:cond delay="indefinite"/>
                      </p:stCondLst>
                      <p:childTnLst>
                        <p:par>
                          <p:cTn id="606" fill="hold">
                            <p:stCondLst>
                              <p:cond delay="0"/>
                            </p:stCondLst>
                            <p:childTnLst>
                              <p:par>
                                <p:cTn id="607" nodeType="clickEffect" fill="hold" presetClass="entr" presetID="47">
                                  <p:stCondLst>
                                    <p:cond delay="0"/>
                                  </p:stCondLst>
                                  <p:childTnLst>
                                    <p:set>
                                      <p:cBhvr>
                                        <p:cTn id="608" dur="1" fill="hold">
                                          <p:stCondLst>
                                            <p:cond delay="0"/>
                                          </p:stCondLst>
                                        </p:cTn>
                                        <p:tgtEl>
                                          <p:spTgt spid="419">
                                            <p:txEl>
                                              <p:pRg st="8" end="8"/>
                                            </p:txEl>
                                          </p:spTgt>
                                        </p:tgtEl>
                                        <p:attrNameLst>
                                          <p:attrName>style.visibility</p:attrName>
                                        </p:attrNameLst>
                                      </p:cBhvr>
                                      <p:to>
                                        <p:strVal val="visible"/>
                                      </p:to>
                                    </p:set>
                                    <p:animEffect filter="fade" transition="in">
                                      <p:cBhvr additive="repl">
                                        <p:cTn id="609" dur="1000"/>
                                        <p:tgtEl>
                                          <p:spTgt spid="419">
                                            <p:txEl>
                                              <p:pRg st="8" end="8"/>
                                            </p:txEl>
                                          </p:spTgt>
                                        </p:tgtEl>
                                      </p:cBhvr>
                                    </p:animEffect>
                                    <p:anim calcmode="lin" valueType="num">
                                      <p:cBhvr additive="repl">
                                        <p:cTn id="610" dur="1000" fill="hold"/>
                                        <p:tgtEl>
                                          <p:spTgt spid="419">
                                            <p:txEl>
                                              <p:pRg st="8" end="8"/>
                                            </p:txEl>
                                          </p:spTgt>
                                        </p:tgtEl>
                                        <p:attrNameLst>
                                          <p:attrName>ppt_x</p:attrName>
                                        </p:attrNameLst>
                                      </p:cBhvr>
                                      <p:tavLst>
                                        <p:tav tm="0">
                                          <p:val>
                                            <p:strVal val="#ppt_x"/>
                                          </p:val>
                                        </p:tav>
                                        <p:tav tm="100000">
                                          <p:val>
                                            <p:strVal val="#ppt_x"/>
                                          </p:val>
                                        </p:tav>
                                      </p:tavLst>
                                    </p:anim>
                                    <p:anim calcmode="lin" valueType="num">
                                      <p:cBhvr additive="repl">
                                        <p:cTn id="611" dur="1000" fill="hold"/>
                                        <p:tgtEl>
                                          <p:spTgt spid="4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12" fill="hold">
                      <p:stCondLst>
                        <p:cond delay="indefinite"/>
                      </p:stCondLst>
                      <p:childTnLst>
                        <p:par>
                          <p:cTn id="613" fill="hold">
                            <p:stCondLst>
                              <p:cond delay="0"/>
                            </p:stCondLst>
                            <p:childTnLst>
                              <p:par>
                                <p:cTn id="614" nodeType="clickEffect" fill="hold" presetClass="entr" presetID="22" presetSubtype="4">
                                  <p:stCondLst>
                                    <p:cond delay="0"/>
                                  </p:stCondLst>
                                  <p:childTnLst>
                                    <p:set>
                                      <p:cBhvr>
                                        <p:cTn id="615" dur="1" fill="hold">
                                          <p:stCondLst>
                                            <p:cond delay="0"/>
                                          </p:stCondLst>
                                        </p:cTn>
                                        <p:tgtEl>
                                          <p:spTgt spid="421"/>
                                        </p:tgtEl>
                                        <p:attrNameLst>
                                          <p:attrName>style.visibility</p:attrName>
                                        </p:attrNameLst>
                                      </p:cBhvr>
                                      <p:to>
                                        <p:strVal val="visible"/>
                                      </p:to>
                                    </p:set>
                                    <p:animEffect filter="wipe(down)" transition="in">
                                      <p:cBhvr additive="repl">
                                        <p:cTn id="616" dur="500"/>
                                        <p:tgtEl>
                                          <p:spTgt spid="421"/>
                                        </p:tgtEl>
                                      </p:cBhvr>
                                    </p:animEffect>
                                  </p:childTnLst>
                                </p:cTn>
                              </p:par>
                            </p:childTnLst>
                          </p:cTn>
                        </p:par>
                      </p:childTnLst>
                    </p:cTn>
                  </p:par>
                  <p:par>
                    <p:cTn id="617" fill="hold">
                      <p:stCondLst>
                        <p:cond delay="indefinite"/>
                      </p:stCondLst>
                      <p:childTnLst>
                        <p:par>
                          <p:cTn id="618" fill="hold">
                            <p:stCondLst>
                              <p:cond delay="0"/>
                            </p:stCondLst>
                            <p:childTnLst>
                              <p:par>
                                <p:cTn id="619" nodeType="clickEffect" fill="hold" presetClass="entr" presetID="22" presetSubtype="4">
                                  <p:stCondLst>
                                    <p:cond delay="0"/>
                                  </p:stCondLst>
                                  <p:childTnLst>
                                    <p:set>
                                      <p:cBhvr>
                                        <p:cTn id="620" dur="1" fill="hold">
                                          <p:stCondLst>
                                            <p:cond delay="0"/>
                                          </p:stCondLst>
                                        </p:cTn>
                                        <p:tgtEl>
                                          <p:spTgt spid="420"/>
                                        </p:tgtEl>
                                        <p:attrNameLst>
                                          <p:attrName>style.visibility</p:attrName>
                                        </p:attrNameLst>
                                      </p:cBhvr>
                                      <p:to>
                                        <p:strVal val="visible"/>
                                      </p:to>
                                    </p:set>
                                    <p:animEffect filter="wipe(down)" transition="in">
                                      <p:cBhvr additive="repl">
                                        <p:cTn id="621" dur="500"/>
                                        <p:tgtEl>
                                          <p:spTgt spid="42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611640" y="1239840"/>
            <a:ext cx="8064360" cy="4959360"/>
          </a:xfrm>
          <a:prstGeom prst="rect">
            <a:avLst/>
          </a:prstGeom>
          <a:noFill/>
          <a:ln w="9360">
            <a:noFill/>
          </a:ln>
        </p:spPr>
        <p:style>
          <a:lnRef idx="0"/>
          <a:fillRef idx="0"/>
          <a:effectRef idx="0"/>
          <a:fontRef idx="minor"/>
        </p:style>
        <p:txBody>
          <a:bodyPr anchor="ctr"/>
          <a:p>
            <a:pPr algn="just">
              <a:lnSpc>
                <a:spcPct val="100000"/>
              </a:lnSpc>
            </a:pPr>
            <a:r>
              <a:rPr b="0" lang="pt-BR" sz="1600" spc="-1" strike="noStrike">
                <a:solidFill>
                  <a:srgbClr val="000000"/>
                </a:solidFill>
                <a:latin typeface="Century Gothic"/>
              </a:rPr>
              <a:t>Jeca Tatu era um pobre caboclo que morava no mato, numa casinha de sapé. Vivia na maior pobreza, em companhia da mulher, muito magra e feia e de vários filhinhos pálidos e tristes.</a:t>
            </a:r>
            <a:endParaRPr b="0" lang="pt-BR" sz="1600" spc="-1" strike="noStrike">
              <a:latin typeface="Arial"/>
            </a:endParaRPr>
          </a:p>
          <a:p>
            <a:pPr algn="just">
              <a:lnSpc>
                <a:spcPct val="100000"/>
              </a:lnSpc>
            </a:pPr>
            <a:r>
              <a:rPr b="0" lang="pt-BR" sz="1600" spc="-1" strike="noStrike">
                <a:solidFill>
                  <a:srgbClr val="000000"/>
                </a:solidFill>
                <a:latin typeface="Century Gothic"/>
              </a:rPr>
              <a:t>Jeca Tatu passava os dias de cócoras, pitando enormes cigarrões de palha, sem ânimo de fazer coisa nenhuma. Ia ao mato caçar, tirar palmitos, cortar cachos de brejaúva, mas não tinha idéia de plantar um pé de couve atras da casa. Perto um ribeirão, onde ele pescava de vez em quando uns lambaris e um ou outro bagre. E assim ia vivendo.</a:t>
            </a:r>
            <a:endParaRPr b="0" lang="pt-BR" sz="1600" spc="-1" strike="noStrike">
              <a:latin typeface="Arial"/>
            </a:endParaRPr>
          </a:p>
          <a:p>
            <a:pPr algn="just">
              <a:lnSpc>
                <a:spcPct val="100000"/>
              </a:lnSpc>
            </a:pPr>
            <a:r>
              <a:rPr b="0" lang="pt-BR" sz="1600" spc="-1" strike="noStrike">
                <a:solidFill>
                  <a:srgbClr val="000000"/>
                </a:solidFill>
                <a:latin typeface="Century Gothic"/>
              </a:rPr>
              <a:t>Dava pena ver a miséria do casebre. Nem móveis nem roupas, nem nada que significasse comodidade. Um banquinho de três pernas, umas peneiras furadas, a espingardinha de carregar pela boca, muito ordinária, e só.</a:t>
            </a:r>
            <a:endParaRPr b="0" lang="pt-BR" sz="1600" spc="-1" strike="noStrike">
              <a:latin typeface="Arial"/>
            </a:endParaRPr>
          </a:p>
          <a:p>
            <a:pPr algn="just">
              <a:lnSpc>
                <a:spcPct val="100000"/>
              </a:lnSpc>
            </a:pPr>
            <a:r>
              <a:rPr b="0" lang="pt-BR" sz="1600" spc="-1" strike="noStrike">
                <a:solidFill>
                  <a:srgbClr val="000000"/>
                </a:solidFill>
                <a:latin typeface="Century Gothic"/>
              </a:rPr>
              <a:t>Todos que passavam por ali murmuravam:</a:t>
            </a:r>
            <a:endParaRPr b="0" lang="pt-BR" sz="1600" spc="-1" strike="noStrike">
              <a:latin typeface="Arial"/>
            </a:endParaRPr>
          </a:p>
          <a:p>
            <a:pPr algn="just">
              <a:lnSpc>
                <a:spcPct val="100000"/>
              </a:lnSpc>
            </a:pPr>
            <a:r>
              <a:rPr b="0" lang="pt-BR" sz="1600" spc="-1" strike="noStrike">
                <a:solidFill>
                  <a:srgbClr val="000000"/>
                </a:solidFill>
                <a:latin typeface="Century Gothic"/>
              </a:rPr>
              <a:t>Que grandíssimo preguiçoso!  </a:t>
            </a:r>
            <a:endParaRPr b="0" lang="pt-BR" sz="1600" spc="-1" strike="noStrike">
              <a:latin typeface="Arial"/>
            </a:endParaRPr>
          </a:p>
          <a:p>
            <a:pPr algn="just">
              <a:lnSpc>
                <a:spcPct val="100000"/>
              </a:lnSpc>
            </a:pPr>
            <a:r>
              <a:rPr b="0" lang="pt-BR" sz="1600" spc="-1" strike="noStrike">
                <a:solidFill>
                  <a:srgbClr val="000000"/>
                </a:solidFill>
                <a:latin typeface="Century Gothic"/>
              </a:rPr>
              <a:t>Jeca Tatu era tão fraco que quando ia lenhar vinha com um feixinho que parecia</a:t>
            </a:r>
            <a:endParaRPr b="0" lang="pt-BR" sz="1600" spc="-1" strike="noStrike">
              <a:latin typeface="Arial"/>
            </a:endParaRPr>
          </a:p>
          <a:p>
            <a:pPr algn="just">
              <a:lnSpc>
                <a:spcPct val="100000"/>
              </a:lnSpc>
            </a:pPr>
            <a:r>
              <a:rPr b="0" lang="pt-BR" sz="1600" spc="-1" strike="noStrike">
                <a:solidFill>
                  <a:srgbClr val="000000"/>
                </a:solidFill>
                <a:latin typeface="Century Gothic"/>
              </a:rPr>
              <a:t>brincadeira. E vinha arcado, como se estivesse carregando um enorme peso.</a:t>
            </a:r>
            <a:endParaRPr b="0" lang="pt-BR" sz="1600" spc="-1" strike="noStrike">
              <a:latin typeface="Arial"/>
            </a:endParaRPr>
          </a:p>
          <a:p>
            <a:pPr algn="just">
              <a:lnSpc>
                <a:spcPct val="100000"/>
              </a:lnSpc>
            </a:pPr>
            <a:r>
              <a:rPr b="0" lang="pt-BR" sz="1600" spc="-1" strike="noStrike">
                <a:solidFill>
                  <a:srgbClr val="000000"/>
                </a:solidFill>
                <a:latin typeface="Century Gothic"/>
              </a:rPr>
              <a:t>Por que não traz de uma vez um feixe grande? Perguntaram-lhe um dia. </a:t>
            </a:r>
            <a:br/>
            <a:r>
              <a:rPr b="0" lang="pt-BR" sz="1600" spc="-1" strike="noStrike">
                <a:solidFill>
                  <a:srgbClr val="000000"/>
                </a:solidFill>
                <a:latin typeface="Century Gothic"/>
              </a:rPr>
              <a:t>Jeca Tatu coçou a barbicha rala e respondeu:</a:t>
            </a:r>
            <a:endParaRPr b="0" lang="pt-BR" sz="1600" spc="-1" strike="noStrike">
              <a:latin typeface="Arial"/>
            </a:endParaRPr>
          </a:p>
          <a:p>
            <a:pPr algn="just">
              <a:lnSpc>
                <a:spcPct val="100000"/>
              </a:lnSpc>
            </a:pPr>
            <a:r>
              <a:rPr b="0" lang="pt-BR" sz="1600" spc="-1" strike="noStrike">
                <a:solidFill>
                  <a:srgbClr val="000000"/>
                </a:solidFill>
                <a:latin typeface="Century Gothic"/>
              </a:rPr>
              <a:t>Não paga a pena. </a:t>
            </a:r>
            <a:br/>
            <a:r>
              <a:rPr b="0" lang="pt-BR" sz="1600" spc="-1" strike="noStrike">
                <a:solidFill>
                  <a:srgbClr val="000000"/>
                </a:solidFill>
                <a:latin typeface="Century Gothic"/>
              </a:rPr>
              <a:t>Tudo para ele não pagava a pena. Não pagava a pena consertar a casa, nem fazer uma horta, nem plantar arvores de fruta, nem remendar a roupa.</a:t>
            </a:r>
            <a:endParaRPr b="0" lang="pt-BR" sz="1600" spc="-1" strike="noStrike">
              <a:latin typeface="Arial"/>
            </a:endParaRPr>
          </a:p>
        </p:txBody>
      </p:sp>
      <p:sp>
        <p:nvSpPr>
          <p:cNvPr id="423" name="CustomShape 2"/>
          <p:cNvSpPr/>
          <p:nvPr/>
        </p:nvSpPr>
        <p:spPr>
          <a:xfrm>
            <a:off x="1043640" y="260640"/>
            <a:ext cx="5400360" cy="639000"/>
          </a:xfrm>
          <a:prstGeom prst="rect">
            <a:avLst/>
          </a:prstGeom>
          <a:noFill/>
          <a:ln>
            <a:noFill/>
          </a:ln>
        </p:spPr>
        <p:style>
          <a:lnRef idx="0"/>
          <a:fillRef idx="0"/>
          <a:effectRef idx="0"/>
          <a:fontRef idx="minor"/>
        </p:style>
        <p:txBody>
          <a:bodyPr lIns="90000" rIns="90000" tIns="45000" bIns="45000"/>
          <a:p>
            <a:pPr algn="just">
              <a:lnSpc>
                <a:spcPct val="100000"/>
              </a:lnSpc>
            </a:pPr>
            <a:r>
              <a:rPr b="0" lang="pt-BR" sz="3600" spc="-1" strike="noStrike">
                <a:solidFill>
                  <a:srgbClr val="000000"/>
                </a:solidFill>
                <a:latin typeface="Century Gothic"/>
              </a:rPr>
              <a:t>Jeca Tatu – A História</a:t>
            </a:r>
            <a:endParaRPr b="0" lang="pt-BR" sz="3600" spc="-1" strike="noStrike">
              <a:latin typeface="Arial"/>
            </a:endParaRPr>
          </a:p>
        </p:txBody>
      </p:sp>
      <p:pic>
        <p:nvPicPr>
          <p:cNvPr id="424" name="Picture 2" descr=""/>
          <p:cNvPicPr/>
          <p:nvPr/>
        </p:nvPicPr>
        <p:blipFill>
          <a:blip r:embed="rId1"/>
          <a:stretch/>
        </p:blipFill>
        <p:spPr>
          <a:xfrm>
            <a:off x="6084000" y="2421000"/>
            <a:ext cx="2676240" cy="3809520"/>
          </a:xfrm>
          <a:prstGeom prst="rect">
            <a:avLst/>
          </a:prstGeom>
          <a:ln>
            <a:noFill/>
          </a:ln>
        </p:spPr>
      </p:pic>
    </p:spTree>
  </p:cSld>
  <p:timing>
    <p:tnLst>
      <p:par>
        <p:cTn id="622" dur="indefinite" restart="never" nodeType="tmRoot">
          <p:childTnLst>
            <p:seq>
              <p:cTn id="623" dur="indefinite" nodeType="mainSeq">
                <p:childTnLst>
                  <p:par>
                    <p:cTn id="624" fill="hold">
                      <p:stCondLst>
                        <p:cond delay="indefinite"/>
                      </p:stCondLst>
                      <p:childTnLst>
                        <p:par>
                          <p:cTn id="625" fill="hold">
                            <p:stCondLst>
                              <p:cond delay="0"/>
                            </p:stCondLst>
                            <p:childTnLst>
                              <p:par>
                                <p:cTn id="626" nodeType="clickEffect" fill="hold" presetClass="entr" presetID="47">
                                  <p:stCondLst>
                                    <p:cond delay="0"/>
                                  </p:stCondLst>
                                  <p:childTnLst>
                                    <p:set>
                                      <p:cBhvr>
                                        <p:cTn id="627" dur="1" fill="hold">
                                          <p:stCondLst>
                                            <p:cond delay="0"/>
                                          </p:stCondLst>
                                        </p:cTn>
                                        <p:tgtEl>
                                          <p:spTgt spid="422">
                                            <p:txEl>
                                              <p:pRg st="0" end="0"/>
                                            </p:txEl>
                                          </p:spTgt>
                                        </p:tgtEl>
                                        <p:attrNameLst>
                                          <p:attrName>style.visibility</p:attrName>
                                        </p:attrNameLst>
                                      </p:cBhvr>
                                      <p:to>
                                        <p:strVal val="visible"/>
                                      </p:to>
                                    </p:set>
                                    <p:animEffect filter="fade" transition="in">
                                      <p:cBhvr additive="repl">
                                        <p:cTn id="628" dur="1000"/>
                                        <p:tgtEl>
                                          <p:spTgt spid="422">
                                            <p:txEl>
                                              <p:pRg st="0" end="0"/>
                                            </p:txEl>
                                          </p:spTgt>
                                        </p:tgtEl>
                                      </p:cBhvr>
                                    </p:animEffect>
                                    <p:anim calcmode="lin" valueType="num">
                                      <p:cBhvr additive="repl">
                                        <p:cTn id="629" dur="1000" fill="hold"/>
                                        <p:tgtEl>
                                          <p:spTgt spid="422">
                                            <p:txEl>
                                              <p:pRg st="0" end="0"/>
                                            </p:txEl>
                                          </p:spTgt>
                                        </p:tgtEl>
                                        <p:attrNameLst>
                                          <p:attrName>ppt_x</p:attrName>
                                        </p:attrNameLst>
                                      </p:cBhvr>
                                      <p:tavLst>
                                        <p:tav tm="0">
                                          <p:val>
                                            <p:strVal val="#ppt_x"/>
                                          </p:val>
                                        </p:tav>
                                        <p:tav tm="100000">
                                          <p:val>
                                            <p:strVal val="#ppt_x"/>
                                          </p:val>
                                        </p:tav>
                                      </p:tavLst>
                                    </p:anim>
                                    <p:anim calcmode="lin" valueType="num">
                                      <p:cBhvr additive="repl">
                                        <p:cTn id="630" dur="1000" fill="hold"/>
                                        <p:tgtEl>
                                          <p:spTgt spid="422">
                                            <p:txEl>
                                              <p:pRg st="0" end="0"/>
                                            </p:txEl>
                                          </p:spTgt>
                                        </p:tgtEl>
                                        <p:attrNameLst>
                                          <p:attrName>ppt_y</p:attrName>
                                        </p:attrNameLst>
                                      </p:cBhvr>
                                      <p:tavLst>
                                        <p:tav tm="0">
                                          <p:val>
                                            <p:strVal val="#ppt_y-.1"/>
                                          </p:val>
                                        </p:tav>
                                        <p:tav tm="100000">
                                          <p:val>
                                            <p:strVal val="#ppt_y"/>
                                          </p:val>
                                        </p:tav>
                                      </p:tavLst>
                                    </p:anim>
                                  </p:childTnLst>
                                </p:cTn>
                              </p:par>
                              <p:par>
                                <p:cTn id="631" nodeType="withEffect" fill="hold" presetClass="entr" presetID="47">
                                  <p:stCondLst>
                                    <p:cond delay="0"/>
                                  </p:stCondLst>
                                  <p:childTnLst>
                                    <p:set>
                                      <p:cBhvr>
                                        <p:cTn id="632" dur="1" fill="hold">
                                          <p:stCondLst>
                                            <p:cond delay="0"/>
                                          </p:stCondLst>
                                        </p:cTn>
                                        <p:tgtEl>
                                          <p:spTgt spid="422">
                                            <p:txEl>
                                              <p:pRg st="1" end="1"/>
                                            </p:txEl>
                                          </p:spTgt>
                                        </p:tgtEl>
                                        <p:attrNameLst>
                                          <p:attrName>style.visibility</p:attrName>
                                        </p:attrNameLst>
                                      </p:cBhvr>
                                      <p:to>
                                        <p:strVal val="visible"/>
                                      </p:to>
                                    </p:set>
                                    <p:animEffect filter="fade" transition="in">
                                      <p:cBhvr additive="repl">
                                        <p:cTn id="633" dur="1000"/>
                                        <p:tgtEl>
                                          <p:spTgt spid="422">
                                            <p:txEl>
                                              <p:pRg st="1" end="1"/>
                                            </p:txEl>
                                          </p:spTgt>
                                        </p:tgtEl>
                                      </p:cBhvr>
                                    </p:animEffect>
                                    <p:anim calcmode="lin" valueType="num">
                                      <p:cBhvr additive="repl">
                                        <p:cTn id="634" dur="1000" fill="hold"/>
                                        <p:tgtEl>
                                          <p:spTgt spid="422">
                                            <p:txEl>
                                              <p:pRg st="1" end="1"/>
                                            </p:txEl>
                                          </p:spTgt>
                                        </p:tgtEl>
                                        <p:attrNameLst>
                                          <p:attrName>ppt_x</p:attrName>
                                        </p:attrNameLst>
                                      </p:cBhvr>
                                      <p:tavLst>
                                        <p:tav tm="0">
                                          <p:val>
                                            <p:strVal val="#ppt_x"/>
                                          </p:val>
                                        </p:tav>
                                        <p:tav tm="100000">
                                          <p:val>
                                            <p:strVal val="#ppt_x"/>
                                          </p:val>
                                        </p:tav>
                                      </p:tavLst>
                                    </p:anim>
                                    <p:anim calcmode="lin" valueType="num">
                                      <p:cBhvr additive="repl">
                                        <p:cTn id="635" dur="1000" fill="hold"/>
                                        <p:tgtEl>
                                          <p:spTgt spid="422">
                                            <p:txEl>
                                              <p:pRg st="1" end="1"/>
                                            </p:txEl>
                                          </p:spTgt>
                                        </p:tgtEl>
                                        <p:attrNameLst>
                                          <p:attrName>ppt_y</p:attrName>
                                        </p:attrNameLst>
                                      </p:cBhvr>
                                      <p:tavLst>
                                        <p:tav tm="0">
                                          <p:val>
                                            <p:strVal val="#ppt_y-.1"/>
                                          </p:val>
                                        </p:tav>
                                        <p:tav tm="100000">
                                          <p:val>
                                            <p:strVal val="#ppt_y"/>
                                          </p:val>
                                        </p:tav>
                                      </p:tavLst>
                                    </p:anim>
                                  </p:childTnLst>
                                </p:cTn>
                              </p:par>
                              <p:par>
                                <p:cTn id="636" nodeType="withEffect" fill="hold" presetClass="entr" presetID="47">
                                  <p:stCondLst>
                                    <p:cond delay="0"/>
                                  </p:stCondLst>
                                  <p:childTnLst>
                                    <p:set>
                                      <p:cBhvr>
                                        <p:cTn id="637" dur="1" fill="hold">
                                          <p:stCondLst>
                                            <p:cond delay="0"/>
                                          </p:stCondLst>
                                        </p:cTn>
                                        <p:tgtEl>
                                          <p:spTgt spid="422">
                                            <p:txEl>
                                              <p:pRg st="2" end="2"/>
                                            </p:txEl>
                                          </p:spTgt>
                                        </p:tgtEl>
                                        <p:attrNameLst>
                                          <p:attrName>style.visibility</p:attrName>
                                        </p:attrNameLst>
                                      </p:cBhvr>
                                      <p:to>
                                        <p:strVal val="visible"/>
                                      </p:to>
                                    </p:set>
                                    <p:animEffect filter="fade" transition="in">
                                      <p:cBhvr additive="repl">
                                        <p:cTn id="638" dur="1000"/>
                                        <p:tgtEl>
                                          <p:spTgt spid="422">
                                            <p:txEl>
                                              <p:pRg st="2" end="2"/>
                                            </p:txEl>
                                          </p:spTgt>
                                        </p:tgtEl>
                                      </p:cBhvr>
                                    </p:animEffect>
                                    <p:anim calcmode="lin" valueType="num">
                                      <p:cBhvr additive="repl">
                                        <p:cTn id="639" dur="1000" fill="hold"/>
                                        <p:tgtEl>
                                          <p:spTgt spid="422">
                                            <p:txEl>
                                              <p:pRg st="2" end="2"/>
                                            </p:txEl>
                                          </p:spTgt>
                                        </p:tgtEl>
                                        <p:attrNameLst>
                                          <p:attrName>ppt_x</p:attrName>
                                        </p:attrNameLst>
                                      </p:cBhvr>
                                      <p:tavLst>
                                        <p:tav tm="0">
                                          <p:val>
                                            <p:strVal val="#ppt_x"/>
                                          </p:val>
                                        </p:tav>
                                        <p:tav tm="100000">
                                          <p:val>
                                            <p:strVal val="#ppt_x"/>
                                          </p:val>
                                        </p:tav>
                                      </p:tavLst>
                                    </p:anim>
                                    <p:anim calcmode="lin" valueType="num">
                                      <p:cBhvr additive="repl">
                                        <p:cTn id="640" dur="1000" fill="hold"/>
                                        <p:tgtEl>
                                          <p:spTgt spid="422">
                                            <p:txEl>
                                              <p:pRg st="2" end="2"/>
                                            </p:txEl>
                                          </p:spTgt>
                                        </p:tgtEl>
                                        <p:attrNameLst>
                                          <p:attrName>ppt_y</p:attrName>
                                        </p:attrNameLst>
                                      </p:cBhvr>
                                      <p:tavLst>
                                        <p:tav tm="0">
                                          <p:val>
                                            <p:strVal val="#ppt_y-.1"/>
                                          </p:val>
                                        </p:tav>
                                        <p:tav tm="100000">
                                          <p:val>
                                            <p:strVal val="#ppt_y"/>
                                          </p:val>
                                        </p:tav>
                                      </p:tavLst>
                                    </p:anim>
                                  </p:childTnLst>
                                </p:cTn>
                              </p:par>
                              <p:par>
                                <p:cTn id="641" nodeType="withEffect" fill="hold" presetClass="entr" presetID="47">
                                  <p:stCondLst>
                                    <p:cond delay="0"/>
                                  </p:stCondLst>
                                  <p:childTnLst>
                                    <p:set>
                                      <p:cBhvr>
                                        <p:cTn id="642" dur="1" fill="hold">
                                          <p:stCondLst>
                                            <p:cond delay="0"/>
                                          </p:stCondLst>
                                        </p:cTn>
                                        <p:tgtEl>
                                          <p:spTgt spid="422">
                                            <p:txEl>
                                              <p:pRg st="3" end="3"/>
                                            </p:txEl>
                                          </p:spTgt>
                                        </p:tgtEl>
                                        <p:attrNameLst>
                                          <p:attrName>style.visibility</p:attrName>
                                        </p:attrNameLst>
                                      </p:cBhvr>
                                      <p:to>
                                        <p:strVal val="visible"/>
                                      </p:to>
                                    </p:set>
                                    <p:animEffect filter="fade" transition="in">
                                      <p:cBhvr additive="repl">
                                        <p:cTn id="643" dur="1000"/>
                                        <p:tgtEl>
                                          <p:spTgt spid="422">
                                            <p:txEl>
                                              <p:pRg st="3" end="3"/>
                                            </p:txEl>
                                          </p:spTgt>
                                        </p:tgtEl>
                                      </p:cBhvr>
                                    </p:animEffect>
                                    <p:anim calcmode="lin" valueType="num">
                                      <p:cBhvr additive="repl">
                                        <p:cTn id="644" dur="1000" fill="hold"/>
                                        <p:tgtEl>
                                          <p:spTgt spid="422">
                                            <p:txEl>
                                              <p:pRg st="3" end="3"/>
                                            </p:txEl>
                                          </p:spTgt>
                                        </p:tgtEl>
                                        <p:attrNameLst>
                                          <p:attrName>ppt_x</p:attrName>
                                        </p:attrNameLst>
                                      </p:cBhvr>
                                      <p:tavLst>
                                        <p:tav tm="0">
                                          <p:val>
                                            <p:strVal val="#ppt_x"/>
                                          </p:val>
                                        </p:tav>
                                        <p:tav tm="100000">
                                          <p:val>
                                            <p:strVal val="#ppt_x"/>
                                          </p:val>
                                        </p:tav>
                                      </p:tavLst>
                                    </p:anim>
                                    <p:anim calcmode="lin" valueType="num">
                                      <p:cBhvr additive="repl">
                                        <p:cTn id="645" dur="1000" fill="hold"/>
                                        <p:tgtEl>
                                          <p:spTgt spid="422">
                                            <p:txEl>
                                              <p:pRg st="3" end="3"/>
                                            </p:txEl>
                                          </p:spTgt>
                                        </p:tgtEl>
                                        <p:attrNameLst>
                                          <p:attrName>ppt_y</p:attrName>
                                        </p:attrNameLst>
                                      </p:cBhvr>
                                      <p:tavLst>
                                        <p:tav tm="0">
                                          <p:val>
                                            <p:strVal val="#ppt_y-.1"/>
                                          </p:val>
                                        </p:tav>
                                        <p:tav tm="100000">
                                          <p:val>
                                            <p:strVal val="#ppt_y"/>
                                          </p:val>
                                        </p:tav>
                                      </p:tavLst>
                                    </p:anim>
                                  </p:childTnLst>
                                </p:cTn>
                              </p:par>
                              <p:par>
                                <p:cTn id="646" nodeType="withEffect" fill="hold" presetClass="entr" presetID="47">
                                  <p:stCondLst>
                                    <p:cond delay="0"/>
                                  </p:stCondLst>
                                  <p:childTnLst>
                                    <p:set>
                                      <p:cBhvr>
                                        <p:cTn id="647" dur="1" fill="hold">
                                          <p:stCondLst>
                                            <p:cond delay="0"/>
                                          </p:stCondLst>
                                        </p:cTn>
                                        <p:tgtEl>
                                          <p:spTgt spid="422">
                                            <p:txEl>
                                              <p:pRg st="4" end="4"/>
                                            </p:txEl>
                                          </p:spTgt>
                                        </p:tgtEl>
                                        <p:attrNameLst>
                                          <p:attrName>style.visibility</p:attrName>
                                        </p:attrNameLst>
                                      </p:cBhvr>
                                      <p:to>
                                        <p:strVal val="visible"/>
                                      </p:to>
                                    </p:set>
                                    <p:animEffect filter="fade" transition="in">
                                      <p:cBhvr additive="repl">
                                        <p:cTn id="648" dur="1000"/>
                                        <p:tgtEl>
                                          <p:spTgt spid="422">
                                            <p:txEl>
                                              <p:pRg st="4" end="4"/>
                                            </p:txEl>
                                          </p:spTgt>
                                        </p:tgtEl>
                                      </p:cBhvr>
                                    </p:animEffect>
                                    <p:anim calcmode="lin" valueType="num">
                                      <p:cBhvr additive="repl">
                                        <p:cTn id="649" dur="1000" fill="hold"/>
                                        <p:tgtEl>
                                          <p:spTgt spid="422">
                                            <p:txEl>
                                              <p:pRg st="4" end="4"/>
                                            </p:txEl>
                                          </p:spTgt>
                                        </p:tgtEl>
                                        <p:attrNameLst>
                                          <p:attrName>ppt_x</p:attrName>
                                        </p:attrNameLst>
                                      </p:cBhvr>
                                      <p:tavLst>
                                        <p:tav tm="0">
                                          <p:val>
                                            <p:strVal val="#ppt_x"/>
                                          </p:val>
                                        </p:tav>
                                        <p:tav tm="100000">
                                          <p:val>
                                            <p:strVal val="#ppt_x"/>
                                          </p:val>
                                        </p:tav>
                                      </p:tavLst>
                                    </p:anim>
                                    <p:anim calcmode="lin" valueType="num">
                                      <p:cBhvr additive="repl">
                                        <p:cTn id="650" dur="1000" fill="hold"/>
                                        <p:tgtEl>
                                          <p:spTgt spid="422">
                                            <p:txEl>
                                              <p:pRg st="4" end="4"/>
                                            </p:txEl>
                                          </p:spTgt>
                                        </p:tgtEl>
                                        <p:attrNameLst>
                                          <p:attrName>ppt_y</p:attrName>
                                        </p:attrNameLst>
                                      </p:cBhvr>
                                      <p:tavLst>
                                        <p:tav tm="0">
                                          <p:val>
                                            <p:strVal val="#ppt_y-.1"/>
                                          </p:val>
                                        </p:tav>
                                        <p:tav tm="100000">
                                          <p:val>
                                            <p:strVal val="#ppt_y"/>
                                          </p:val>
                                        </p:tav>
                                      </p:tavLst>
                                    </p:anim>
                                  </p:childTnLst>
                                </p:cTn>
                              </p:par>
                              <p:par>
                                <p:cTn id="651" nodeType="withEffect" fill="hold" presetClass="entr" presetID="47">
                                  <p:stCondLst>
                                    <p:cond delay="0"/>
                                  </p:stCondLst>
                                  <p:childTnLst>
                                    <p:set>
                                      <p:cBhvr>
                                        <p:cTn id="652" dur="1" fill="hold">
                                          <p:stCondLst>
                                            <p:cond delay="0"/>
                                          </p:stCondLst>
                                        </p:cTn>
                                        <p:tgtEl>
                                          <p:spTgt spid="422">
                                            <p:txEl>
                                              <p:pRg st="5" end="5"/>
                                            </p:txEl>
                                          </p:spTgt>
                                        </p:tgtEl>
                                        <p:attrNameLst>
                                          <p:attrName>style.visibility</p:attrName>
                                        </p:attrNameLst>
                                      </p:cBhvr>
                                      <p:to>
                                        <p:strVal val="visible"/>
                                      </p:to>
                                    </p:set>
                                    <p:animEffect filter="fade" transition="in">
                                      <p:cBhvr additive="repl">
                                        <p:cTn id="653" dur="1000"/>
                                        <p:tgtEl>
                                          <p:spTgt spid="422">
                                            <p:txEl>
                                              <p:pRg st="5" end="5"/>
                                            </p:txEl>
                                          </p:spTgt>
                                        </p:tgtEl>
                                      </p:cBhvr>
                                    </p:animEffect>
                                    <p:anim calcmode="lin" valueType="num">
                                      <p:cBhvr additive="repl">
                                        <p:cTn id="654" dur="1000" fill="hold"/>
                                        <p:tgtEl>
                                          <p:spTgt spid="422">
                                            <p:txEl>
                                              <p:pRg st="5" end="5"/>
                                            </p:txEl>
                                          </p:spTgt>
                                        </p:tgtEl>
                                        <p:attrNameLst>
                                          <p:attrName>ppt_x</p:attrName>
                                        </p:attrNameLst>
                                      </p:cBhvr>
                                      <p:tavLst>
                                        <p:tav tm="0">
                                          <p:val>
                                            <p:strVal val="#ppt_x"/>
                                          </p:val>
                                        </p:tav>
                                        <p:tav tm="100000">
                                          <p:val>
                                            <p:strVal val="#ppt_x"/>
                                          </p:val>
                                        </p:tav>
                                      </p:tavLst>
                                    </p:anim>
                                    <p:anim calcmode="lin" valueType="num">
                                      <p:cBhvr additive="repl">
                                        <p:cTn id="655" dur="1000" fill="hold"/>
                                        <p:tgtEl>
                                          <p:spTgt spid="422">
                                            <p:txEl>
                                              <p:pRg st="5" end="5"/>
                                            </p:txEl>
                                          </p:spTgt>
                                        </p:tgtEl>
                                        <p:attrNameLst>
                                          <p:attrName>ppt_y</p:attrName>
                                        </p:attrNameLst>
                                      </p:cBhvr>
                                      <p:tavLst>
                                        <p:tav tm="0">
                                          <p:val>
                                            <p:strVal val="#ppt_y-.1"/>
                                          </p:val>
                                        </p:tav>
                                        <p:tav tm="100000">
                                          <p:val>
                                            <p:strVal val="#ppt_y"/>
                                          </p:val>
                                        </p:tav>
                                      </p:tavLst>
                                    </p:anim>
                                  </p:childTnLst>
                                </p:cTn>
                              </p:par>
                              <p:par>
                                <p:cTn id="656" nodeType="withEffect" fill="hold" presetClass="entr" presetID="47">
                                  <p:stCondLst>
                                    <p:cond delay="0"/>
                                  </p:stCondLst>
                                  <p:childTnLst>
                                    <p:set>
                                      <p:cBhvr>
                                        <p:cTn id="657" dur="1" fill="hold">
                                          <p:stCondLst>
                                            <p:cond delay="0"/>
                                          </p:stCondLst>
                                        </p:cTn>
                                        <p:tgtEl>
                                          <p:spTgt spid="422">
                                            <p:txEl>
                                              <p:pRg st="6" end="6"/>
                                            </p:txEl>
                                          </p:spTgt>
                                        </p:tgtEl>
                                        <p:attrNameLst>
                                          <p:attrName>style.visibility</p:attrName>
                                        </p:attrNameLst>
                                      </p:cBhvr>
                                      <p:to>
                                        <p:strVal val="visible"/>
                                      </p:to>
                                    </p:set>
                                    <p:animEffect filter="fade" transition="in">
                                      <p:cBhvr additive="repl">
                                        <p:cTn id="658" dur="1000"/>
                                        <p:tgtEl>
                                          <p:spTgt spid="422">
                                            <p:txEl>
                                              <p:pRg st="6" end="6"/>
                                            </p:txEl>
                                          </p:spTgt>
                                        </p:tgtEl>
                                      </p:cBhvr>
                                    </p:animEffect>
                                    <p:anim calcmode="lin" valueType="num">
                                      <p:cBhvr additive="repl">
                                        <p:cTn id="659" dur="1000" fill="hold"/>
                                        <p:tgtEl>
                                          <p:spTgt spid="422">
                                            <p:txEl>
                                              <p:pRg st="6" end="6"/>
                                            </p:txEl>
                                          </p:spTgt>
                                        </p:tgtEl>
                                        <p:attrNameLst>
                                          <p:attrName>ppt_x</p:attrName>
                                        </p:attrNameLst>
                                      </p:cBhvr>
                                      <p:tavLst>
                                        <p:tav tm="0">
                                          <p:val>
                                            <p:strVal val="#ppt_x"/>
                                          </p:val>
                                        </p:tav>
                                        <p:tav tm="100000">
                                          <p:val>
                                            <p:strVal val="#ppt_x"/>
                                          </p:val>
                                        </p:tav>
                                      </p:tavLst>
                                    </p:anim>
                                    <p:anim calcmode="lin" valueType="num">
                                      <p:cBhvr additive="repl">
                                        <p:cTn id="660" dur="1000" fill="hold"/>
                                        <p:tgtEl>
                                          <p:spTgt spid="422">
                                            <p:txEl>
                                              <p:pRg st="6" end="6"/>
                                            </p:txEl>
                                          </p:spTgt>
                                        </p:tgtEl>
                                        <p:attrNameLst>
                                          <p:attrName>ppt_y</p:attrName>
                                        </p:attrNameLst>
                                      </p:cBhvr>
                                      <p:tavLst>
                                        <p:tav tm="0">
                                          <p:val>
                                            <p:strVal val="#ppt_y-.1"/>
                                          </p:val>
                                        </p:tav>
                                        <p:tav tm="100000">
                                          <p:val>
                                            <p:strVal val="#ppt_y"/>
                                          </p:val>
                                        </p:tav>
                                      </p:tavLst>
                                    </p:anim>
                                  </p:childTnLst>
                                </p:cTn>
                              </p:par>
                              <p:par>
                                <p:cTn id="661" nodeType="withEffect" fill="hold" presetClass="entr" presetID="47">
                                  <p:stCondLst>
                                    <p:cond delay="0"/>
                                  </p:stCondLst>
                                  <p:childTnLst>
                                    <p:set>
                                      <p:cBhvr>
                                        <p:cTn id="662" dur="1" fill="hold">
                                          <p:stCondLst>
                                            <p:cond delay="0"/>
                                          </p:stCondLst>
                                        </p:cTn>
                                        <p:tgtEl>
                                          <p:spTgt spid="422">
                                            <p:txEl>
                                              <p:pRg st="7" end="7"/>
                                            </p:txEl>
                                          </p:spTgt>
                                        </p:tgtEl>
                                        <p:attrNameLst>
                                          <p:attrName>style.visibility</p:attrName>
                                        </p:attrNameLst>
                                      </p:cBhvr>
                                      <p:to>
                                        <p:strVal val="visible"/>
                                      </p:to>
                                    </p:set>
                                    <p:animEffect filter="fade" transition="in">
                                      <p:cBhvr additive="repl">
                                        <p:cTn id="663" dur="1000"/>
                                        <p:tgtEl>
                                          <p:spTgt spid="422">
                                            <p:txEl>
                                              <p:pRg st="7" end="7"/>
                                            </p:txEl>
                                          </p:spTgt>
                                        </p:tgtEl>
                                      </p:cBhvr>
                                    </p:animEffect>
                                    <p:anim calcmode="lin" valueType="num">
                                      <p:cBhvr additive="repl">
                                        <p:cTn id="664" dur="1000" fill="hold"/>
                                        <p:tgtEl>
                                          <p:spTgt spid="422">
                                            <p:txEl>
                                              <p:pRg st="7" end="7"/>
                                            </p:txEl>
                                          </p:spTgt>
                                        </p:tgtEl>
                                        <p:attrNameLst>
                                          <p:attrName>ppt_x</p:attrName>
                                        </p:attrNameLst>
                                      </p:cBhvr>
                                      <p:tavLst>
                                        <p:tav tm="0">
                                          <p:val>
                                            <p:strVal val="#ppt_x"/>
                                          </p:val>
                                        </p:tav>
                                        <p:tav tm="100000">
                                          <p:val>
                                            <p:strVal val="#ppt_x"/>
                                          </p:val>
                                        </p:tav>
                                      </p:tavLst>
                                    </p:anim>
                                    <p:anim calcmode="lin" valueType="num">
                                      <p:cBhvr additive="repl">
                                        <p:cTn id="665" dur="1000" fill="hold"/>
                                        <p:tgtEl>
                                          <p:spTgt spid="422">
                                            <p:txEl>
                                              <p:pRg st="7" end="7"/>
                                            </p:txEl>
                                          </p:spTgt>
                                        </p:tgtEl>
                                        <p:attrNameLst>
                                          <p:attrName>ppt_y</p:attrName>
                                        </p:attrNameLst>
                                      </p:cBhvr>
                                      <p:tavLst>
                                        <p:tav tm="0">
                                          <p:val>
                                            <p:strVal val="#ppt_y-.1"/>
                                          </p:val>
                                        </p:tav>
                                        <p:tav tm="100000">
                                          <p:val>
                                            <p:strVal val="#ppt_y"/>
                                          </p:val>
                                        </p:tav>
                                      </p:tavLst>
                                    </p:anim>
                                  </p:childTnLst>
                                </p:cTn>
                              </p:par>
                              <p:par>
                                <p:cTn id="666" nodeType="withEffect" fill="hold" presetClass="entr" presetID="47">
                                  <p:stCondLst>
                                    <p:cond delay="0"/>
                                  </p:stCondLst>
                                  <p:childTnLst>
                                    <p:set>
                                      <p:cBhvr>
                                        <p:cTn id="667" dur="1" fill="hold">
                                          <p:stCondLst>
                                            <p:cond delay="0"/>
                                          </p:stCondLst>
                                        </p:cTn>
                                        <p:tgtEl>
                                          <p:spTgt spid="422">
                                            <p:txEl>
                                              <p:pRg st="8" end="8"/>
                                            </p:txEl>
                                          </p:spTgt>
                                        </p:tgtEl>
                                        <p:attrNameLst>
                                          <p:attrName>style.visibility</p:attrName>
                                        </p:attrNameLst>
                                      </p:cBhvr>
                                      <p:to>
                                        <p:strVal val="visible"/>
                                      </p:to>
                                    </p:set>
                                    <p:animEffect filter="fade" transition="in">
                                      <p:cBhvr additive="repl">
                                        <p:cTn id="668" dur="1000"/>
                                        <p:tgtEl>
                                          <p:spTgt spid="422">
                                            <p:txEl>
                                              <p:pRg st="8" end="8"/>
                                            </p:txEl>
                                          </p:spTgt>
                                        </p:tgtEl>
                                      </p:cBhvr>
                                    </p:animEffect>
                                    <p:anim calcmode="lin" valueType="num">
                                      <p:cBhvr additive="repl">
                                        <p:cTn id="669" dur="1000" fill="hold"/>
                                        <p:tgtEl>
                                          <p:spTgt spid="422">
                                            <p:txEl>
                                              <p:pRg st="8" end="8"/>
                                            </p:txEl>
                                          </p:spTgt>
                                        </p:tgtEl>
                                        <p:attrNameLst>
                                          <p:attrName>ppt_x</p:attrName>
                                        </p:attrNameLst>
                                      </p:cBhvr>
                                      <p:tavLst>
                                        <p:tav tm="0">
                                          <p:val>
                                            <p:strVal val="#ppt_x"/>
                                          </p:val>
                                        </p:tav>
                                        <p:tav tm="100000">
                                          <p:val>
                                            <p:strVal val="#ppt_x"/>
                                          </p:val>
                                        </p:tav>
                                      </p:tavLst>
                                    </p:anim>
                                    <p:anim calcmode="lin" valueType="num">
                                      <p:cBhvr additive="repl">
                                        <p:cTn id="670" dur="1000" fill="hold"/>
                                        <p:tgtEl>
                                          <p:spTgt spid="42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71" fill="hold">
                      <p:stCondLst>
                        <p:cond delay="indefinite"/>
                      </p:stCondLst>
                      <p:childTnLst>
                        <p:par>
                          <p:cTn id="672" fill="hold">
                            <p:stCondLst>
                              <p:cond delay="0"/>
                            </p:stCondLst>
                            <p:childTnLst>
                              <p:par>
                                <p:cTn id="673" nodeType="clickEffect" fill="hold" presetClass="entr" presetID="22" presetSubtype="4">
                                  <p:stCondLst>
                                    <p:cond delay="0"/>
                                  </p:stCondLst>
                                  <p:childTnLst>
                                    <p:set>
                                      <p:cBhvr>
                                        <p:cTn id="674" dur="1" fill="hold">
                                          <p:stCondLst>
                                            <p:cond delay="0"/>
                                          </p:stCondLst>
                                        </p:cTn>
                                        <p:tgtEl>
                                          <p:spTgt spid="424"/>
                                        </p:tgtEl>
                                        <p:attrNameLst>
                                          <p:attrName>style.visibility</p:attrName>
                                        </p:attrNameLst>
                                      </p:cBhvr>
                                      <p:to>
                                        <p:strVal val="visible"/>
                                      </p:to>
                                    </p:set>
                                    <p:animEffect filter="wipe(down)" transition="in">
                                      <p:cBhvr additive="repl">
                                        <p:cTn id="675" dur="500"/>
                                        <p:tgtEl>
                                          <p:spTgt spid="42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CustomShape 1"/>
          <p:cNvSpPr/>
          <p:nvPr/>
        </p:nvSpPr>
        <p:spPr>
          <a:xfrm>
            <a:off x="539640" y="1037520"/>
            <a:ext cx="8136720" cy="5028120"/>
          </a:xfrm>
          <a:prstGeom prst="rect">
            <a:avLst/>
          </a:prstGeom>
          <a:noFill/>
          <a:ln>
            <a:noFill/>
          </a:ln>
        </p:spPr>
        <p:style>
          <a:lnRef idx="0"/>
          <a:fillRef idx="0"/>
          <a:effectRef idx="0"/>
          <a:fontRef idx="minor"/>
        </p:style>
        <p:txBody>
          <a:bodyPr lIns="90000" rIns="90000" tIns="45000" bIns="45000"/>
          <a:p>
            <a:pPr algn="just">
              <a:lnSpc>
                <a:spcPct val="100000"/>
              </a:lnSpc>
            </a:pPr>
            <a:r>
              <a:rPr b="0" lang="pt-BR" sz="1800" spc="-1" strike="noStrike">
                <a:solidFill>
                  <a:srgbClr val="000000"/>
                </a:solidFill>
                <a:latin typeface="Century Gothic"/>
              </a:rPr>
              <a:t>Graça Aranha foi um escritor e diplomata brasileiro, considerado um autor pré-modernista no Brasil, sendo um dos organizadores da Semana de Arte Moderna de 1922.</a:t>
            </a:r>
            <a:endParaRPr b="0" lang="pt-BR" sz="1800" spc="-1" strike="noStrike">
              <a:latin typeface="Arial"/>
            </a:endParaRPr>
          </a:p>
          <a:p>
            <a:pPr algn="just">
              <a:lnSpc>
                <a:spcPct val="100000"/>
              </a:lnSpc>
            </a:pPr>
            <a:endParaRPr b="0" lang="pt-BR" sz="1800" spc="-1" strike="noStrike">
              <a:latin typeface="Arial"/>
            </a:endParaRPr>
          </a:p>
          <a:p>
            <a:pPr algn="just">
              <a:lnSpc>
                <a:spcPct val="100000"/>
              </a:lnSpc>
            </a:pPr>
            <a:r>
              <a:rPr b="0" lang="pt-BR" sz="1800" spc="-1" strike="noStrike">
                <a:solidFill>
                  <a:srgbClr val="000000"/>
                </a:solidFill>
                <a:latin typeface="Century Gothic"/>
              </a:rPr>
              <a:t>Devido aos cargos que ocupou na diplomacia brasileira em países europeus, ele esteve a par dos movimentos vanguardistas que surgiam na Europa, tentou introduzi-los, à sua maneira, na literatura brasileira, rompendo com a Academia Brasileira de Letras por isso em 1924.</a:t>
            </a:r>
            <a:endParaRPr b="0" lang="pt-BR" sz="1800" spc="-1" strike="noStrike">
              <a:latin typeface="Arial"/>
            </a:endParaRPr>
          </a:p>
          <a:p>
            <a:pPr algn="just">
              <a:lnSpc>
                <a:spcPct val="100000"/>
              </a:lnSpc>
            </a:pPr>
            <a:endParaRPr b="0" lang="pt-BR" sz="1800" spc="-1" strike="noStrike">
              <a:latin typeface="Arial"/>
            </a:endParaRPr>
          </a:p>
          <a:p>
            <a:pPr algn="just">
              <a:lnSpc>
                <a:spcPct val="100000"/>
              </a:lnSpc>
            </a:pPr>
            <a:r>
              <a:rPr b="0" i="1" lang="pt-BR" sz="1800" spc="-1" strike="noStrike">
                <a:solidFill>
                  <a:srgbClr val="000000"/>
                </a:solidFill>
                <a:latin typeface="Century Gothic"/>
              </a:rPr>
              <a:t>Canaã, </a:t>
            </a:r>
            <a:r>
              <a:rPr b="0" lang="pt-BR" sz="1800" spc="-1" strike="noStrike">
                <a:solidFill>
                  <a:srgbClr val="000000"/>
                </a:solidFill>
                <a:latin typeface="Century Gothic"/>
              </a:rPr>
              <a:t>publicado no Brasil pela primeira vez em 1902. O romance aborda a imigração alemã no estado do Espírito Santo, por intermédio do conflito entre dois personagens principais, Milkau e Lentz, que representam diferentes linhas filosóficas.</a:t>
            </a:r>
            <a:endParaRPr b="0" lang="pt-BR" sz="1800" spc="-1" strike="noStrike">
              <a:latin typeface="Arial"/>
            </a:endParaRPr>
          </a:p>
          <a:p>
            <a:pPr algn="just">
              <a:lnSpc>
                <a:spcPct val="100000"/>
              </a:lnSpc>
            </a:pPr>
            <a:endParaRPr b="0" lang="pt-BR" sz="1800" spc="-1" strike="noStrike">
              <a:latin typeface="Arial"/>
            </a:endParaRPr>
          </a:p>
          <a:p>
            <a:pPr algn="just">
              <a:lnSpc>
                <a:spcPct val="100000"/>
              </a:lnSpc>
            </a:pPr>
            <a:r>
              <a:rPr b="0" lang="pt-BR" sz="1800" spc="-1" strike="noStrike">
                <a:solidFill>
                  <a:srgbClr val="000000"/>
                </a:solidFill>
                <a:latin typeface="Century Gothic"/>
              </a:rPr>
              <a:t>Temas como opressão feminina, imperialismo germânico, militarismo, corrupção dos administradores públicos, ostracismo, conflito de adaptação à nova terra são tratados nesse romance.</a:t>
            </a:r>
            <a:endParaRPr b="0" lang="pt-BR" sz="1800" spc="-1" strike="noStrike">
              <a:latin typeface="Arial"/>
            </a:endParaRPr>
          </a:p>
          <a:p>
            <a:pPr algn="just">
              <a:lnSpc>
                <a:spcPct val="100000"/>
              </a:lnSpc>
            </a:pPr>
            <a:endParaRPr b="0" lang="pt-BR" sz="1800" spc="-1" strike="noStrike">
              <a:latin typeface="Arial"/>
            </a:endParaRPr>
          </a:p>
        </p:txBody>
      </p:sp>
      <p:pic>
        <p:nvPicPr>
          <p:cNvPr id="426" name="Picture 2" descr=""/>
          <p:cNvPicPr/>
          <p:nvPr/>
        </p:nvPicPr>
        <p:blipFill>
          <a:blip r:embed="rId1"/>
          <a:stretch/>
        </p:blipFill>
        <p:spPr>
          <a:xfrm>
            <a:off x="5724000" y="2526480"/>
            <a:ext cx="2908440" cy="3787200"/>
          </a:xfrm>
          <a:prstGeom prst="rect">
            <a:avLst/>
          </a:prstGeom>
          <a:ln>
            <a:noFill/>
          </a:ln>
        </p:spPr>
      </p:pic>
      <p:sp>
        <p:nvSpPr>
          <p:cNvPr id="427" name="TextShape 2"/>
          <p:cNvSpPr txBox="1"/>
          <p:nvPr/>
        </p:nvSpPr>
        <p:spPr>
          <a:xfrm>
            <a:off x="683640" y="260640"/>
            <a:ext cx="7772040" cy="782640"/>
          </a:xfrm>
          <a:prstGeom prst="rect">
            <a:avLst/>
          </a:prstGeom>
          <a:noFill/>
          <a:ln w="9360">
            <a:noFill/>
          </a:ln>
        </p:spPr>
        <p:txBody>
          <a:bodyPr anchor="ctr"/>
          <a:p>
            <a:pPr algn="ctr">
              <a:lnSpc>
                <a:spcPct val="100000"/>
              </a:lnSpc>
            </a:pPr>
            <a:r>
              <a:rPr b="0" lang="en-US" sz="3600" spc="-1" strike="noStrike">
                <a:solidFill>
                  <a:srgbClr val="000000"/>
                </a:solidFill>
                <a:latin typeface="Century Gothic"/>
              </a:rPr>
              <a:t>Graça Aranha</a:t>
            </a:r>
            <a:endParaRPr b="0" lang="en-US" sz="3600" spc="-1" strike="noStrike">
              <a:solidFill>
                <a:srgbClr val="000000"/>
              </a:solidFill>
              <a:latin typeface="Century Gothic"/>
            </a:endParaRPr>
          </a:p>
        </p:txBody>
      </p:sp>
    </p:spTree>
  </p:cSld>
  <p:transition>
    <p:wipe dir="l"/>
  </p:transition>
  <p:timing>
    <p:tnLst>
      <p:par>
        <p:cTn id="676" dur="indefinite" restart="never" nodeType="tmRoot">
          <p:childTnLst>
            <p:seq>
              <p:cTn id="677" dur="indefinite" nodeType="mainSeq">
                <p:childTnLst>
                  <p:par>
                    <p:cTn id="678" fill="hold">
                      <p:stCondLst>
                        <p:cond delay="indefinite"/>
                      </p:stCondLst>
                      <p:childTnLst>
                        <p:par>
                          <p:cTn id="679" fill="hold">
                            <p:stCondLst>
                              <p:cond delay="0"/>
                            </p:stCondLst>
                            <p:childTnLst>
                              <p:par>
                                <p:cTn id="680" nodeType="clickEffect" fill="hold" presetClass="entr" presetID="47">
                                  <p:stCondLst>
                                    <p:cond delay="0"/>
                                  </p:stCondLst>
                                  <p:childTnLst>
                                    <p:set>
                                      <p:cBhvr>
                                        <p:cTn id="681" dur="1" fill="hold">
                                          <p:stCondLst>
                                            <p:cond delay="0"/>
                                          </p:stCondLst>
                                        </p:cTn>
                                        <p:tgtEl>
                                          <p:spTgt spid="425">
                                            <p:txEl>
                                              <p:pRg st="0" end="0"/>
                                            </p:txEl>
                                          </p:spTgt>
                                        </p:tgtEl>
                                        <p:attrNameLst>
                                          <p:attrName>style.visibility</p:attrName>
                                        </p:attrNameLst>
                                      </p:cBhvr>
                                      <p:to>
                                        <p:strVal val="visible"/>
                                      </p:to>
                                    </p:set>
                                    <p:animEffect filter="fade" transition="in">
                                      <p:cBhvr additive="repl">
                                        <p:cTn id="682" dur="1000"/>
                                        <p:tgtEl>
                                          <p:spTgt spid="425">
                                            <p:txEl>
                                              <p:pRg st="0" end="0"/>
                                            </p:txEl>
                                          </p:spTgt>
                                        </p:tgtEl>
                                      </p:cBhvr>
                                    </p:animEffect>
                                    <p:anim calcmode="lin" valueType="num">
                                      <p:cBhvr additive="repl">
                                        <p:cTn id="683" dur="1000" fill="hold"/>
                                        <p:tgtEl>
                                          <p:spTgt spid="425">
                                            <p:txEl>
                                              <p:pRg st="0" end="0"/>
                                            </p:txEl>
                                          </p:spTgt>
                                        </p:tgtEl>
                                        <p:attrNameLst>
                                          <p:attrName>ppt_x</p:attrName>
                                        </p:attrNameLst>
                                      </p:cBhvr>
                                      <p:tavLst>
                                        <p:tav tm="0">
                                          <p:val>
                                            <p:strVal val="#ppt_x"/>
                                          </p:val>
                                        </p:tav>
                                        <p:tav tm="100000">
                                          <p:val>
                                            <p:strVal val="#ppt_x"/>
                                          </p:val>
                                        </p:tav>
                                      </p:tavLst>
                                    </p:anim>
                                    <p:anim calcmode="lin" valueType="num">
                                      <p:cBhvr additive="repl">
                                        <p:cTn id="684" dur="1000" fill="hold"/>
                                        <p:tgtEl>
                                          <p:spTgt spid="4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85" fill="hold">
                      <p:stCondLst>
                        <p:cond delay="indefinite"/>
                      </p:stCondLst>
                      <p:childTnLst>
                        <p:par>
                          <p:cTn id="686" fill="hold">
                            <p:stCondLst>
                              <p:cond delay="0"/>
                            </p:stCondLst>
                            <p:childTnLst>
                              <p:par>
                                <p:cTn id="687" nodeType="clickEffect" fill="hold" presetClass="entr" presetID="47">
                                  <p:stCondLst>
                                    <p:cond delay="0"/>
                                  </p:stCondLst>
                                  <p:childTnLst>
                                    <p:set>
                                      <p:cBhvr>
                                        <p:cTn id="688" dur="1" fill="hold">
                                          <p:stCondLst>
                                            <p:cond delay="0"/>
                                          </p:stCondLst>
                                        </p:cTn>
                                        <p:tgtEl>
                                          <p:spTgt spid="425">
                                            <p:txEl>
                                              <p:pRg st="2" end="2"/>
                                            </p:txEl>
                                          </p:spTgt>
                                        </p:tgtEl>
                                        <p:attrNameLst>
                                          <p:attrName>style.visibility</p:attrName>
                                        </p:attrNameLst>
                                      </p:cBhvr>
                                      <p:to>
                                        <p:strVal val="visible"/>
                                      </p:to>
                                    </p:set>
                                    <p:animEffect filter="fade" transition="in">
                                      <p:cBhvr additive="repl">
                                        <p:cTn id="689" dur="1000"/>
                                        <p:tgtEl>
                                          <p:spTgt spid="425">
                                            <p:txEl>
                                              <p:pRg st="2" end="2"/>
                                            </p:txEl>
                                          </p:spTgt>
                                        </p:tgtEl>
                                      </p:cBhvr>
                                    </p:animEffect>
                                    <p:anim calcmode="lin" valueType="num">
                                      <p:cBhvr additive="repl">
                                        <p:cTn id="690" dur="1000" fill="hold"/>
                                        <p:tgtEl>
                                          <p:spTgt spid="425">
                                            <p:txEl>
                                              <p:pRg st="2" end="2"/>
                                            </p:txEl>
                                          </p:spTgt>
                                        </p:tgtEl>
                                        <p:attrNameLst>
                                          <p:attrName>ppt_x</p:attrName>
                                        </p:attrNameLst>
                                      </p:cBhvr>
                                      <p:tavLst>
                                        <p:tav tm="0">
                                          <p:val>
                                            <p:strVal val="#ppt_x"/>
                                          </p:val>
                                        </p:tav>
                                        <p:tav tm="100000">
                                          <p:val>
                                            <p:strVal val="#ppt_x"/>
                                          </p:val>
                                        </p:tav>
                                      </p:tavLst>
                                    </p:anim>
                                    <p:anim calcmode="lin" valueType="num">
                                      <p:cBhvr additive="repl">
                                        <p:cTn id="691" dur="1000" fill="hold"/>
                                        <p:tgtEl>
                                          <p:spTgt spid="42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92" fill="hold">
                      <p:stCondLst>
                        <p:cond delay="indefinite"/>
                      </p:stCondLst>
                      <p:childTnLst>
                        <p:par>
                          <p:cTn id="693" fill="hold">
                            <p:stCondLst>
                              <p:cond delay="0"/>
                            </p:stCondLst>
                            <p:childTnLst>
                              <p:par>
                                <p:cTn id="694" nodeType="clickEffect" fill="hold" presetClass="entr" presetID="47">
                                  <p:stCondLst>
                                    <p:cond delay="0"/>
                                  </p:stCondLst>
                                  <p:childTnLst>
                                    <p:set>
                                      <p:cBhvr>
                                        <p:cTn id="695" dur="1" fill="hold">
                                          <p:stCondLst>
                                            <p:cond delay="0"/>
                                          </p:stCondLst>
                                        </p:cTn>
                                        <p:tgtEl>
                                          <p:spTgt spid="425">
                                            <p:txEl>
                                              <p:pRg st="4" end="4"/>
                                            </p:txEl>
                                          </p:spTgt>
                                        </p:tgtEl>
                                        <p:attrNameLst>
                                          <p:attrName>style.visibility</p:attrName>
                                        </p:attrNameLst>
                                      </p:cBhvr>
                                      <p:to>
                                        <p:strVal val="visible"/>
                                      </p:to>
                                    </p:set>
                                    <p:animEffect filter="fade" transition="in">
                                      <p:cBhvr additive="repl">
                                        <p:cTn id="696" dur="1000"/>
                                        <p:tgtEl>
                                          <p:spTgt spid="425">
                                            <p:txEl>
                                              <p:pRg st="4" end="4"/>
                                            </p:txEl>
                                          </p:spTgt>
                                        </p:tgtEl>
                                      </p:cBhvr>
                                    </p:animEffect>
                                    <p:anim calcmode="lin" valueType="num">
                                      <p:cBhvr additive="repl">
                                        <p:cTn id="697" dur="1000" fill="hold"/>
                                        <p:tgtEl>
                                          <p:spTgt spid="425">
                                            <p:txEl>
                                              <p:pRg st="4" end="4"/>
                                            </p:txEl>
                                          </p:spTgt>
                                        </p:tgtEl>
                                        <p:attrNameLst>
                                          <p:attrName>ppt_x</p:attrName>
                                        </p:attrNameLst>
                                      </p:cBhvr>
                                      <p:tavLst>
                                        <p:tav tm="0">
                                          <p:val>
                                            <p:strVal val="#ppt_x"/>
                                          </p:val>
                                        </p:tav>
                                        <p:tav tm="100000">
                                          <p:val>
                                            <p:strVal val="#ppt_x"/>
                                          </p:val>
                                        </p:tav>
                                      </p:tavLst>
                                    </p:anim>
                                    <p:anim calcmode="lin" valueType="num">
                                      <p:cBhvr additive="repl">
                                        <p:cTn id="698" dur="1000" fill="hold"/>
                                        <p:tgtEl>
                                          <p:spTgt spid="42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99" fill="hold">
                      <p:stCondLst>
                        <p:cond delay="indefinite"/>
                      </p:stCondLst>
                      <p:childTnLst>
                        <p:par>
                          <p:cTn id="700" fill="hold">
                            <p:stCondLst>
                              <p:cond delay="0"/>
                            </p:stCondLst>
                            <p:childTnLst>
                              <p:par>
                                <p:cTn id="701" nodeType="clickEffect" fill="hold" presetClass="entr" presetID="47">
                                  <p:stCondLst>
                                    <p:cond delay="0"/>
                                  </p:stCondLst>
                                  <p:childTnLst>
                                    <p:set>
                                      <p:cBhvr>
                                        <p:cTn id="702" dur="1" fill="hold">
                                          <p:stCondLst>
                                            <p:cond delay="0"/>
                                          </p:stCondLst>
                                        </p:cTn>
                                        <p:tgtEl>
                                          <p:spTgt spid="425">
                                            <p:txEl>
                                              <p:pRg st="6" end="6"/>
                                            </p:txEl>
                                          </p:spTgt>
                                        </p:tgtEl>
                                        <p:attrNameLst>
                                          <p:attrName>style.visibility</p:attrName>
                                        </p:attrNameLst>
                                      </p:cBhvr>
                                      <p:to>
                                        <p:strVal val="visible"/>
                                      </p:to>
                                    </p:set>
                                    <p:animEffect filter="fade" transition="in">
                                      <p:cBhvr additive="repl">
                                        <p:cTn id="703" dur="1000"/>
                                        <p:tgtEl>
                                          <p:spTgt spid="425">
                                            <p:txEl>
                                              <p:pRg st="6" end="6"/>
                                            </p:txEl>
                                          </p:spTgt>
                                        </p:tgtEl>
                                      </p:cBhvr>
                                    </p:animEffect>
                                    <p:anim calcmode="lin" valueType="num">
                                      <p:cBhvr additive="repl">
                                        <p:cTn id="704" dur="1000" fill="hold"/>
                                        <p:tgtEl>
                                          <p:spTgt spid="425">
                                            <p:txEl>
                                              <p:pRg st="6" end="6"/>
                                            </p:txEl>
                                          </p:spTgt>
                                        </p:tgtEl>
                                        <p:attrNameLst>
                                          <p:attrName>ppt_x</p:attrName>
                                        </p:attrNameLst>
                                      </p:cBhvr>
                                      <p:tavLst>
                                        <p:tav tm="0">
                                          <p:val>
                                            <p:strVal val="#ppt_x"/>
                                          </p:val>
                                        </p:tav>
                                        <p:tav tm="100000">
                                          <p:val>
                                            <p:strVal val="#ppt_x"/>
                                          </p:val>
                                        </p:tav>
                                      </p:tavLst>
                                    </p:anim>
                                    <p:anim calcmode="lin" valueType="num">
                                      <p:cBhvr additive="repl">
                                        <p:cTn id="705" dur="1000" fill="hold"/>
                                        <p:tgtEl>
                                          <p:spTgt spid="42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06" fill="hold">
                      <p:stCondLst>
                        <p:cond delay="indefinite"/>
                      </p:stCondLst>
                      <p:childTnLst>
                        <p:par>
                          <p:cTn id="707" fill="hold">
                            <p:stCondLst>
                              <p:cond delay="0"/>
                            </p:stCondLst>
                            <p:childTnLst>
                              <p:par>
                                <p:cTn id="708" nodeType="clickEffect" fill="hold" presetClass="entr" presetID="22" presetSubtype="4">
                                  <p:stCondLst>
                                    <p:cond delay="0"/>
                                  </p:stCondLst>
                                  <p:childTnLst>
                                    <p:set>
                                      <p:cBhvr>
                                        <p:cTn id="709" dur="1" fill="hold">
                                          <p:stCondLst>
                                            <p:cond delay="0"/>
                                          </p:stCondLst>
                                        </p:cTn>
                                        <p:tgtEl>
                                          <p:spTgt spid="426"/>
                                        </p:tgtEl>
                                        <p:attrNameLst>
                                          <p:attrName>style.visibility</p:attrName>
                                        </p:attrNameLst>
                                      </p:cBhvr>
                                      <p:to>
                                        <p:strVal val="visible"/>
                                      </p:to>
                                    </p:set>
                                    <p:animEffect filter="wipe(down)" transition="in">
                                      <p:cBhvr additive="repl">
                                        <p:cTn id="710" dur="500"/>
                                        <p:tgtEl>
                                          <p:spTgt spid="42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611640" y="1220040"/>
            <a:ext cx="8136720" cy="4205160"/>
          </a:xfrm>
          <a:prstGeom prst="rect">
            <a:avLst/>
          </a:prstGeom>
          <a:noFill/>
          <a:ln>
            <a:noFill/>
          </a:ln>
        </p:spPr>
        <p:style>
          <a:lnRef idx="0"/>
          <a:fillRef idx="0"/>
          <a:effectRef idx="0"/>
          <a:fontRef idx="minor"/>
        </p:style>
        <p:txBody>
          <a:bodyPr lIns="90000" rIns="90000" tIns="45000" bIns="45000"/>
          <a:p>
            <a:pPr algn="just">
              <a:lnSpc>
                <a:spcPct val="100000"/>
              </a:lnSpc>
            </a:pPr>
            <a:r>
              <a:rPr b="0" lang="pt-BR" sz="1800" spc="-1" strike="noStrike">
                <a:solidFill>
                  <a:srgbClr val="000000"/>
                </a:solidFill>
                <a:latin typeface="Century Gothic"/>
              </a:rPr>
              <a:t>"Não, eu não te fujo doce tristeza! Tu és a reveladora do meu ser, a razão da minha energia, a força do meu pensamento.  Sobre ti me reclino, como si foras um insondável e voluptuoso abismo; teu me atraes, e estendo-te os braços nesse doloroso e invencível amor, com que o sonho ama o passado, a morte ama a vida. Antes de te conhecer, pérfida ilusão me entorpecia os sentidos, e a minha frívola existência foi a lúgubre marcha do inconsciente risonho por um caminho de dores. Nesse momento eu ainda  te buscava, sol moribundo! No meu rosto se estampava o riso continuo e fatigante, e ele  afastava de mim os homens, para quem a eterna alegria é morte... Mas tu, Tristeza, não estavas longe. Tu te sentaste à minha porta, numa postura de resignação e silêncio. E como esperaste! Um dia a alegria, de cansada, se extinguiu, e então soou para mim a hora da paz e da calma. entraste. E como desde logo amei a nobreza do teu gesto! Oh! Melancolia! minha alma é a morada tranquila onde reinas docemente.</a:t>
            </a:r>
            <a:endParaRPr b="0" lang="pt-BR" sz="1800" spc="-1" strike="noStrike">
              <a:latin typeface="Arial"/>
            </a:endParaRPr>
          </a:p>
          <a:p>
            <a:pPr algn="just">
              <a:lnSpc>
                <a:spcPct val="100000"/>
              </a:lnSpc>
            </a:pPr>
            <a:r>
              <a:rPr b="0" lang="pt-BR" sz="1800" spc="-1" strike="noStrike">
                <a:solidFill>
                  <a:srgbClr val="000000"/>
                </a:solidFill>
                <a:latin typeface="Century Gothic"/>
              </a:rPr>
              <a:t> </a:t>
            </a:r>
            <a:endParaRPr b="0" lang="pt-BR" sz="1800" spc="-1" strike="noStrike">
              <a:latin typeface="Arial"/>
            </a:endParaRPr>
          </a:p>
        </p:txBody>
      </p:sp>
    </p:spTree>
  </p:cSld>
  <p:transition>
    <p:wipe dir="l"/>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683640" y="1225800"/>
            <a:ext cx="7920360" cy="4205160"/>
          </a:xfrm>
          <a:prstGeom prst="rect">
            <a:avLst/>
          </a:prstGeom>
          <a:noFill/>
          <a:ln>
            <a:noFill/>
          </a:ln>
        </p:spPr>
        <p:style>
          <a:lnRef idx="0"/>
          <a:fillRef idx="0"/>
          <a:effectRef idx="0"/>
          <a:fontRef idx="minor"/>
        </p:style>
        <p:txBody>
          <a:bodyPr lIns="90000" rIns="90000" tIns="45000" bIns="45000"/>
          <a:p>
            <a:pPr algn="just">
              <a:lnSpc>
                <a:spcPct val="100000"/>
              </a:lnSpc>
            </a:pPr>
            <a:r>
              <a:rPr b="0" lang="pt-BR" sz="1800" spc="-1" strike="noStrike">
                <a:solidFill>
                  <a:srgbClr val="000000"/>
                </a:solidFill>
                <a:latin typeface="Century Gothic"/>
              </a:rPr>
              <a:t>A dor é boa, porque faz despertar em nós uma consciência perdida; a dor é bela, porque une os homens. É a liga intensa da solidariedade universal.. A dor é fecunda, porque é a fonte do nosso desenvolvimento, a perene criadora da poesia, a força da arte. A dor é religiosa, porque nos aperfeiçoa,  e nos explica a nossa fraqueza nativa.</a:t>
            </a:r>
            <a:endParaRPr b="0" lang="pt-BR" sz="1800" spc="-1" strike="noStrike">
              <a:latin typeface="Arial"/>
            </a:endParaRPr>
          </a:p>
          <a:p>
            <a:pPr algn="just">
              <a:lnSpc>
                <a:spcPct val="100000"/>
              </a:lnSpc>
            </a:pPr>
            <a:r>
              <a:rPr b="0" lang="pt-BR" sz="1800" spc="-1" strike="noStrike">
                <a:solidFill>
                  <a:srgbClr val="000000"/>
                </a:solidFill>
                <a:latin typeface="Century Gothic"/>
              </a:rPr>
              <a:t>Tristeza! tu me fazes ir até ao fundo das remotas raízes do meu espírito. Por ti compreendo a agonia da vida; por ti, que és o guia do sofrimento humano, por ti, faço da dor universal a minha própria dor... Que  o meu rosto não mais se desfigure pelas viagens do riso cansado e matador; dá-me a tua serenidade, a tua séria e nobre figura... Tristeza, não me desampares...Não deixes que o meu espírito seja a preza da vã alegria...Curva-te sobre mim; envolve-me com o teu véu protetor...Conduz-me, oh! bemfazeja! aos outros homens...Tristeza salutar! Melancolia!</a:t>
            </a:r>
            <a:endParaRPr b="0" lang="pt-BR" sz="1800" spc="-1" strike="noStrike">
              <a:latin typeface="Arial"/>
            </a:endParaRPr>
          </a:p>
          <a:p>
            <a:pPr>
              <a:lnSpc>
                <a:spcPct val="100000"/>
              </a:lnSpc>
            </a:pPr>
            <a:endParaRPr b="0" lang="pt-BR" sz="1800" spc="-1" strike="noStrike">
              <a:latin typeface="Arial"/>
            </a:endParaRPr>
          </a:p>
          <a:p>
            <a:pPr algn="r">
              <a:lnSpc>
                <a:spcPct val="100000"/>
              </a:lnSpc>
            </a:pPr>
            <a:r>
              <a:rPr b="0" lang="pt-BR" sz="1800" spc="-1" strike="noStrike">
                <a:solidFill>
                  <a:srgbClr val="000000"/>
                </a:solidFill>
                <a:latin typeface="Century Gothic"/>
              </a:rPr>
              <a:t> </a:t>
            </a:r>
            <a:r>
              <a:rPr b="0" lang="pt-BR" sz="1800" spc="-1" strike="noStrike">
                <a:solidFill>
                  <a:srgbClr val="000000"/>
                </a:solidFill>
                <a:latin typeface="Century Gothic"/>
              </a:rPr>
              <a:t>Trecho do livro Canaã de Graça Aranha</a:t>
            </a:r>
            <a:endParaRPr b="0" lang="pt-BR" sz="1800" spc="-1" strike="noStrike">
              <a:latin typeface="Arial"/>
            </a:endParaRPr>
          </a:p>
        </p:txBody>
      </p:sp>
      <p:pic>
        <p:nvPicPr>
          <p:cNvPr id="430" name="Picture 2" descr=""/>
          <p:cNvPicPr/>
          <p:nvPr/>
        </p:nvPicPr>
        <p:blipFill>
          <a:blip r:embed="rId1"/>
          <a:stretch/>
        </p:blipFill>
        <p:spPr>
          <a:xfrm>
            <a:off x="539640" y="2588400"/>
            <a:ext cx="2664000" cy="4054680"/>
          </a:xfrm>
          <a:prstGeom prst="rect">
            <a:avLst/>
          </a:prstGeom>
          <a:ln>
            <a:noFill/>
          </a:ln>
        </p:spPr>
      </p:pic>
    </p:spTree>
  </p:cSld>
  <p:transition>
    <p:wipe dir="l"/>
  </p:transition>
  <p:timing>
    <p:tnLst>
      <p:par>
        <p:cTn id="711" dur="indefinite" restart="never" nodeType="tmRoot">
          <p:childTnLst>
            <p:seq>
              <p:cTn id="712" dur="indefinite" nodeType="mainSeq">
                <p:childTnLst>
                  <p:par>
                    <p:cTn id="713" fill="hold">
                      <p:stCondLst>
                        <p:cond delay="indefinite"/>
                      </p:stCondLst>
                      <p:childTnLst>
                        <p:par>
                          <p:cTn id="714" fill="hold">
                            <p:stCondLst>
                              <p:cond delay="0"/>
                            </p:stCondLst>
                            <p:childTnLst>
                              <p:par>
                                <p:cTn id="715" nodeType="clickEffect" fill="hold" presetClass="entr" presetID="22" presetSubtype="4">
                                  <p:stCondLst>
                                    <p:cond delay="0"/>
                                  </p:stCondLst>
                                  <p:childTnLst>
                                    <p:set>
                                      <p:cBhvr>
                                        <p:cTn id="716" dur="1" fill="hold">
                                          <p:stCondLst>
                                            <p:cond delay="0"/>
                                          </p:stCondLst>
                                        </p:cTn>
                                        <p:tgtEl>
                                          <p:spTgt spid="430"/>
                                        </p:tgtEl>
                                        <p:attrNameLst>
                                          <p:attrName>style.visibility</p:attrName>
                                        </p:attrNameLst>
                                      </p:cBhvr>
                                      <p:to>
                                        <p:strVal val="visible"/>
                                      </p:to>
                                    </p:set>
                                    <p:animEffect filter="wipe(down)" transition="in">
                                      <p:cBhvr additive="repl">
                                        <p:cTn id="717" dur="500"/>
                                        <p:tgtEl>
                                          <p:spTgt spid="43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539640" y="1052640"/>
            <a:ext cx="8208720" cy="4247640"/>
          </a:xfrm>
          <a:prstGeom prst="rect">
            <a:avLst/>
          </a:prstGeom>
          <a:noFill/>
          <a:ln w="9360">
            <a:noFill/>
          </a:ln>
        </p:spPr>
        <p:txBody>
          <a:bodyPr/>
          <a:p>
            <a:pPr marL="723960" indent="-342720">
              <a:lnSpc>
                <a:spcPct val="100000"/>
              </a:lnSpc>
              <a:spcBef>
                <a:spcPts val="400"/>
              </a:spcBef>
            </a:pPr>
            <a:r>
              <a:rPr b="0" lang="en-US" sz="2000" spc="-1" strike="noStrike">
                <a:solidFill>
                  <a:srgbClr val="0d0d0d"/>
                </a:solidFill>
                <a:latin typeface="Century Gothic"/>
              </a:rPr>
              <a:t>Os primeiros anos da República são agitados no Brasil. </a:t>
            </a:r>
            <a:endParaRPr b="0" lang="en-US" sz="2000" spc="-1" strike="noStrike">
              <a:solidFill>
                <a:srgbClr val="808080"/>
              </a:solidFill>
              <a:latin typeface="Century Gothic"/>
            </a:endParaRPr>
          </a:p>
          <a:p>
            <a:pPr marL="723960" indent="-342720">
              <a:lnSpc>
                <a:spcPct val="100000"/>
              </a:lnSpc>
              <a:spcBef>
                <a:spcPts val="400"/>
              </a:spcBef>
            </a:pPr>
            <a:endParaRPr b="0" lang="en-US" sz="2000" spc="-1" strike="noStrike">
              <a:solidFill>
                <a:srgbClr val="808080"/>
              </a:solidFill>
              <a:latin typeface="Century Gothic"/>
            </a:endParaRPr>
          </a:p>
          <a:p>
            <a:pPr marL="723960" indent="-342720">
              <a:lnSpc>
                <a:spcPct val="100000"/>
              </a:lnSpc>
              <a:spcBef>
                <a:spcPts val="400"/>
              </a:spcBef>
              <a:buClr>
                <a:srgbClr val="000000"/>
              </a:buClr>
              <a:buFont typeface="Wingdings" charset="2"/>
              <a:buChar char=""/>
            </a:pPr>
            <a:r>
              <a:rPr b="0" lang="en-US" sz="2000" spc="-1" strike="noStrike">
                <a:solidFill>
                  <a:srgbClr val="0d0d0d"/>
                </a:solidFill>
                <a:latin typeface="Century Gothic"/>
              </a:rPr>
              <a:t>	</a:t>
            </a:r>
            <a:r>
              <a:rPr b="0" lang="en-US" sz="2000" spc="-1" strike="noStrike">
                <a:solidFill>
                  <a:srgbClr val="0d0d0d"/>
                </a:solidFill>
                <a:latin typeface="Century Gothic"/>
              </a:rPr>
              <a:t>O Nordeste é flagelado pela seca e sacudido pela guerra de Canudos.</a:t>
            </a:r>
            <a:endParaRPr b="0" lang="en-US" sz="2000" spc="-1" strike="noStrike">
              <a:solidFill>
                <a:srgbClr val="808080"/>
              </a:solidFill>
              <a:latin typeface="Century Gothic"/>
            </a:endParaRPr>
          </a:p>
          <a:p>
            <a:pPr marL="723960" indent="-342720">
              <a:lnSpc>
                <a:spcPct val="100000"/>
              </a:lnSpc>
              <a:spcBef>
                <a:spcPts val="400"/>
              </a:spcBef>
              <a:buClr>
                <a:srgbClr val="000000"/>
              </a:buClr>
              <a:buFont typeface="Wingdings" charset="2"/>
              <a:buChar char=""/>
            </a:pPr>
            <a:r>
              <a:rPr b="0" lang="en-US" sz="2000" spc="-1" strike="noStrike">
                <a:solidFill>
                  <a:srgbClr val="0d0d0d"/>
                </a:solidFill>
                <a:latin typeface="Century Gothic"/>
              </a:rPr>
              <a:t>No Norte, a borracha traz riqueza e prosperidade para uma região isolada e desconhecida.</a:t>
            </a:r>
            <a:endParaRPr b="0" lang="en-US" sz="2000" spc="-1" strike="noStrike">
              <a:solidFill>
                <a:srgbClr val="808080"/>
              </a:solidFill>
              <a:latin typeface="Century Gothic"/>
            </a:endParaRPr>
          </a:p>
          <a:p>
            <a:pPr marL="723960" indent="-342720">
              <a:lnSpc>
                <a:spcPct val="100000"/>
              </a:lnSpc>
              <a:spcBef>
                <a:spcPts val="400"/>
              </a:spcBef>
              <a:buClr>
                <a:srgbClr val="000000"/>
              </a:buClr>
              <a:buFont typeface="Wingdings" charset="2"/>
              <a:buChar char=""/>
            </a:pPr>
            <a:r>
              <a:rPr b="0" lang="en-US" sz="2000" spc="-1" strike="noStrike">
                <a:solidFill>
                  <a:srgbClr val="0d0d0d"/>
                </a:solidFill>
                <a:latin typeface="Century Gothic"/>
              </a:rPr>
              <a:t>A riqueza de São Paulo é proveniente do café, o “ouro negro”.</a:t>
            </a:r>
            <a:endParaRPr b="0" lang="en-US" sz="2000" spc="-1" strike="noStrike">
              <a:solidFill>
                <a:srgbClr val="808080"/>
              </a:solidFill>
              <a:latin typeface="Century Gothic"/>
            </a:endParaRPr>
          </a:p>
          <a:p>
            <a:pPr marL="723960" indent="-342720">
              <a:lnSpc>
                <a:spcPct val="100000"/>
              </a:lnSpc>
              <a:spcBef>
                <a:spcPts val="400"/>
              </a:spcBef>
              <a:buClr>
                <a:srgbClr val="000000"/>
              </a:buClr>
              <a:buFont typeface="Wingdings" charset="2"/>
              <a:buChar char=""/>
            </a:pPr>
            <a:r>
              <a:rPr b="0" lang="en-US" sz="2000" spc="-1" strike="noStrike">
                <a:solidFill>
                  <a:srgbClr val="0d0d0d"/>
                </a:solidFill>
                <a:latin typeface="Century Gothic"/>
              </a:rPr>
              <a:t>Imigrantes começam a chegar, com costumes e culturas diferentes.</a:t>
            </a:r>
            <a:endParaRPr b="0" lang="en-US" sz="2000" spc="-1" strike="noStrike">
              <a:solidFill>
                <a:srgbClr val="808080"/>
              </a:solidFill>
              <a:latin typeface="Century Gothic"/>
            </a:endParaRPr>
          </a:p>
          <a:p>
            <a:pPr marL="355680" algn="just">
              <a:lnSpc>
                <a:spcPct val="100000"/>
              </a:lnSpc>
              <a:spcBef>
                <a:spcPts val="400"/>
              </a:spcBef>
            </a:pPr>
            <a:r>
              <a:rPr b="0" lang="en-US" sz="2000" spc="-1" strike="noStrike">
                <a:solidFill>
                  <a:srgbClr val="0d0d0d"/>
                </a:solidFill>
                <a:latin typeface="Century Gothic"/>
              </a:rPr>
              <a:t>Como dar voz à diversidade de um país cada vez mais complexo?</a:t>
            </a:r>
            <a:endParaRPr b="0" lang="en-US" sz="2000" spc="-1" strike="noStrike">
              <a:solidFill>
                <a:srgbClr val="808080"/>
              </a:solidFill>
              <a:latin typeface="Century Gothic"/>
            </a:endParaRPr>
          </a:p>
          <a:p>
            <a:pPr marL="355680" algn="just">
              <a:lnSpc>
                <a:spcPct val="100000"/>
              </a:lnSpc>
              <a:spcBef>
                <a:spcPts val="400"/>
              </a:spcBef>
            </a:pPr>
            <a:r>
              <a:rPr b="0" lang="en-US" sz="2000" spc="-1" strike="noStrike">
                <a:solidFill>
                  <a:srgbClr val="0d0d0d"/>
                </a:solidFill>
                <a:latin typeface="Century Gothic"/>
              </a:rPr>
              <a:t>Quais foram as diferentes propostas dos escritores pré-modernistas?</a:t>
            </a:r>
            <a:endParaRPr b="0" lang="en-US" sz="2000" spc="-1" strike="noStrike">
              <a:solidFill>
                <a:srgbClr val="808080"/>
              </a:solidFill>
              <a:latin typeface="Century Gothic"/>
            </a:endParaRPr>
          </a:p>
          <a:p>
            <a:pPr marL="343080" indent="-342720">
              <a:lnSpc>
                <a:spcPct val="100000"/>
              </a:lnSpc>
              <a:spcBef>
                <a:spcPts val="400"/>
              </a:spcBef>
            </a:pPr>
            <a:endParaRPr b="0" lang="en-US" sz="2000" spc="-1" strike="noStrike">
              <a:solidFill>
                <a:srgbClr val="808080"/>
              </a:solidFill>
              <a:latin typeface="Century Gothic"/>
            </a:endParaRPr>
          </a:p>
          <a:p>
            <a:pPr marL="343080" indent="-342720">
              <a:lnSpc>
                <a:spcPct val="100000"/>
              </a:lnSpc>
              <a:spcBef>
                <a:spcPts val="400"/>
              </a:spcBef>
            </a:pPr>
            <a:endParaRPr b="0" lang="en-US" sz="2000" spc="-1" strike="noStrike">
              <a:solidFill>
                <a:srgbClr val="808080"/>
              </a:solidFill>
              <a:latin typeface="Century Gothic"/>
            </a:endParaRPr>
          </a:p>
        </p:txBody>
      </p:sp>
      <p:pic>
        <p:nvPicPr>
          <p:cNvPr id="368" name="Picture 7" descr=""/>
          <p:cNvPicPr/>
          <p:nvPr/>
        </p:nvPicPr>
        <p:blipFill>
          <a:blip r:embed="rId1"/>
          <a:stretch/>
        </p:blipFill>
        <p:spPr>
          <a:xfrm>
            <a:off x="3818880" y="3861000"/>
            <a:ext cx="2123280" cy="2592000"/>
          </a:xfrm>
          <a:prstGeom prst="rect">
            <a:avLst/>
          </a:prstGeom>
          <a:ln w="190440">
            <a:solidFill>
              <a:srgbClr val="ffffff"/>
            </a:solidFill>
            <a:miter/>
          </a:ln>
          <a:effectLst>
            <a:outerShdw algn="tl" blurRad="65000" dir="12900000" dist="50800" kx="195000" ky="145000" rotWithShape="0">
              <a:srgbClr val="000000">
                <a:alpha val="30000"/>
              </a:srgbClr>
            </a:outerShdw>
          </a:effectLst>
          <a:scene3d>
            <a:camera prst="orthographicFront">
              <a:rot lat="0" lon="0" rev="360000"/>
            </a:camera>
            <a:lightRig dir="t" rig="twoPt">
              <a:rot lat="0" lon="0" rev="7200000"/>
            </a:lightRig>
          </a:scene3d>
          <a:sp3d contourW="12700">
            <a:bevelT w="25400" h="19050"/>
            <a:contourClr>
              <a:srgbClr val="969696"/>
            </a:contourClr>
          </a:sp3d>
        </p:spPr>
      </p:pic>
      <p:pic>
        <p:nvPicPr>
          <p:cNvPr id="369" name="Picture 6" descr=""/>
          <p:cNvPicPr/>
          <p:nvPr/>
        </p:nvPicPr>
        <p:blipFill>
          <a:blip r:embed="rId2"/>
          <a:stretch/>
        </p:blipFill>
        <p:spPr>
          <a:xfrm rot="21346200">
            <a:off x="5859720" y="1336320"/>
            <a:ext cx="2188080" cy="2722320"/>
          </a:xfrm>
          <a:prstGeom prst="rect">
            <a:avLst/>
          </a:prstGeom>
          <a:ln w="190440">
            <a:solidFill>
              <a:srgbClr val="ffffff"/>
            </a:solidFill>
            <a:round/>
          </a:ln>
          <a:effectLst>
            <a:outerShdw algn="tl" blurRad="36195" dir="11400000" dist="12700" rotWithShape="0">
              <a:srgbClr val="000000">
                <a:alpha val="33000"/>
              </a:srgbClr>
            </a:outerShdw>
          </a:effectLst>
          <a:scene3d>
            <a:camera prst="perspectiveContrastingLeftFacing">
              <a:rot lat="540000" lon="2100000" rev="0"/>
            </a:camera>
            <a:lightRig dir="t" rig="soft"/>
          </a:scene3d>
          <a:sp3d contourW="12700" prstMaterial="matte">
            <a:bevelT w="63500" h="50800"/>
            <a:contourClr>
              <a:srgbClr val="c0c0c0"/>
            </a:contourClr>
          </a:sp3d>
        </p:spPr>
      </p:pic>
      <p:pic>
        <p:nvPicPr>
          <p:cNvPr id="370" name="Picture 5" descr=""/>
          <p:cNvPicPr/>
          <p:nvPr/>
        </p:nvPicPr>
        <p:blipFill>
          <a:blip r:embed="rId3"/>
          <a:stretch/>
        </p:blipFill>
        <p:spPr>
          <a:xfrm>
            <a:off x="539640" y="1845000"/>
            <a:ext cx="2160000" cy="2441160"/>
          </a:xfrm>
          <a:prstGeom prst="rect">
            <a:avLst/>
          </a:prstGeom>
          <a:ln w="190440">
            <a:solidFill>
              <a:srgbClr val="ffffff"/>
            </a:solidFill>
            <a:miter/>
          </a:ln>
          <a:effectLst>
            <a:outerShdw algn="tl" blurRad="65000" dir="12900000" dist="50800" kx="195000" ky="145000" rotWithShape="0">
              <a:srgbClr val="000000">
                <a:alpha val="30000"/>
              </a:srgbClr>
            </a:outerShdw>
          </a:effectLst>
          <a:scene3d>
            <a:camera prst="orthographicFront">
              <a:rot lat="0" lon="0" rev="360000"/>
            </a:camera>
            <a:lightRig dir="t" rig="twoPt">
              <a:rot lat="0" lon="0" rev="7200000"/>
            </a:lightRig>
          </a:scene3d>
          <a:sp3d contourW="12700">
            <a:bevelT w="25400" h="19050"/>
            <a:contourClr>
              <a:srgbClr val="969696"/>
            </a:contourClr>
          </a:sp3d>
        </p:spPr>
      </p:pic>
      <p:pic>
        <p:nvPicPr>
          <p:cNvPr id="371" name="Picture 8" descr=""/>
          <p:cNvPicPr/>
          <p:nvPr/>
        </p:nvPicPr>
        <p:blipFill>
          <a:blip r:embed="rId4"/>
          <a:stretch/>
        </p:blipFill>
        <p:spPr>
          <a:xfrm>
            <a:off x="3420000" y="674640"/>
            <a:ext cx="2016000" cy="2393640"/>
          </a:xfrm>
          <a:prstGeom prst="rect">
            <a:avLst/>
          </a:prstGeom>
          <a:ln w="190440">
            <a:solidFill>
              <a:srgbClr val="ffffff"/>
            </a:solidFill>
            <a:miter/>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Tree>
  </p:cSld>
  <p:transition>
    <p:wipe dir="l"/>
  </p:transition>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29">
                                  <p:stCondLst>
                                    <p:cond delay="0"/>
                                  </p:stCondLst>
                                  <p:childTnLst>
                                    <p:set>
                                      <p:cBhvr>
                                        <p:cTn id="56" dur="1" fill="hold">
                                          <p:stCondLst>
                                            <p:cond delay="0"/>
                                          </p:stCondLst>
                                        </p:cTn>
                                        <p:tgtEl>
                                          <p:spTgt spid="367">
                                            <p:txEl>
                                              <p:pRg st="0" end="0"/>
                                            </p:txEl>
                                          </p:spTgt>
                                        </p:tgtEl>
                                        <p:attrNameLst>
                                          <p:attrName>style.visibility</p:attrName>
                                        </p:attrNameLst>
                                      </p:cBhvr>
                                      <p:to>
                                        <p:strVal val="visible"/>
                                      </p:to>
                                    </p:set>
                                    <p:anim calcmode="lin" valueType="num">
                                      <p:cBhvr additive="repl">
                                        <p:cTn id="57" dur="1000" fill="hold"/>
                                        <p:tgtEl>
                                          <p:spTgt spid="367">
                                            <p:txEl>
                                              <p:pRg st="0" end="0"/>
                                            </p:txEl>
                                          </p:spTgt>
                                        </p:tgtEl>
                                        <p:attrNameLst>
                                          <p:attrName>ppt_x</p:attrName>
                                        </p:attrNameLst>
                                      </p:cBhvr>
                                      <p:tavLst>
                                        <p:tav tm="0">
                                          <p:val>
                                            <p:strVal val="#ppt_x-.2"/>
                                          </p:val>
                                        </p:tav>
                                        <p:tav tm="100000">
                                          <p:val>
                                            <p:strVal val="#ppt_x"/>
                                          </p:val>
                                        </p:tav>
                                      </p:tavLst>
                                    </p:anim>
                                    <p:anim calcmode="lin" valueType="num">
                                      <p:cBhvr additive="repl">
                                        <p:cTn id="58" dur="1000" fill="hold"/>
                                        <p:tgtEl>
                                          <p:spTgt spid="367">
                                            <p:txEl>
                                              <p:pRg st="0" end="0"/>
                                            </p:txEl>
                                          </p:spTgt>
                                        </p:tgtEl>
                                        <p:attrNameLst>
                                          <p:attrName>ppt_y</p:attrName>
                                        </p:attrNameLst>
                                      </p:cBhvr>
                                      <p:tavLst>
                                        <p:tav tm="0">
                                          <p:val>
                                            <p:strVal val="#ppt_y"/>
                                          </p:val>
                                        </p:tav>
                                        <p:tav tm="100000">
                                          <p:val>
                                            <p:strVal val="#ppt_y"/>
                                          </p:val>
                                        </p:tav>
                                      </p:tavLst>
                                    </p:anim>
                                    <p:animEffect filter="wipe(right)" transition="in">
                                      <p:cBhvr additive="repl">
                                        <p:cTn id="59" dur="1000"/>
                                        <p:tgtEl>
                                          <p:spTgt spid="36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29">
                                  <p:stCondLst>
                                    <p:cond delay="0"/>
                                  </p:stCondLst>
                                  <p:childTnLst>
                                    <p:set>
                                      <p:cBhvr>
                                        <p:cTn id="63" dur="1" fill="hold">
                                          <p:stCondLst>
                                            <p:cond delay="0"/>
                                          </p:stCondLst>
                                        </p:cTn>
                                        <p:tgtEl>
                                          <p:spTgt spid="367">
                                            <p:txEl>
                                              <p:pRg st="2" end="2"/>
                                            </p:txEl>
                                          </p:spTgt>
                                        </p:tgtEl>
                                        <p:attrNameLst>
                                          <p:attrName>style.visibility</p:attrName>
                                        </p:attrNameLst>
                                      </p:cBhvr>
                                      <p:to>
                                        <p:strVal val="visible"/>
                                      </p:to>
                                    </p:set>
                                    <p:anim calcmode="lin" valueType="num">
                                      <p:cBhvr additive="repl">
                                        <p:cTn id="64" dur="1000" fill="hold"/>
                                        <p:tgtEl>
                                          <p:spTgt spid="367">
                                            <p:txEl>
                                              <p:pRg st="2" end="2"/>
                                            </p:txEl>
                                          </p:spTgt>
                                        </p:tgtEl>
                                        <p:attrNameLst>
                                          <p:attrName>ppt_x</p:attrName>
                                        </p:attrNameLst>
                                      </p:cBhvr>
                                      <p:tavLst>
                                        <p:tav tm="0">
                                          <p:val>
                                            <p:strVal val="#ppt_x-.2"/>
                                          </p:val>
                                        </p:tav>
                                        <p:tav tm="100000">
                                          <p:val>
                                            <p:strVal val="#ppt_x"/>
                                          </p:val>
                                        </p:tav>
                                      </p:tavLst>
                                    </p:anim>
                                    <p:anim calcmode="lin" valueType="num">
                                      <p:cBhvr additive="repl">
                                        <p:cTn id="65" dur="1000" fill="hold"/>
                                        <p:tgtEl>
                                          <p:spTgt spid="367">
                                            <p:txEl>
                                              <p:pRg st="2" end="2"/>
                                            </p:txEl>
                                          </p:spTgt>
                                        </p:tgtEl>
                                        <p:attrNameLst>
                                          <p:attrName>ppt_y</p:attrName>
                                        </p:attrNameLst>
                                      </p:cBhvr>
                                      <p:tavLst>
                                        <p:tav tm="0">
                                          <p:val>
                                            <p:strVal val="#ppt_y"/>
                                          </p:val>
                                        </p:tav>
                                        <p:tav tm="100000">
                                          <p:val>
                                            <p:strVal val="#ppt_y"/>
                                          </p:val>
                                        </p:tav>
                                      </p:tavLst>
                                    </p:anim>
                                    <p:animEffect filter="wipe(right)" transition="in">
                                      <p:cBhvr additive="repl">
                                        <p:cTn id="66" dur="1000"/>
                                        <p:tgtEl>
                                          <p:spTgt spid="367">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29">
                                  <p:stCondLst>
                                    <p:cond delay="0"/>
                                  </p:stCondLst>
                                  <p:childTnLst>
                                    <p:set>
                                      <p:cBhvr>
                                        <p:cTn id="70" dur="1" fill="hold">
                                          <p:stCondLst>
                                            <p:cond delay="0"/>
                                          </p:stCondLst>
                                        </p:cTn>
                                        <p:tgtEl>
                                          <p:spTgt spid="367">
                                            <p:txEl>
                                              <p:pRg st="3" end="3"/>
                                            </p:txEl>
                                          </p:spTgt>
                                        </p:tgtEl>
                                        <p:attrNameLst>
                                          <p:attrName>style.visibility</p:attrName>
                                        </p:attrNameLst>
                                      </p:cBhvr>
                                      <p:to>
                                        <p:strVal val="visible"/>
                                      </p:to>
                                    </p:set>
                                    <p:anim calcmode="lin" valueType="num">
                                      <p:cBhvr additive="repl">
                                        <p:cTn id="71" dur="1000" fill="hold"/>
                                        <p:tgtEl>
                                          <p:spTgt spid="367">
                                            <p:txEl>
                                              <p:pRg st="3" end="3"/>
                                            </p:txEl>
                                          </p:spTgt>
                                        </p:tgtEl>
                                        <p:attrNameLst>
                                          <p:attrName>ppt_x</p:attrName>
                                        </p:attrNameLst>
                                      </p:cBhvr>
                                      <p:tavLst>
                                        <p:tav tm="0">
                                          <p:val>
                                            <p:strVal val="#ppt_x-.2"/>
                                          </p:val>
                                        </p:tav>
                                        <p:tav tm="100000">
                                          <p:val>
                                            <p:strVal val="#ppt_x"/>
                                          </p:val>
                                        </p:tav>
                                      </p:tavLst>
                                    </p:anim>
                                    <p:anim calcmode="lin" valueType="num">
                                      <p:cBhvr additive="repl">
                                        <p:cTn id="72" dur="1000" fill="hold"/>
                                        <p:tgtEl>
                                          <p:spTgt spid="367">
                                            <p:txEl>
                                              <p:pRg st="3" end="3"/>
                                            </p:txEl>
                                          </p:spTgt>
                                        </p:tgtEl>
                                        <p:attrNameLst>
                                          <p:attrName>ppt_y</p:attrName>
                                        </p:attrNameLst>
                                      </p:cBhvr>
                                      <p:tavLst>
                                        <p:tav tm="0">
                                          <p:val>
                                            <p:strVal val="#ppt_y"/>
                                          </p:val>
                                        </p:tav>
                                        <p:tav tm="100000">
                                          <p:val>
                                            <p:strVal val="#ppt_y"/>
                                          </p:val>
                                        </p:tav>
                                      </p:tavLst>
                                    </p:anim>
                                    <p:animEffect filter="wipe(right)" transition="in">
                                      <p:cBhvr additive="repl">
                                        <p:cTn id="73" dur="1000"/>
                                        <p:tgtEl>
                                          <p:spTgt spid="367">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29">
                                  <p:stCondLst>
                                    <p:cond delay="0"/>
                                  </p:stCondLst>
                                  <p:childTnLst>
                                    <p:set>
                                      <p:cBhvr>
                                        <p:cTn id="77" dur="1" fill="hold">
                                          <p:stCondLst>
                                            <p:cond delay="0"/>
                                          </p:stCondLst>
                                        </p:cTn>
                                        <p:tgtEl>
                                          <p:spTgt spid="367">
                                            <p:txEl>
                                              <p:pRg st="4" end="4"/>
                                            </p:txEl>
                                          </p:spTgt>
                                        </p:tgtEl>
                                        <p:attrNameLst>
                                          <p:attrName>style.visibility</p:attrName>
                                        </p:attrNameLst>
                                      </p:cBhvr>
                                      <p:to>
                                        <p:strVal val="visible"/>
                                      </p:to>
                                    </p:set>
                                    <p:anim calcmode="lin" valueType="num">
                                      <p:cBhvr additive="repl">
                                        <p:cTn id="78" dur="1000" fill="hold"/>
                                        <p:tgtEl>
                                          <p:spTgt spid="367">
                                            <p:txEl>
                                              <p:pRg st="4" end="4"/>
                                            </p:txEl>
                                          </p:spTgt>
                                        </p:tgtEl>
                                        <p:attrNameLst>
                                          <p:attrName>ppt_x</p:attrName>
                                        </p:attrNameLst>
                                      </p:cBhvr>
                                      <p:tavLst>
                                        <p:tav tm="0">
                                          <p:val>
                                            <p:strVal val="#ppt_x-.2"/>
                                          </p:val>
                                        </p:tav>
                                        <p:tav tm="100000">
                                          <p:val>
                                            <p:strVal val="#ppt_x"/>
                                          </p:val>
                                        </p:tav>
                                      </p:tavLst>
                                    </p:anim>
                                    <p:anim calcmode="lin" valueType="num">
                                      <p:cBhvr additive="repl">
                                        <p:cTn id="79" dur="1000" fill="hold"/>
                                        <p:tgtEl>
                                          <p:spTgt spid="367">
                                            <p:txEl>
                                              <p:pRg st="4" end="4"/>
                                            </p:txEl>
                                          </p:spTgt>
                                        </p:tgtEl>
                                        <p:attrNameLst>
                                          <p:attrName>ppt_y</p:attrName>
                                        </p:attrNameLst>
                                      </p:cBhvr>
                                      <p:tavLst>
                                        <p:tav tm="0">
                                          <p:val>
                                            <p:strVal val="#ppt_y"/>
                                          </p:val>
                                        </p:tav>
                                        <p:tav tm="100000">
                                          <p:val>
                                            <p:strVal val="#ppt_y"/>
                                          </p:val>
                                        </p:tav>
                                      </p:tavLst>
                                    </p:anim>
                                    <p:animEffect filter="wipe(right)" transition="in">
                                      <p:cBhvr additive="repl">
                                        <p:cTn id="80" dur="1000"/>
                                        <p:tgtEl>
                                          <p:spTgt spid="367">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29">
                                  <p:stCondLst>
                                    <p:cond delay="0"/>
                                  </p:stCondLst>
                                  <p:childTnLst>
                                    <p:set>
                                      <p:cBhvr>
                                        <p:cTn id="84" dur="1" fill="hold">
                                          <p:stCondLst>
                                            <p:cond delay="0"/>
                                          </p:stCondLst>
                                        </p:cTn>
                                        <p:tgtEl>
                                          <p:spTgt spid="367">
                                            <p:txEl>
                                              <p:pRg st="5" end="5"/>
                                            </p:txEl>
                                          </p:spTgt>
                                        </p:tgtEl>
                                        <p:attrNameLst>
                                          <p:attrName>style.visibility</p:attrName>
                                        </p:attrNameLst>
                                      </p:cBhvr>
                                      <p:to>
                                        <p:strVal val="visible"/>
                                      </p:to>
                                    </p:set>
                                    <p:anim calcmode="lin" valueType="num">
                                      <p:cBhvr additive="repl">
                                        <p:cTn id="85" dur="1000" fill="hold"/>
                                        <p:tgtEl>
                                          <p:spTgt spid="367">
                                            <p:txEl>
                                              <p:pRg st="5" end="5"/>
                                            </p:txEl>
                                          </p:spTgt>
                                        </p:tgtEl>
                                        <p:attrNameLst>
                                          <p:attrName>ppt_x</p:attrName>
                                        </p:attrNameLst>
                                      </p:cBhvr>
                                      <p:tavLst>
                                        <p:tav tm="0">
                                          <p:val>
                                            <p:strVal val="#ppt_x-.2"/>
                                          </p:val>
                                        </p:tav>
                                        <p:tav tm="100000">
                                          <p:val>
                                            <p:strVal val="#ppt_x"/>
                                          </p:val>
                                        </p:tav>
                                      </p:tavLst>
                                    </p:anim>
                                    <p:anim calcmode="lin" valueType="num">
                                      <p:cBhvr additive="repl">
                                        <p:cTn id="86" dur="1000" fill="hold"/>
                                        <p:tgtEl>
                                          <p:spTgt spid="367">
                                            <p:txEl>
                                              <p:pRg st="5" end="5"/>
                                            </p:txEl>
                                          </p:spTgt>
                                        </p:tgtEl>
                                        <p:attrNameLst>
                                          <p:attrName>ppt_y</p:attrName>
                                        </p:attrNameLst>
                                      </p:cBhvr>
                                      <p:tavLst>
                                        <p:tav tm="0">
                                          <p:val>
                                            <p:strVal val="#ppt_y"/>
                                          </p:val>
                                        </p:tav>
                                        <p:tav tm="100000">
                                          <p:val>
                                            <p:strVal val="#ppt_y"/>
                                          </p:val>
                                        </p:tav>
                                      </p:tavLst>
                                    </p:anim>
                                    <p:animEffect filter="wipe(right)" transition="in">
                                      <p:cBhvr additive="repl">
                                        <p:cTn id="87" dur="1000"/>
                                        <p:tgtEl>
                                          <p:spTgt spid="367">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42">
                                  <p:stCondLst>
                                    <p:cond delay="0"/>
                                  </p:stCondLst>
                                  <p:childTnLst>
                                    <p:set>
                                      <p:cBhvr>
                                        <p:cTn id="91" dur="1" fill="hold">
                                          <p:stCondLst>
                                            <p:cond delay="0"/>
                                          </p:stCondLst>
                                        </p:cTn>
                                        <p:tgtEl>
                                          <p:spTgt spid="367">
                                            <p:txEl>
                                              <p:pRg st="6" end="6"/>
                                            </p:txEl>
                                          </p:spTgt>
                                        </p:tgtEl>
                                        <p:attrNameLst>
                                          <p:attrName>style.visibility</p:attrName>
                                        </p:attrNameLst>
                                      </p:cBhvr>
                                      <p:to>
                                        <p:strVal val="visible"/>
                                      </p:to>
                                    </p:set>
                                    <p:animEffect filter="fade" transition="in">
                                      <p:cBhvr additive="repl">
                                        <p:cTn id="92" dur="1000"/>
                                        <p:tgtEl>
                                          <p:spTgt spid="367">
                                            <p:txEl>
                                              <p:pRg st="6" end="6"/>
                                            </p:txEl>
                                          </p:spTgt>
                                        </p:tgtEl>
                                      </p:cBhvr>
                                    </p:animEffect>
                                    <p:anim calcmode="lin" valueType="num">
                                      <p:cBhvr additive="repl">
                                        <p:cTn id="93" dur="1000" fill="hold"/>
                                        <p:tgtEl>
                                          <p:spTgt spid="367">
                                            <p:txEl>
                                              <p:pRg st="6" end="6"/>
                                            </p:txEl>
                                          </p:spTgt>
                                        </p:tgtEl>
                                        <p:attrNameLst>
                                          <p:attrName>ppt_x</p:attrName>
                                        </p:attrNameLst>
                                      </p:cBhvr>
                                      <p:tavLst>
                                        <p:tav tm="0">
                                          <p:val>
                                            <p:strVal val="#ppt_x"/>
                                          </p:val>
                                        </p:tav>
                                        <p:tav tm="100000">
                                          <p:val>
                                            <p:strVal val="#ppt_x"/>
                                          </p:val>
                                        </p:tav>
                                      </p:tavLst>
                                    </p:anim>
                                    <p:anim calcmode="lin" valueType="num">
                                      <p:cBhvr additive="repl">
                                        <p:cTn id="94" dur="1000" fill="hold"/>
                                        <p:tgtEl>
                                          <p:spTgt spid="36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42">
                                  <p:stCondLst>
                                    <p:cond delay="0"/>
                                  </p:stCondLst>
                                  <p:childTnLst>
                                    <p:set>
                                      <p:cBhvr>
                                        <p:cTn id="98" dur="1" fill="hold">
                                          <p:stCondLst>
                                            <p:cond delay="0"/>
                                          </p:stCondLst>
                                        </p:cTn>
                                        <p:tgtEl>
                                          <p:spTgt spid="367">
                                            <p:txEl>
                                              <p:pRg st="7" end="7"/>
                                            </p:txEl>
                                          </p:spTgt>
                                        </p:tgtEl>
                                        <p:attrNameLst>
                                          <p:attrName>style.visibility</p:attrName>
                                        </p:attrNameLst>
                                      </p:cBhvr>
                                      <p:to>
                                        <p:strVal val="visible"/>
                                      </p:to>
                                    </p:set>
                                    <p:animEffect filter="fade" transition="in">
                                      <p:cBhvr additive="repl">
                                        <p:cTn id="99" dur="1000"/>
                                        <p:tgtEl>
                                          <p:spTgt spid="367">
                                            <p:txEl>
                                              <p:pRg st="7" end="7"/>
                                            </p:txEl>
                                          </p:spTgt>
                                        </p:tgtEl>
                                      </p:cBhvr>
                                    </p:animEffect>
                                    <p:anim calcmode="lin" valueType="num">
                                      <p:cBhvr additive="repl">
                                        <p:cTn id="100" dur="1000" fill="hold"/>
                                        <p:tgtEl>
                                          <p:spTgt spid="367">
                                            <p:txEl>
                                              <p:pRg st="7" end="7"/>
                                            </p:txEl>
                                          </p:spTgt>
                                        </p:tgtEl>
                                        <p:attrNameLst>
                                          <p:attrName>ppt_x</p:attrName>
                                        </p:attrNameLst>
                                      </p:cBhvr>
                                      <p:tavLst>
                                        <p:tav tm="0">
                                          <p:val>
                                            <p:strVal val="#ppt_x"/>
                                          </p:val>
                                        </p:tav>
                                        <p:tav tm="100000">
                                          <p:val>
                                            <p:strVal val="#ppt_x"/>
                                          </p:val>
                                        </p:tav>
                                      </p:tavLst>
                                    </p:anim>
                                    <p:anim calcmode="lin" valueType="num">
                                      <p:cBhvr additive="repl">
                                        <p:cTn id="101" dur="1000" fill="hold"/>
                                        <p:tgtEl>
                                          <p:spTgt spid="36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53">
                                  <p:stCondLst>
                                    <p:cond delay="0"/>
                                  </p:stCondLst>
                                  <p:childTnLst>
                                    <p:set>
                                      <p:cBhvr>
                                        <p:cTn id="105" dur="1" fill="hold">
                                          <p:stCondLst>
                                            <p:cond delay="0"/>
                                          </p:stCondLst>
                                        </p:cTn>
                                        <p:tgtEl>
                                          <p:spTgt spid="370"/>
                                        </p:tgtEl>
                                        <p:attrNameLst>
                                          <p:attrName>style.visibility</p:attrName>
                                        </p:attrNameLst>
                                      </p:cBhvr>
                                      <p:to>
                                        <p:strVal val="visible"/>
                                      </p:to>
                                    </p:set>
                                    <p:anim calcmode="lin" valueType="num">
                                      <p:cBhvr additive="repl">
                                        <p:cTn id="106" dur="500" fill="hold"/>
                                        <p:tgtEl>
                                          <p:spTgt spid="370"/>
                                        </p:tgtEl>
                                        <p:attrNameLst>
                                          <p:attrName>ppt_w</p:attrName>
                                        </p:attrNameLst>
                                      </p:cBhvr>
                                      <p:tavLst>
                                        <p:tav tm="0">
                                          <p:val>
                                            <p:fltVal val="0"/>
                                          </p:val>
                                        </p:tav>
                                        <p:tav tm="100000">
                                          <p:val>
                                            <p:strVal val="#ppt_w"/>
                                          </p:val>
                                        </p:tav>
                                      </p:tavLst>
                                    </p:anim>
                                    <p:anim calcmode="lin" valueType="num">
                                      <p:cBhvr additive="repl">
                                        <p:cTn id="107" dur="500" fill="hold"/>
                                        <p:tgtEl>
                                          <p:spTgt spid="370"/>
                                        </p:tgtEl>
                                        <p:attrNameLst>
                                          <p:attrName>ppt_h</p:attrName>
                                        </p:attrNameLst>
                                      </p:cBhvr>
                                      <p:tavLst>
                                        <p:tav tm="0">
                                          <p:val>
                                            <p:fltVal val="0"/>
                                          </p:val>
                                        </p:tav>
                                        <p:tav tm="100000">
                                          <p:val>
                                            <p:strVal val="#ppt_h"/>
                                          </p:val>
                                        </p:tav>
                                      </p:tavLst>
                                    </p:anim>
                                    <p:animEffect filter="fade" transition="in">
                                      <p:cBhvr additive="repl">
                                        <p:cTn id="108" dur="500"/>
                                        <p:tgtEl>
                                          <p:spTgt spid="370"/>
                                        </p:tgtEl>
                                      </p:cBhvr>
                                    </p:animEffec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53">
                                  <p:stCondLst>
                                    <p:cond delay="0"/>
                                  </p:stCondLst>
                                  <p:childTnLst>
                                    <p:set>
                                      <p:cBhvr>
                                        <p:cTn id="112" dur="1" fill="hold">
                                          <p:stCondLst>
                                            <p:cond delay="0"/>
                                          </p:stCondLst>
                                        </p:cTn>
                                        <p:tgtEl>
                                          <p:spTgt spid="369"/>
                                        </p:tgtEl>
                                        <p:attrNameLst>
                                          <p:attrName>style.visibility</p:attrName>
                                        </p:attrNameLst>
                                      </p:cBhvr>
                                      <p:to>
                                        <p:strVal val="visible"/>
                                      </p:to>
                                    </p:set>
                                    <p:anim calcmode="lin" valueType="num">
                                      <p:cBhvr additive="repl">
                                        <p:cTn id="113" dur="500" fill="hold"/>
                                        <p:tgtEl>
                                          <p:spTgt spid="369"/>
                                        </p:tgtEl>
                                        <p:attrNameLst>
                                          <p:attrName>ppt_w</p:attrName>
                                        </p:attrNameLst>
                                      </p:cBhvr>
                                      <p:tavLst>
                                        <p:tav tm="0">
                                          <p:val>
                                            <p:fltVal val="0"/>
                                          </p:val>
                                        </p:tav>
                                        <p:tav tm="100000">
                                          <p:val>
                                            <p:strVal val="#ppt_w"/>
                                          </p:val>
                                        </p:tav>
                                      </p:tavLst>
                                    </p:anim>
                                    <p:anim calcmode="lin" valueType="num">
                                      <p:cBhvr additive="repl">
                                        <p:cTn id="114" dur="500" fill="hold"/>
                                        <p:tgtEl>
                                          <p:spTgt spid="369"/>
                                        </p:tgtEl>
                                        <p:attrNameLst>
                                          <p:attrName>ppt_h</p:attrName>
                                        </p:attrNameLst>
                                      </p:cBhvr>
                                      <p:tavLst>
                                        <p:tav tm="0">
                                          <p:val>
                                            <p:fltVal val="0"/>
                                          </p:val>
                                        </p:tav>
                                        <p:tav tm="100000">
                                          <p:val>
                                            <p:strVal val="#ppt_h"/>
                                          </p:val>
                                        </p:tav>
                                      </p:tavLst>
                                    </p:anim>
                                    <p:animEffect filter="fade" transition="in">
                                      <p:cBhvr additive="repl">
                                        <p:cTn id="115" dur="500"/>
                                        <p:tgtEl>
                                          <p:spTgt spid="369"/>
                                        </p:tgtEl>
                                      </p:cBhvr>
                                    </p:animEffec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53">
                                  <p:stCondLst>
                                    <p:cond delay="0"/>
                                  </p:stCondLst>
                                  <p:childTnLst>
                                    <p:set>
                                      <p:cBhvr>
                                        <p:cTn id="119" dur="1" fill="hold">
                                          <p:stCondLst>
                                            <p:cond delay="0"/>
                                          </p:stCondLst>
                                        </p:cTn>
                                        <p:tgtEl>
                                          <p:spTgt spid="368"/>
                                        </p:tgtEl>
                                        <p:attrNameLst>
                                          <p:attrName>style.visibility</p:attrName>
                                        </p:attrNameLst>
                                      </p:cBhvr>
                                      <p:to>
                                        <p:strVal val="visible"/>
                                      </p:to>
                                    </p:set>
                                    <p:anim calcmode="lin" valueType="num">
                                      <p:cBhvr additive="repl">
                                        <p:cTn id="120" dur="500" fill="hold"/>
                                        <p:tgtEl>
                                          <p:spTgt spid="368"/>
                                        </p:tgtEl>
                                        <p:attrNameLst>
                                          <p:attrName>ppt_w</p:attrName>
                                        </p:attrNameLst>
                                      </p:cBhvr>
                                      <p:tavLst>
                                        <p:tav tm="0">
                                          <p:val>
                                            <p:fltVal val="0"/>
                                          </p:val>
                                        </p:tav>
                                        <p:tav tm="100000">
                                          <p:val>
                                            <p:strVal val="#ppt_w"/>
                                          </p:val>
                                        </p:tav>
                                      </p:tavLst>
                                    </p:anim>
                                    <p:anim calcmode="lin" valueType="num">
                                      <p:cBhvr additive="repl">
                                        <p:cTn id="121" dur="500" fill="hold"/>
                                        <p:tgtEl>
                                          <p:spTgt spid="368"/>
                                        </p:tgtEl>
                                        <p:attrNameLst>
                                          <p:attrName>ppt_h</p:attrName>
                                        </p:attrNameLst>
                                      </p:cBhvr>
                                      <p:tavLst>
                                        <p:tav tm="0">
                                          <p:val>
                                            <p:fltVal val="0"/>
                                          </p:val>
                                        </p:tav>
                                        <p:tav tm="100000">
                                          <p:val>
                                            <p:strVal val="#ppt_h"/>
                                          </p:val>
                                        </p:tav>
                                      </p:tavLst>
                                    </p:anim>
                                    <p:animEffect filter="fade" transition="in">
                                      <p:cBhvr additive="repl">
                                        <p:cTn id="122" dur="500"/>
                                        <p:tgtEl>
                                          <p:spTgt spid="368"/>
                                        </p:tgtEl>
                                      </p:cBhvr>
                                    </p:animEffec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53">
                                  <p:stCondLst>
                                    <p:cond delay="0"/>
                                  </p:stCondLst>
                                  <p:childTnLst>
                                    <p:set>
                                      <p:cBhvr>
                                        <p:cTn id="126" dur="1" fill="hold">
                                          <p:stCondLst>
                                            <p:cond delay="0"/>
                                          </p:stCondLst>
                                        </p:cTn>
                                        <p:tgtEl>
                                          <p:spTgt spid="371"/>
                                        </p:tgtEl>
                                        <p:attrNameLst>
                                          <p:attrName>style.visibility</p:attrName>
                                        </p:attrNameLst>
                                      </p:cBhvr>
                                      <p:to>
                                        <p:strVal val="visible"/>
                                      </p:to>
                                    </p:set>
                                    <p:anim calcmode="lin" valueType="num">
                                      <p:cBhvr additive="repl">
                                        <p:cTn id="127" dur="500" fill="hold"/>
                                        <p:tgtEl>
                                          <p:spTgt spid="371"/>
                                        </p:tgtEl>
                                        <p:attrNameLst>
                                          <p:attrName>ppt_w</p:attrName>
                                        </p:attrNameLst>
                                      </p:cBhvr>
                                      <p:tavLst>
                                        <p:tav tm="0">
                                          <p:val>
                                            <p:fltVal val="0"/>
                                          </p:val>
                                        </p:tav>
                                        <p:tav tm="100000">
                                          <p:val>
                                            <p:strVal val="#ppt_w"/>
                                          </p:val>
                                        </p:tav>
                                      </p:tavLst>
                                    </p:anim>
                                    <p:anim calcmode="lin" valueType="num">
                                      <p:cBhvr additive="repl">
                                        <p:cTn id="128" dur="500" fill="hold"/>
                                        <p:tgtEl>
                                          <p:spTgt spid="371"/>
                                        </p:tgtEl>
                                        <p:attrNameLst>
                                          <p:attrName>ppt_h</p:attrName>
                                        </p:attrNameLst>
                                      </p:cBhvr>
                                      <p:tavLst>
                                        <p:tav tm="0">
                                          <p:val>
                                            <p:fltVal val="0"/>
                                          </p:val>
                                        </p:tav>
                                        <p:tav tm="100000">
                                          <p:val>
                                            <p:strVal val="#ppt_h"/>
                                          </p:val>
                                        </p:tav>
                                      </p:tavLst>
                                    </p:anim>
                                    <p:animEffect filter="fade" transition="in">
                                      <p:cBhvr additive="repl">
                                        <p:cTn id="129" dur="500"/>
                                        <p:tgtEl>
                                          <p:spTgt spid="37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755640" y="557280"/>
            <a:ext cx="7772040" cy="1142640"/>
          </a:xfrm>
          <a:prstGeom prst="rect">
            <a:avLst/>
          </a:prstGeom>
          <a:noFill/>
          <a:ln w="9360">
            <a:noFill/>
          </a:ln>
        </p:spPr>
        <p:txBody>
          <a:bodyPr anchor="ctr"/>
          <a:p>
            <a:pPr algn="ctr">
              <a:lnSpc>
                <a:spcPct val="100000"/>
              </a:lnSpc>
            </a:pPr>
            <a:r>
              <a:rPr b="0" lang="en-US" sz="4000" spc="-1" strike="noStrike">
                <a:solidFill>
                  <a:srgbClr val="0d0d0d"/>
                </a:solidFill>
                <a:latin typeface="Century Gothic"/>
              </a:rPr>
              <a:t>O Brasil republicano:</a:t>
            </a:r>
            <a:br/>
            <a:r>
              <a:rPr b="0" lang="en-US" sz="4000" spc="-1" strike="noStrike">
                <a:solidFill>
                  <a:srgbClr val="0d0d0d"/>
                </a:solidFill>
                <a:latin typeface="Century Gothic"/>
              </a:rPr>
              <a:t>conflitos e contrastes</a:t>
            </a:r>
            <a:endParaRPr b="0" lang="en-US" sz="4000" spc="-1" strike="noStrike">
              <a:solidFill>
                <a:srgbClr val="000000"/>
              </a:solidFill>
              <a:latin typeface="Century Gothic"/>
            </a:endParaRPr>
          </a:p>
        </p:txBody>
      </p:sp>
      <p:sp>
        <p:nvSpPr>
          <p:cNvPr id="373" name="CustomShape 2"/>
          <p:cNvSpPr/>
          <p:nvPr/>
        </p:nvSpPr>
        <p:spPr>
          <a:xfrm>
            <a:off x="539640" y="1917000"/>
            <a:ext cx="8136720" cy="2046960"/>
          </a:xfrm>
          <a:prstGeom prst="rect">
            <a:avLst/>
          </a:prstGeom>
          <a:noFill/>
          <a:ln w="9360">
            <a:noFill/>
          </a:ln>
        </p:spPr>
        <p:style>
          <a:lnRef idx="0"/>
          <a:fillRef idx="0"/>
          <a:effectRef idx="0"/>
          <a:fontRef idx="minor"/>
        </p:style>
        <p:txBody>
          <a:bodyPr lIns="90000" rIns="90000" tIns="45000" bIns="45000"/>
          <a:p>
            <a:pPr algn="just">
              <a:lnSpc>
                <a:spcPct val="100000"/>
              </a:lnSpc>
              <a:spcBef>
                <a:spcPts val="1001"/>
              </a:spcBef>
            </a:pPr>
            <a:r>
              <a:rPr b="0" lang="pt-BR" sz="2000" spc="-1" strike="noStrike">
                <a:solidFill>
                  <a:srgbClr val="808080"/>
                </a:solidFill>
                <a:latin typeface="Century Gothic"/>
              </a:rPr>
              <a:t>A Proclamação da República, em 1889, não representou uma mudança muito grande no cenário econômico brasileiro.</a:t>
            </a:r>
            <a:endParaRPr b="0" lang="pt-BR" sz="2000" spc="-1" strike="noStrike">
              <a:latin typeface="Arial"/>
            </a:endParaRPr>
          </a:p>
          <a:p>
            <a:pPr algn="just">
              <a:lnSpc>
                <a:spcPct val="100000"/>
              </a:lnSpc>
              <a:spcBef>
                <a:spcPts val="1001"/>
              </a:spcBef>
            </a:pPr>
            <a:r>
              <a:rPr b="0" lang="pt-BR" sz="2000" spc="-1" strike="noStrike">
                <a:solidFill>
                  <a:srgbClr val="808080"/>
                </a:solidFill>
                <a:latin typeface="Century Gothic"/>
              </a:rPr>
              <a:t>A situação das famílias que viviam no campo, dois terços da população do país, continuava sendo determinada pelos grande latifundiários, que controlavam extensas porções de terra tanto no litoral quanto no interior.</a:t>
            </a:r>
            <a:endParaRPr b="0" lang="pt-BR" sz="2000" spc="-1" strike="noStrike">
              <a:latin typeface="Arial"/>
            </a:endParaRPr>
          </a:p>
        </p:txBody>
      </p:sp>
      <p:pic>
        <p:nvPicPr>
          <p:cNvPr id="374" name="Picture 6" descr=""/>
          <p:cNvPicPr/>
          <p:nvPr/>
        </p:nvPicPr>
        <p:blipFill>
          <a:blip r:embed="rId1"/>
          <a:stretch/>
        </p:blipFill>
        <p:spPr>
          <a:xfrm>
            <a:off x="539640" y="1628640"/>
            <a:ext cx="4093560" cy="4961880"/>
          </a:xfrm>
          <a:prstGeom prst="rect">
            <a:avLst/>
          </a:prstGeom>
          <a:ln>
            <a:noFill/>
          </a:ln>
        </p:spPr>
      </p:pic>
      <p:sp>
        <p:nvSpPr>
          <p:cNvPr id="375" name="CustomShape 3"/>
          <p:cNvSpPr/>
          <p:nvPr/>
        </p:nvSpPr>
        <p:spPr>
          <a:xfrm>
            <a:off x="4716000" y="5301360"/>
            <a:ext cx="3960000" cy="729720"/>
          </a:xfrm>
          <a:prstGeom prst="rect">
            <a:avLst/>
          </a:prstGeom>
          <a:noFill/>
          <a:ln>
            <a:noFill/>
          </a:ln>
        </p:spPr>
        <p:style>
          <a:lnRef idx="0"/>
          <a:fillRef idx="0"/>
          <a:effectRef idx="0"/>
          <a:fontRef idx="minor"/>
        </p:style>
        <p:txBody>
          <a:bodyPr lIns="90000" rIns="90000" tIns="45000" bIns="45000"/>
          <a:p>
            <a:pPr>
              <a:lnSpc>
                <a:spcPct val="100000"/>
              </a:lnSpc>
            </a:pPr>
            <a:r>
              <a:rPr b="0" i="1" lang="pt-BR" sz="1400" spc="-1" strike="noStrike">
                <a:solidFill>
                  <a:srgbClr val="000000"/>
                </a:solidFill>
                <a:latin typeface="Century Gothic"/>
              </a:rPr>
              <a:t>Proclamação da republica. Ovação popular ao General Deodoro da Fonseca e Bucayuva</a:t>
            </a:r>
            <a:br/>
            <a:r>
              <a:rPr b="0" lang="pt-BR" sz="1400" spc="-1" strike="noStrike">
                <a:solidFill>
                  <a:srgbClr val="000000"/>
                </a:solidFill>
                <a:latin typeface="Century Gothic"/>
              </a:rPr>
              <a:t>Grav., A. desc.</a:t>
            </a:r>
            <a:endParaRPr b="0" lang="pt-BR" sz="1400" spc="-1" strike="noStrike">
              <a:latin typeface="Arial"/>
            </a:endParaRPr>
          </a:p>
        </p:txBody>
      </p:sp>
    </p:spTree>
  </p:cSld>
  <p:transition>
    <p:wipe dir="l"/>
  </p:transition>
  <p:timing>
    <p:tnLst>
      <p:par>
        <p:cTn id="130" dur="indefinite" restart="never" nodeType="tmRoot">
          <p:childTnLst>
            <p:seq>
              <p:cTn id="131" dur="indefinite" nodeType="mainSeq">
                <p:childTnLst>
                  <p:par>
                    <p:cTn id="132" fill="hold">
                      <p:stCondLst>
                        <p:cond delay="indefinite"/>
                      </p:stCondLst>
                      <p:childTnLst>
                        <p:par>
                          <p:cTn id="133" fill="hold">
                            <p:stCondLst>
                              <p:cond delay="0"/>
                            </p:stCondLst>
                            <p:childTnLst>
                              <p:par>
                                <p:cTn id="134" nodeType="clickEffect" fill="hold" presetClass="entr" presetID="47">
                                  <p:stCondLst>
                                    <p:cond delay="0"/>
                                  </p:stCondLst>
                                  <p:childTnLst>
                                    <p:set>
                                      <p:cBhvr>
                                        <p:cTn id="135" dur="1" fill="hold">
                                          <p:stCondLst>
                                            <p:cond delay="0"/>
                                          </p:stCondLst>
                                        </p:cTn>
                                        <p:tgtEl>
                                          <p:spTgt spid="373">
                                            <p:txEl>
                                              <p:pRg st="0" end="0"/>
                                            </p:txEl>
                                          </p:spTgt>
                                        </p:tgtEl>
                                        <p:attrNameLst>
                                          <p:attrName>style.visibility</p:attrName>
                                        </p:attrNameLst>
                                      </p:cBhvr>
                                      <p:to>
                                        <p:strVal val="visible"/>
                                      </p:to>
                                    </p:set>
                                    <p:animEffect filter="fade" transition="in">
                                      <p:cBhvr additive="repl">
                                        <p:cTn id="136" dur="1000"/>
                                        <p:tgtEl>
                                          <p:spTgt spid="373">
                                            <p:txEl>
                                              <p:pRg st="0" end="0"/>
                                            </p:txEl>
                                          </p:spTgt>
                                        </p:tgtEl>
                                      </p:cBhvr>
                                    </p:animEffect>
                                    <p:anim calcmode="lin" valueType="num">
                                      <p:cBhvr additive="repl">
                                        <p:cTn id="137" dur="1000" fill="hold"/>
                                        <p:tgtEl>
                                          <p:spTgt spid="373">
                                            <p:txEl>
                                              <p:pRg st="0" end="0"/>
                                            </p:txEl>
                                          </p:spTgt>
                                        </p:tgtEl>
                                        <p:attrNameLst>
                                          <p:attrName>ppt_x</p:attrName>
                                        </p:attrNameLst>
                                      </p:cBhvr>
                                      <p:tavLst>
                                        <p:tav tm="0">
                                          <p:val>
                                            <p:strVal val="#ppt_x"/>
                                          </p:val>
                                        </p:tav>
                                        <p:tav tm="100000">
                                          <p:val>
                                            <p:strVal val="#ppt_x"/>
                                          </p:val>
                                        </p:tav>
                                      </p:tavLst>
                                    </p:anim>
                                    <p:anim calcmode="lin" valueType="num">
                                      <p:cBhvr additive="repl">
                                        <p:cTn id="138" dur="1000" fill="hold"/>
                                        <p:tgtEl>
                                          <p:spTgt spid="37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47">
                                  <p:stCondLst>
                                    <p:cond delay="0"/>
                                  </p:stCondLst>
                                  <p:childTnLst>
                                    <p:set>
                                      <p:cBhvr>
                                        <p:cTn id="142" dur="1" fill="hold">
                                          <p:stCondLst>
                                            <p:cond delay="0"/>
                                          </p:stCondLst>
                                        </p:cTn>
                                        <p:tgtEl>
                                          <p:spTgt spid="373">
                                            <p:txEl>
                                              <p:pRg st="1" end="1"/>
                                            </p:txEl>
                                          </p:spTgt>
                                        </p:tgtEl>
                                        <p:attrNameLst>
                                          <p:attrName>style.visibility</p:attrName>
                                        </p:attrNameLst>
                                      </p:cBhvr>
                                      <p:to>
                                        <p:strVal val="visible"/>
                                      </p:to>
                                    </p:set>
                                    <p:animEffect filter="fade" transition="in">
                                      <p:cBhvr additive="repl">
                                        <p:cTn id="143" dur="1000"/>
                                        <p:tgtEl>
                                          <p:spTgt spid="373">
                                            <p:txEl>
                                              <p:pRg st="1" end="1"/>
                                            </p:txEl>
                                          </p:spTgt>
                                        </p:tgtEl>
                                      </p:cBhvr>
                                    </p:animEffect>
                                    <p:anim calcmode="lin" valueType="num">
                                      <p:cBhvr additive="repl">
                                        <p:cTn id="144" dur="1000" fill="hold"/>
                                        <p:tgtEl>
                                          <p:spTgt spid="373">
                                            <p:txEl>
                                              <p:pRg st="1" end="1"/>
                                            </p:txEl>
                                          </p:spTgt>
                                        </p:tgtEl>
                                        <p:attrNameLst>
                                          <p:attrName>ppt_x</p:attrName>
                                        </p:attrNameLst>
                                      </p:cBhvr>
                                      <p:tavLst>
                                        <p:tav tm="0">
                                          <p:val>
                                            <p:strVal val="#ppt_x"/>
                                          </p:val>
                                        </p:tav>
                                        <p:tav tm="100000">
                                          <p:val>
                                            <p:strVal val="#ppt_x"/>
                                          </p:val>
                                        </p:tav>
                                      </p:tavLst>
                                    </p:anim>
                                    <p:anim calcmode="lin" valueType="num">
                                      <p:cBhvr additive="repl">
                                        <p:cTn id="145" dur="1000" fill="hold"/>
                                        <p:tgtEl>
                                          <p:spTgt spid="37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53">
                                  <p:stCondLst>
                                    <p:cond delay="0"/>
                                  </p:stCondLst>
                                  <p:childTnLst>
                                    <p:set>
                                      <p:cBhvr>
                                        <p:cTn id="149" dur="1" fill="hold">
                                          <p:stCondLst>
                                            <p:cond delay="0"/>
                                          </p:stCondLst>
                                        </p:cTn>
                                        <p:tgtEl>
                                          <p:spTgt spid="374"/>
                                        </p:tgtEl>
                                        <p:attrNameLst>
                                          <p:attrName>style.visibility</p:attrName>
                                        </p:attrNameLst>
                                      </p:cBhvr>
                                      <p:to>
                                        <p:strVal val="visible"/>
                                      </p:to>
                                    </p:set>
                                    <p:anim calcmode="lin" valueType="num">
                                      <p:cBhvr additive="repl">
                                        <p:cTn id="150" dur="500" fill="hold"/>
                                        <p:tgtEl>
                                          <p:spTgt spid="374"/>
                                        </p:tgtEl>
                                        <p:attrNameLst>
                                          <p:attrName>ppt_w</p:attrName>
                                        </p:attrNameLst>
                                      </p:cBhvr>
                                      <p:tavLst>
                                        <p:tav tm="0">
                                          <p:val>
                                            <p:fltVal val="0"/>
                                          </p:val>
                                        </p:tav>
                                        <p:tav tm="100000">
                                          <p:val>
                                            <p:strVal val="#ppt_w"/>
                                          </p:val>
                                        </p:tav>
                                      </p:tavLst>
                                    </p:anim>
                                    <p:anim calcmode="lin" valueType="num">
                                      <p:cBhvr additive="repl">
                                        <p:cTn id="151" dur="500" fill="hold"/>
                                        <p:tgtEl>
                                          <p:spTgt spid="374"/>
                                        </p:tgtEl>
                                        <p:attrNameLst>
                                          <p:attrName>ppt_h</p:attrName>
                                        </p:attrNameLst>
                                      </p:cBhvr>
                                      <p:tavLst>
                                        <p:tav tm="0">
                                          <p:val>
                                            <p:fltVal val="0"/>
                                          </p:val>
                                        </p:tav>
                                        <p:tav tm="100000">
                                          <p:val>
                                            <p:strVal val="#ppt_h"/>
                                          </p:val>
                                        </p:tav>
                                      </p:tavLst>
                                    </p:anim>
                                    <p:animEffect filter="fade" transition="in">
                                      <p:cBhvr additive="repl">
                                        <p:cTn id="152" dur="500"/>
                                        <p:tgtEl>
                                          <p:spTgt spid="374"/>
                                        </p:tgtEl>
                                      </p:cBhvr>
                                    </p:animEffec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2" presetSubtype="4">
                                  <p:stCondLst>
                                    <p:cond delay="0"/>
                                  </p:stCondLst>
                                  <p:childTnLst>
                                    <p:set>
                                      <p:cBhvr>
                                        <p:cTn id="156" dur="1" fill="hold">
                                          <p:stCondLst>
                                            <p:cond delay="0"/>
                                          </p:stCondLst>
                                        </p:cTn>
                                        <p:tgtEl>
                                          <p:spTgt spid="375">
                                            <p:txEl>
                                              <p:pRg st="0" end="0"/>
                                            </p:txEl>
                                          </p:spTgt>
                                        </p:tgtEl>
                                        <p:attrNameLst>
                                          <p:attrName>style.visibility</p:attrName>
                                        </p:attrNameLst>
                                      </p:cBhvr>
                                      <p:to>
                                        <p:strVal val="visible"/>
                                      </p:to>
                                    </p:set>
                                    <p:anim calcmode="lin" valueType="num">
                                      <p:cBhvr additive="repl">
                                        <p:cTn id="157" dur="500" fill="hold"/>
                                        <p:tgtEl>
                                          <p:spTgt spid="375">
                                            <p:txEl>
                                              <p:pRg st="0" end="0"/>
                                            </p:txEl>
                                          </p:spTgt>
                                        </p:tgtEl>
                                        <p:attrNameLst>
                                          <p:attrName>ppt_x</p:attrName>
                                        </p:attrNameLst>
                                      </p:cBhvr>
                                      <p:tavLst>
                                        <p:tav tm="0">
                                          <p:val>
                                            <p:strVal val="#ppt_x"/>
                                          </p:val>
                                        </p:tav>
                                        <p:tav tm="100000">
                                          <p:val>
                                            <p:strVal val="#ppt_x"/>
                                          </p:val>
                                        </p:tav>
                                      </p:tavLst>
                                    </p:anim>
                                    <p:anim calcmode="lin" valueType="num">
                                      <p:cBhvr additive="repl">
                                        <p:cTn id="158" dur="500" fill="hold"/>
                                        <p:tgtEl>
                                          <p:spTgt spid="3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914400" y="274680"/>
            <a:ext cx="7772040" cy="1142640"/>
          </a:xfrm>
          <a:prstGeom prst="rect">
            <a:avLst/>
          </a:prstGeom>
          <a:noFill/>
          <a:ln w="9360">
            <a:noFill/>
          </a:ln>
        </p:spPr>
        <p:txBody>
          <a:bodyPr anchor="ctr"/>
          <a:p>
            <a:pPr algn="ctr">
              <a:lnSpc>
                <a:spcPct val="100000"/>
              </a:lnSpc>
            </a:pPr>
            <a:r>
              <a:rPr b="0" lang="en-US" sz="4000" spc="-1" strike="noStrike">
                <a:solidFill>
                  <a:srgbClr val="000000"/>
                </a:solidFill>
                <a:latin typeface="Century Gothic"/>
              </a:rPr>
              <a:t>A reforma das cidades</a:t>
            </a:r>
            <a:endParaRPr b="0" lang="en-US" sz="4000" spc="-1" strike="noStrike">
              <a:solidFill>
                <a:srgbClr val="000000"/>
              </a:solidFill>
              <a:latin typeface="Century Gothic"/>
            </a:endParaRPr>
          </a:p>
        </p:txBody>
      </p:sp>
      <p:grpSp>
        <p:nvGrpSpPr>
          <p:cNvPr id="377" name="Group 2"/>
          <p:cNvGrpSpPr/>
          <p:nvPr/>
        </p:nvGrpSpPr>
        <p:grpSpPr>
          <a:xfrm>
            <a:off x="0" y="0"/>
            <a:ext cx="36000" cy="36000"/>
            <a:chOff x="0" y="0"/>
            <a:chExt cx="36000" cy="36000"/>
          </a:xfrm>
        </p:grpSpPr>
      </p:grpSp>
      <p:grpSp>
        <p:nvGrpSpPr>
          <p:cNvPr id="378" name="Group 3"/>
          <p:cNvGrpSpPr/>
          <p:nvPr/>
        </p:nvGrpSpPr>
        <p:grpSpPr>
          <a:xfrm>
            <a:off x="0" y="0"/>
            <a:ext cx="36000" cy="36000"/>
            <a:chOff x="0" y="0"/>
            <a:chExt cx="36000" cy="36000"/>
          </a:xfrm>
        </p:grpSpPr>
      </p:grpSp>
    </p:spTree>
  </p:cSld>
  <p:transition>
    <p:wipe dir="l"/>
  </p:transition>
  <p:timing>
    <p:tnLst>
      <p:par>
        <p:cTn id="159" dur="indefinite" restart="never" nodeType="tmRoot">
          <p:childTnLst>
            <p:seq>
              <p:cTn id="160" dur="indefinite" nodeType="mainSeq">
                <p:childTnLst>
                  <p:par>
                    <p:cTn id="161" fill="hold">
                      <p:stCondLst>
                        <p:cond delay="indefinite"/>
                      </p:stCondLst>
                      <p:childTnLst>
                        <p:par>
                          <p:cTn id="162" fill="hold">
                            <p:stCondLst>
                              <p:cond delay="0"/>
                            </p:stCondLst>
                            <p:childTnLst>
                              <p:par>
                                <p:cTn id="163" nodeType="clickEffect" fill="hold" presetClass="entr" presetID="42">
                                  <p:stCondLst>
                                    <p:cond delay="0"/>
                                  </p:stCondLst>
                                  <p:childTnLst>
                                    <p:set>
                                      <p:cBhvr>
                                        <p:cTn id="164" dur="1" fill="hold">
                                          <p:stCondLst>
                                            <p:cond delay="0"/>
                                          </p:stCondLst>
                                        </p:cTn>
                                        <p:tgtEl>
                                          <p:spTgt spid="378"/>
                                        </p:tgtEl>
                                        <p:attrNameLst>
                                          <p:attrName>style.visibility</p:attrName>
                                        </p:attrNameLst>
                                      </p:cBhvr>
                                      <p:to>
                                        <p:strVal val="visible"/>
                                      </p:to>
                                    </p:set>
                                    <p:animEffect filter="fade" transition="in">
                                      <p:cBhvr additive="repl">
                                        <p:cTn id="165" dur="1000"/>
                                        <p:tgtEl>
                                          <p:spTgt spid="378"/>
                                        </p:tgtEl>
                                      </p:cBhvr>
                                    </p:animEffect>
                                    <p:anim calcmode="lin" valueType="num">
                                      <p:cBhvr additive="repl">
                                        <p:cTn id="166" dur="1000" fill="hold"/>
                                        <p:tgtEl>
                                          <p:spTgt spid="378"/>
                                        </p:tgtEl>
                                        <p:attrNameLst>
                                          <p:attrName>ppt_x</p:attrName>
                                        </p:attrNameLst>
                                      </p:cBhvr>
                                      <p:tavLst>
                                        <p:tav tm="0">
                                          <p:val>
                                            <p:strVal val="#ppt_x"/>
                                          </p:val>
                                        </p:tav>
                                        <p:tav tm="100000">
                                          <p:val>
                                            <p:strVal val="#ppt_x"/>
                                          </p:val>
                                        </p:tav>
                                      </p:tavLst>
                                    </p:anim>
                                    <p:anim calcmode="lin" valueType="num">
                                      <p:cBhvr additive="repl">
                                        <p:cTn id="167" dur="1000" fill="hold"/>
                                        <p:tgtEl>
                                          <p:spTgt spid="378"/>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914400" y="274680"/>
            <a:ext cx="7772040" cy="1142640"/>
          </a:xfrm>
          <a:prstGeom prst="rect">
            <a:avLst/>
          </a:prstGeom>
          <a:noFill/>
          <a:ln w="9360">
            <a:noFill/>
          </a:ln>
        </p:spPr>
        <p:txBody>
          <a:bodyPr anchor="ctr"/>
          <a:p>
            <a:pPr algn="ctr">
              <a:lnSpc>
                <a:spcPct val="100000"/>
              </a:lnSpc>
            </a:pPr>
            <a:r>
              <a:rPr b="0" lang="en-US" sz="3600" spc="-1" strike="noStrike">
                <a:solidFill>
                  <a:srgbClr val="000000"/>
                </a:solidFill>
                <a:latin typeface="Century Gothic"/>
              </a:rPr>
              <a:t>Os conflitos no Nordeste</a:t>
            </a:r>
            <a:endParaRPr b="0" lang="en-US" sz="3600" spc="-1" strike="noStrike">
              <a:solidFill>
                <a:srgbClr val="000000"/>
              </a:solidFill>
              <a:latin typeface="Century Gothic"/>
            </a:endParaRPr>
          </a:p>
        </p:txBody>
      </p:sp>
      <p:sp>
        <p:nvSpPr>
          <p:cNvPr id="380" name="CustomShape 2"/>
          <p:cNvSpPr/>
          <p:nvPr/>
        </p:nvSpPr>
        <p:spPr>
          <a:xfrm>
            <a:off x="827640" y="1412640"/>
            <a:ext cx="7776360" cy="3412800"/>
          </a:xfrm>
          <a:prstGeom prst="rect">
            <a:avLst/>
          </a:prstGeom>
          <a:noFill/>
          <a:ln>
            <a:noFill/>
          </a:ln>
        </p:spPr>
        <p:style>
          <a:lnRef idx="0"/>
          <a:fillRef idx="0"/>
          <a:effectRef idx="0"/>
          <a:fontRef idx="minor"/>
        </p:style>
        <p:txBody>
          <a:bodyPr lIns="90000" rIns="90000" tIns="45000" bIns="45000"/>
          <a:p>
            <a:pPr>
              <a:lnSpc>
                <a:spcPct val="100000"/>
              </a:lnSpc>
            </a:pPr>
            <a:r>
              <a:rPr b="0" lang="pt-BR" sz="2000" spc="-1" strike="noStrike">
                <a:solidFill>
                  <a:srgbClr val="000000"/>
                </a:solidFill>
                <a:latin typeface="Century Gothic"/>
              </a:rPr>
              <a:t>A região Nordeste</a:t>
            </a:r>
            <a:endParaRPr b="0" lang="pt-BR" sz="2000" spc="-1" strike="noStrike">
              <a:latin typeface="Arial"/>
            </a:endParaRPr>
          </a:p>
          <a:p>
            <a:pPr marL="216000" indent="-216000">
              <a:lnSpc>
                <a:spcPct val="100000"/>
              </a:lnSpc>
              <a:buClr>
                <a:srgbClr val="000000"/>
              </a:buClr>
              <a:buFont typeface="Wingdings" charset="2"/>
              <a:buChar char=""/>
            </a:pPr>
            <a:r>
              <a:rPr b="0" lang="pt-BR" sz="1800" spc="-1" strike="noStrike">
                <a:solidFill>
                  <a:srgbClr val="000000"/>
                </a:solidFill>
                <a:latin typeface="Century Gothic"/>
              </a:rPr>
              <a:t>A seca: crônico problema</a:t>
            </a:r>
            <a:endParaRPr b="0" lang="pt-BR" sz="1800" spc="-1" strike="noStrike">
              <a:latin typeface="Arial"/>
            </a:endParaRPr>
          </a:p>
          <a:p>
            <a:pPr marL="216000" indent="-216000">
              <a:lnSpc>
                <a:spcPct val="100000"/>
              </a:lnSpc>
              <a:buClr>
                <a:srgbClr val="000000"/>
              </a:buClr>
              <a:buFont typeface="Wingdings" charset="2"/>
              <a:buChar char=""/>
            </a:pPr>
            <a:r>
              <a:rPr b="0" lang="pt-BR" sz="1800" spc="-1" strike="noStrike">
                <a:solidFill>
                  <a:srgbClr val="000000"/>
                </a:solidFill>
                <a:latin typeface="Century Gothic"/>
              </a:rPr>
              <a:t>Vida precária</a:t>
            </a:r>
            <a:endParaRPr b="0" lang="pt-BR" sz="1800" spc="-1" strike="noStrike">
              <a:latin typeface="Arial"/>
            </a:endParaRPr>
          </a:p>
          <a:p>
            <a:pPr marL="216000" indent="-216000">
              <a:lnSpc>
                <a:spcPct val="100000"/>
              </a:lnSpc>
              <a:buClr>
                <a:srgbClr val="000000"/>
              </a:buClr>
              <a:buFont typeface="Wingdings" charset="2"/>
              <a:buChar char=""/>
            </a:pPr>
            <a:r>
              <a:rPr b="0" lang="pt-BR" sz="1800" spc="-1" strike="noStrike">
                <a:solidFill>
                  <a:srgbClr val="000000"/>
                </a:solidFill>
                <a:latin typeface="Century Gothic"/>
              </a:rPr>
              <a:t>Muitos aderiram à pregação messiânica de Antônio Conselheiro, o beato</a:t>
            </a:r>
            <a:endParaRPr b="0" lang="pt-BR" sz="1800" spc="-1" strike="noStrike">
              <a:latin typeface="Arial"/>
            </a:endParaRPr>
          </a:p>
          <a:p>
            <a:pPr marL="216000" indent="-216000">
              <a:lnSpc>
                <a:spcPct val="100000"/>
              </a:lnSpc>
              <a:buClr>
                <a:srgbClr val="000000"/>
              </a:buClr>
              <a:buFont typeface="Wingdings" charset="2"/>
              <a:buChar char=""/>
            </a:pPr>
            <a:r>
              <a:rPr b="0" lang="pt-BR" sz="1800" spc="-1" strike="noStrike">
                <a:solidFill>
                  <a:srgbClr val="000000"/>
                </a:solidFill>
                <a:latin typeface="Century Gothic"/>
              </a:rPr>
              <a:t>Conselheiro criou a comunidade de Belo Monte.</a:t>
            </a:r>
            <a:endParaRPr b="0" lang="pt-BR" sz="1800" spc="-1" strike="noStrike">
              <a:latin typeface="Arial"/>
            </a:endParaRPr>
          </a:p>
          <a:p>
            <a:pPr marL="216000" indent="-216000">
              <a:lnSpc>
                <a:spcPct val="100000"/>
              </a:lnSpc>
              <a:buClr>
                <a:srgbClr val="000000"/>
              </a:buClr>
              <a:buFont typeface="Wingdings" charset="2"/>
              <a:buChar char=""/>
            </a:pPr>
            <a:r>
              <a:rPr b="0" lang="pt-BR" sz="1800" spc="-1" strike="noStrike">
                <a:solidFill>
                  <a:srgbClr val="000000"/>
                </a:solidFill>
                <a:latin typeface="Century Gothic"/>
              </a:rPr>
              <a:t>Como líder religioso, desentendeu-se com os poderes republicanos.</a:t>
            </a:r>
            <a:endParaRPr b="0" lang="pt-BR" sz="1800" spc="-1" strike="noStrike">
              <a:latin typeface="Arial"/>
            </a:endParaRPr>
          </a:p>
          <a:p>
            <a:pPr marL="216000" indent="-216000">
              <a:lnSpc>
                <a:spcPct val="100000"/>
              </a:lnSpc>
              <a:buClr>
                <a:srgbClr val="000000"/>
              </a:buClr>
              <a:buFont typeface="Wingdings" charset="2"/>
              <a:buChar char=""/>
            </a:pPr>
            <a:r>
              <a:rPr b="0" lang="pt-BR" sz="1800" spc="-1" strike="noStrike">
                <a:solidFill>
                  <a:srgbClr val="000000"/>
                </a:solidFill>
                <a:latin typeface="Century Gothic"/>
              </a:rPr>
              <a:t>A guerra de Canudos durou quase um ano (11/1896 a 10/1897)</a:t>
            </a:r>
            <a:endParaRPr b="0" lang="pt-BR" sz="1800" spc="-1" strike="noStrike">
              <a:latin typeface="Arial"/>
            </a:endParaRPr>
          </a:p>
          <a:p>
            <a:pPr marL="216000" indent="-216000">
              <a:lnSpc>
                <a:spcPct val="100000"/>
              </a:lnSpc>
              <a:buClr>
                <a:srgbClr val="000000"/>
              </a:buClr>
              <a:buFont typeface="Wingdings" charset="2"/>
              <a:buChar char=""/>
            </a:pPr>
            <a:r>
              <a:rPr b="0" lang="pt-BR" sz="1800" spc="-1" strike="noStrike">
                <a:solidFill>
                  <a:srgbClr val="000000"/>
                </a:solidFill>
                <a:latin typeface="Century Gothic"/>
              </a:rPr>
              <a:t>Aqueles que não aderiam ao apelo da religião, atendiam ao apelo do cangaço</a:t>
            </a:r>
            <a:endParaRPr b="0" lang="pt-BR" sz="1800" spc="-1" strike="noStrike">
              <a:latin typeface="Arial"/>
            </a:endParaRPr>
          </a:p>
          <a:p>
            <a:pPr marL="216000" indent="-216000">
              <a:lnSpc>
                <a:spcPct val="100000"/>
              </a:lnSpc>
              <a:buClr>
                <a:srgbClr val="000000"/>
              </a:buClr>
              <a:buFont typeface="Wingdings" charset="2"/>
              <a:buChar char=""/>
            </a:pPr>
            <a:r>
              <a:rPr b="0" lang="pt-BR" sz="1800" spc="-1" strike="noStrike">
                <a:solidFill>
                  <a:srgbClr val="000000"/>
                </a:solidFill>
                <a:latin typeface="Century Gothic"/>
              </a:rPr>
              <a:t>O mais famoso líder do cangaço foi Virgulino Ferreira da Silva, o Lampião</a:t>
            </a:r>
            <a:endParaRPr b="0" lang="pt-BR" sz="1800" spc="-1" strike="noStrike">
              <a:latin typeface="Arial"/>
            </a:endParaRPr>
          </a:p>
          <a:p>
            <a:pPr>
              <a:lnSpc>
                <a:spcPct val="100000"/>
              </a:lnSpc>
            </a:pPr>
            <a:endParaRPr b="0" lang="pt-BR" sz="1800" spc="-1" strike="noStrike">
              <a:latin typeface="Arial"/>
            </a:endParaRPr>
          </a:p>
        </p:txBody>
      </p:sp>
      <p:pic>
        <p:nvPicPr>
          <p:cNvPr id="381" name="Picture 2" descr=""/>
          <p:cNvPicPr/>
          <p:nvPr/>
        </p:nvPicPr>
        <p:blipFill>
          <a:blip r:embed="rId1"/>
          <a:stretch/>
        </p:blipFill>
        <p:spPr>
          <a:xfrm>
            <a:off x="741240" y="1250280"/>
            <a:ext cx="7790760" cy="5048280"/>
          </a:xfrm>
          <a:prstGeom prst="rect">
            <a:avLst/>
          </a:prstGeom>
          <a:ln>
            <a:noFill/>
          </a:ln>
        </p:spPr>
      </p:pic>
    </p:spTree>
  </p:cSld>
  <p:timing>
    <p:tnLst>
      <p:par>
        <p:cTn id="168" dur="indefinite" restart="never" nodeType="tmRoot">
          <p:childTnLst>
            <p:seq>
              <p:cTn id="169" dur="indefinite" nodeType="mainSeq">
                <p:childTnLst>
                  <p:par>
                    <p:cTn id="170" fill="hold">
                      <p:stCondLst>
                        <p:cond delay="indefinite"/>
                      </p:stCondLst>
                      <p:childTnLst>
                        <p:par>
                          <p:cTn id="171" fill="hold">
                            <p:stCondLst>
                              <p:cond delay="0"/>
                            </p:stCondLst>
                            <p:childTnLst>
                              <p:par>
                                <p:cTn id="172" nodeType="clickEffect" fill="hold" presetClass="entr" presetID="29">
                                  <p:stCondLst>
                                    <p:cond delay="0"/>
                                  </p:stCondLst>
                                  <p:childTnLst>
                                    <p:set>
                                      <p:cBhvr>
                                        <p:cTn id="173" dur="1" fill="hold">
                                          <p:stCondLst>
                                            <p:cond delay="0"/>
                                          </p:stCondLst>
                                        </p:cTn>
                                        <p:tgtEl>
                                          <p:spTgt spid="380">
                                            <p:txEl>
                                              <p:pRg st="0" end="0"/>
                                            </p:txEl>
                                          </p:spTgt>
                                        </p:tgtEl>
                                        <p:attrNameLst>
                                          <p:attrName>style.visibility</p:attrName>
                                        </p:attrNameLst>
                                      </p:cBhvr>
                                      <p:to>
                                        <p:strVal val="visible"/>
                                      </p:to>
                                    </p:set>
                                    <p:anim calcmode="lin" valueType="num">
                                      <p:cBhvr additive="repl">
                                        <p:cTn id="174" dur="1000" fill="hold"/>
                                        <p:tgtEl>
                                          <p:spTgt spid="380">
                                            <p:txEl>
                                              <p:pRg st="0" end="0"/>
                                            </p:txEl>
                                          </p:spTgt>
                                        </p:tgtEl>
                                        <p:attrNameLst>
                                          <p:attrName>ppt_x</p:attrName>
                                        </p:attrNameLst>
                                      </p:cBhvr>
                                      <p:tavLst>
                                        <p:tav tm="0">
                                          <p:val>
                                            <p:strVal val="#ppt_x-.2"/>
                                          </p:val>
                                        </p:tav>
                                        <p:tav tm="100000">
                                          <p:val>
                                            <p:strVal val="#ppt_x"/>
                                          </p:val>
                                        </p:tav>
                                      </p:tavLst>
                                    </p:anim>
                                    <p:anim calcmode="lin" valueType="num">
                                      <p:cBhvr additive="repl">
                                        <p:cTn id="175" dur="1000" fill="hold"/>
                                        <p:tgtEl>
                                          <p:spTgt spid="380">
                                            <p:txEl>
                                              <p:pRg st="0" end="0"/>
                                            </p:txEl>
                                          </p:spTgt>
                                        </p:tgtEl>
                                        <p:attrNameLst>
                                          <p:attrName>ppt_y</p:attrName>
                                        </p:attrNameLst>
                                      </p:cBhvr>
                                      <p:tavLst>
                                        <p:tav tm="0">
                                          <p:val>
                                            <p:strVal val="#ppt_y"/>
                                          </p:val>
                                        </p:tav>
                                        <p:tav tm="100000">
                                          <p:val>
                                            <p:strVal val="#ppt_y"/>
                                          </p:val>
                                        </p:tav>
                                      </p:tavLst>
                                    </p:anim>
                                    <p:animEffect filter="wipe(right)" transition="in">
                                      <p:cBhvr additive="repl">
                                        <p:cTn id="176" dur="1000"/>
                                        <p:tgtEl>
                                          <p:spTgt spid="380">
                                            <p:txEl>
                                              <p:pRg st="0" end="0"/>
                                            </p:txEl>
                                          </p:spTgt>
                                        </p:tgtEl>
                                      </p:cBhvr>
                                    </p:animEffec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29">
                                  <p:stCondLst>
                                    <p:cond delay="0"/>
                                  </p:stCondLst>
                                  <p:childTnLst>
                                    <p:set>
                                      <p:cBhvr>
                                        <p:cTn id="180" dur="1" fill="hold">
                                          <p:stCondLst>
                                            <p:cond delay="0"/>
                                          </p:stCondLst>
                                        </p:cTn>
                                        <p:tgtEl>
                                          <p:spTgt spid="380">
                                            <p:txEl>
                                              <p:pRg st="1" end="1"/>
                                            </p:txEl>
                                          </p:spTgt>
                                        </p:tgtEl>
                                        <p:attrNameLst>
                                          <p:attrName>style.visibility</p:attrName>
                                        </p:attrNameLst>
                                      </p:cBhvr>
                                      <p:to>
                                        <p:strVal val="visible"/>
                                      </p:to>
                                    </p:set>
                                    <p:anim calcmode="lin" valueType="num">
                                      <p:cBhvr additive="repl">
                                        <p:cTn id="181" dur="1000" fill="hold"/>
                                        <p:tgtEl>
                                          <p:spTgt spid="380">
                                            <p:txEl>
                                              <p:pRg st="1" end="1"/>
                                            </p:txEl>
                                          </p:spTgt>
                                        </p:tgtEl>
                                        <p:attrNameLst>
                                          <p:attrName>ppt_x</p:attrName>
                                        </p:attrNameLst>
                                      </p:cBhvr>
                                      <p:tavLst>
                                        <p:tav tm="0">
                                          <p:val>
                                            <p:strVal val="#ppt_x-.2"/>
                                          </p:val>
                                        </p:tav>
                                        <p:tav tm="100000">
                                          <p:val>
                                            <p:strVal val="#ppt_x"/>
                                          </p:val>
                                        </p:tav>
                                      </p:tavLst>
                                    </p:anim>
                                    <p:anim calcmode="lin" valueType="num">
                                      <p:cBhvr additive="repl">
                                        <p:cTn id="182" dur="1000" fill="hold"/>
                                        <p:tgtEl>
                                          <p:spTgt spid="380">
                                            <p:txEl>
                                              <p:pRg st="1" end="1"/>
                                            </p:txEl>
                                          </p:spTgt>
                                        </p:tgtEl>
                                        <p:attrNameLst>
                                          <p:attrName>ppt_y</p:attrName>
                                        </p:attrNameLst>
                                      </p:cBhvr>
                                      <p:tavLst>
                                        <p:tav tm="0">
                                          <p:val>
                                            <p:strVal val="#ppt_y"/>
                                          </p:val>
                                        </p:tav>
                                        <p:tav tm="100000">
                                          <p:val>
                                            <p:strVal val="#ppt_y"/>
                                          </p:val>
                                        </p:tav>
                                      </p:tavLst>
                                    </p:anim>
                                    <p:animEffect filter="wipe(right)" transition="in">
                                      <p:cBhvr additive="repl">
                                        <p:cTn id="183" dur="1000"/>
                                        <p:tgtEl>
                                          <p:spTgt spid="380">
                                            <p:txEl>
                                              <p:pRg st="1" end="1"/>
                                            </p:txEl>
                                          </p:spTgt>
                                        </p:tgtEl>
                                      </p:cBhvr>
                                    </p:animEffect>
                                  </p:childTnLst>
                                </p:cTn>
                              </p:par>
                              <p:par>
                                <p:cTn id="184" nodeType="withEffect" fill="hold" presetClass="entr" presetID="29">
                                  <p:stCondLst>
                                    <p:cond delay="0"/>
                                  </p:stCondLst>
                                  <p:childTnLst>
                                    <p:set>
                                      <p:cBhvr>
                                        <p:cTn id="185" dur="1" fill="hold">
                                          <p:stCondLst>
                                            <p:cond delay="0"/>
                                          </p:stCondLst>
                                        </p:cTn>
                                        <p:tgtEl>
                                          <p:spTgt spid="380">
                                            <p:txEl>
                                              <p:pRg st="2" end="2"/>
                                            </p:txEl>
                                          </p:spTgt>
                                        </p:tgtEl>
                                        <p:attrNameLst>
                                          <p:attrName>style.visibility</p:attrName>
                                        </p:attrNameLst>
                                      </p:cBhvr>
                                      <p:to>
                                        <p:strVal val="visible"/>
                                      </p:to>
                                    </p:set>
                                    <p:anim calcmode="lin" valueType="num">
                                      <p:cBhvr additive="repl">
                                        <p:cTn id="186" dur="1000" fill="hold"/>
                                        <p:tgtEl>
                                          <p:spTgt spid="380">
                                            <p:txEl>
                                              <p:pRg st="2" end="2"/>
                                            </p:txEl>
                                          </p:spTgt>
                                        </p:tgtEl>
                                        <p:attrNameLst>
                                          <p:attrName>ppt_x</p:attrName>
                                        </p:attrNameLst>
                                      </p:cBhvr>
                                      <p:tavLst>
                                        <p:tav tm="0">
                                          <p:val>
                                            <p:strVal val="#ppt_x-.2"/>
                                          </p:val>
                                        </p:tav>
                                        <p:tav tm="100000">
                                          <p:val>
                                            <p:strVal val="#ppt_x"/>
                                          </p:val>
                                        </p:tav>
                                      </p:tavLst>
                                    </p:anim>
                                    <p:anim calcmode="lin" valueType="num">
                                      <p:cBhvr additive="repl">
                                        <p:cTn id="187" dur="1000" fill="hold"/>
                                        <p:tgtEl>
                                          <p:spTgt spid="380">
                                            <p:txEl>
                                              <p:pRg st="2" end="2"/>
                                            </p:txEl>
                                          </p:spTgt>
                                        </p:tgtEl>
                                        <p:attrNameLst>
                                          <p:attrName>ppt_y</p:attrName>
                                        </p:attrNameLst>
                                      </p:cBhvr>
                                      <p:tavLst>
                                        <p:tav tm="0">
                                          <p:val>
                                            <p:strVal val="#ppt_y"/>
                                          </p:val>
                                        </p:tav>
                                        <p:tav tm="100000">
                                          <p:val>
                                            <p:strVal val="#ppt_y"/>
                                          </p:val>
                                        </p:tav>
                                      </p:tavLst>
                                    </p:anim>
                                    <p:animEffect filter="wipe(right)" transition="in">
                                      <p:cBhvr additive="repl">
                                        <p:cTn id="188" dur="1000"/>
                                        <p:tgtEl>
                                          <p:spTgt spid="380">
                                            <p:txEl>
                                              <p:pRg st="2" end="2"/>
                                            </p:txEl>
                                          </p:spTgt>
                                        </p:tgtEl>
                                      </p:cBhvr>
                                    </p:animEffect>
                                  </p:childTnLst>
                                </p:cTn>
                              </p:par>
                              <p:par>
                                <p:cTn id="189" nodeType="withEffect" fill="hold" presetClass="entr" presetID="29">
                                  <p:stCondLst>
                                    <p:cond delay="0"/>
                                  </p:stCondLst>
                                  <p:childTnLst>
                                    <p:set>
                                      <p:cBhvr>
                                        <p:cTn id="190" dur="1" fill="hold">
                                          <p:stCondLst>
                                            <p:cond delay="0"/>
                                          </p:stCondLst>
                                        </p:cTn>
                                        <p:tgtEl>
                                          <p:spTgt spid="380">
                                            <p:txEl>
                                              <p:pRg st="3" end="3"/>
                                            </p:txEl>
                                          </p:spTgt>
                                        </p:tgtEl>
                                        <p:attrNameLst>
                                          <p:attrName>style.visibility</p:attrName>
                                        </p:attrNameLst>
                                      </p:cBhvr>
                                      <p:to>
                                        <p:strVal val="visible"/>
                                      </p:to>
                                    </p:set>
                                    <p:anim calcmode="lin" valueType="num">
                                      <p:cBhvr additive="repl">
                                        <p:cTn id="191" dur="1000" fill="hold"/>
                                        <p:tgtEl>
                                          <p:spTgt spid="380">
                                            <p:txEl>
                                              <p:pRg st="3" end="3"/>
                                            </p:txEl>
                                          </p:spTgt>
                                        </p:tgtEl>
                                        <p:attrNameLst>
                                          <p:attrName>ppt_x</p:attrName>
                                        </p:attrNameLst>
                                      </p:cBhvr>
                                      <p:tavLst>
                                        <p:tav tm="0">
                                          <p:val>
                                            <p:strVal val="#ppt_x-.2"/>
                                          </p:val>
                                        </p:tav>
                                        <p:tav tm="100000">
                                          <p:val>
                                            <p:strVal val="#ppt_x"/>
                                          </p:val>
                                        </p:tav>
                                      </p:tavLst>
                                    </p:anim>
                                    <p:anim calcmode="lin" valueType="num">
                                      <p:cBhvr additive="repl">
                                        <p:cTn id="192" dur="1000" fill="hold"/>
                                        <p:tgtEl>
                                          <p:spTgt spid="380">
                                            <p:txEl>
                                              <p:pRg st="3" end="3"/>
                                            </p:txEl>
                                          </p:spTgt>
                                        </p:tgtEl>
                                        <p:attrNameLst>
                                          <p:attrName>ppt_y</p:attrName>
                                        </p:attrNameLst>
                                      </p:cBhvr>
                                      <p:tavLst>
                                        <p:tav tm="0">
                                          <p:val>
                                            <p:strVal val="#ppt_y"/>
                                          </p:val>
                                        </p:tav>
                                        <p:tav tm="100000">
                                          <p:val>
                                            <p:strVal val="#ppt_y"/>
                                          </p:val>
                                        </p:tav>
                                      </p:tavLst>
                                    </p:anim>
                                    <p:animEffect filter="wipe(right)" transition="in">
                                      <p:cBhvr additive="repl">
                                        <p:cTn id="193" dur="1000"/>
                                        <p:tgtEl>
                                          <p:spTgt spid="380">
                                            <p:txEl>
                                              <p:pRg st="3" end="3"/>
                                            </p:txEl>
                                          </p:spTgt>
                                        </p:tgtEl>
                                      </p:cBhvr>
                                    </p:animEffect>
                                  </p:childTnLst>
                                </p:cTn>
                              </p:par>
                              <p:par>
                                <p:cTn id="194" nodeType="withEffect" fill="hold" presetClass="entr" presetID="29">
                                  <p:stCondLst>
                                    <p:cond delay="0"/>
                                  </p:stCondLst>
                                  <p:childTnLst>
                                    <p:set>
                                      <p:cBhvr>
                                        <p:cTn id="195" dur="1" fill="hold">
                                          <p:stCondLst>
                                            <p:cond delay="0"/>
                                          </p:stCondLst>
                                        </p:cTn>
                                        <p:tgtEl>
                                          <p:spTgt spid="380">
                                            <p:txEl>
                                              <p:pRg st="4" end="4"/>
                                            </p:txEl>
                                          </p:spTgt>
                                        </p:tgtEl>
                                        <p:attrNameLst>
                                          <p:attrName>style.visibility</p:attrName>
                                        </p:attrNameLst>
                                      </p:cBhvr>
                                      <p:to>
                                        <p:strVal val="visible"/>
                                      </p:to>
                                    </p:set>
                                    <p:anim calcmode="lin" valueType="num">
                                      <p:cBhvr additive="repl">
                                        <p:cTn id="196" dur="1000" fill="hold"/>
                                        <p:tgtEl>
                                          <p:spTgt spid="380">
                                            <p:txEl>
                                              <p:pRg st="4" end="4"/>
                                            </p:txEl>
                                          </p:spTgt>
                                        </p:tgtEl>
                                        <p:attrNameLst>
                                          <p:attrName>ppt_x</p:attrName>
                                        </p:attrNameLst>
                                      </p:cBhvr>
                                      <p:tavLst>
                                        <p:tav tm="0">
                                          <p:val>
                                            <p:strVal val="#ppt_x-.2"/>
                                          </p:val>
                                        </p:tav>
                                        <p:tav tm="100000">
                                          <p:val>
                                            <p:strVal val="#ppt_x"/>
                                          </p:val>
                                        </p:tav>
                                      </p:tavLst>
                                    </p:anim>
                                    <p:anim calcmode="lin" valueType="num">
                                      <p:cBhvr additive="repl">
                                        <p:cTn id="197" dur="1000" fill="hold"/>
                                        <p:tgtEl>
                                          <p:spTgt spid="380">
                                            <p:txEl>
                                              <p:pRg st="4" end="4"/>
                                            </p:txEl>
                                          </p:spTgt>
                                        </p:tgtEl>
                                        <p:attrNameLst>
                                          <p:attrName>ppt_y</p:attrName>
                                        </p:attrNameLst>
                                      </p:cBhvr>
                                      <p:tavLst>
                                        <p:tav tm="0">
                                          <p:val>
                                            <p:strVal val="#ppt_y"/>
                                          </p:val>
                                        </p:tav>
                                        <p:tav tm="100000">
                                          <p:val>
                                            <p:strVal val="#ppt_y"/>
                                          </p:val>
                                        </p:tav>
                                      </p:tavLst>
                                    </p:anim>
                                    <p:animEffect filter="wipe(right)" transition="in">
                                      <p:cBhvr additive="repl">
                                        <p:cTn id="198" dur="1000"/>
                                        <p:tgtEl>
                                          <p:spTgt spid="380">
                                            <p:txEl>
                                              <p:pRg st="4" end="4"/>
                                            </p:txEl>
                                          </p:spTgt>
                                        </p:tgtEl>
                                      </p:cBhvr>
                                    </p:animEffect>
                                  </p:childTnLst>
                                </p:cTn>
                              </p:par>
                              <p:par>
                                <p:cTn id="199" nodeType="withEffect" fill="hold" presetClass="entr" presetID="29">
                                  <p:stCondLst>
                                    <p:cond delay="0"/>
                                  </p:stCondLst>
                                  <p:childTnLst>
                                    <p:set>
                                      <p:cBhvr>
                                        <p:cTn id="200" dur="1" fill="hold">
                                          <p:stCondLst>
                                            <p:cond delay="0"/>
                                          </p:stCondLst>
                                        </p:cTn>
                                        <p:tgtEl>
                                          <p:spTgt spid="380">
                                            <p:txEl>
                                              <p:pRg st="5" end="5"/>
                                            </p:txEl>
                                          </p:spTgt>
                                        </p:tgtEl>
                                        <p:attrNameLst>
                                          <p:attrName>style.visibility</p:attrName>
                                        </p:attrNameLst>
                                      </p:cBhvr>
                                      <p:to>
                                        <p:strVal val="visible"/>
                                      </p:to>
                                    </p:set>
                                    <p:anim calcmode="lin" valueType="num">
                                      <p:cBhvr additive="repl">
                                        <p:cTn id="201" dur="1000" fill="hold"/>
                                        <p:tgtEl>
                                          <p:spTgt spid="380">
                                            <p:txEl>
                                              <p:pRg st="5" end="5"/>
                                            </p:txEl>
                                          </p:spTgt>
                                        </p:tgtEl>
                                        <p:attrNameLst>
                                          <p:attrName>ppt_x</p:attrName>
                                        </p:attrNameLst>
                                      </p:cBhvr>
                                      <p:tavLst>
                                        <p:tav tm="0">
                                          <p:val>
                                            <p:strVal val="#ppt_x-.2"/>
                                          </p:val>
                                        </p:tav>
                                        <p:tav tm="100000">
                                          <p:val>
                                            <p:strVal val="#ppt_x"/>
                                          </p:val>
                                        </p:tav>
                                      </p:tavLst>
                                    </p:anim>
                                    <p:anim calcmode="lin" valueType="num">
                                      <p:cBhvr additive="repl">
                                        <p:cTn id="202" dur="1000" fill="hold"/>
                                        <p:tgtEl>
                                          <p:spTgt spid="380">
                                            <p:txEl>
                                              <p:pRg st="5" end="5"/>
                                            </p:txEl>
                                          </p:spTgt>
                                        </p:tgtEl>
                                        <p:attrNameLst>
                                          <p:attrName>ppt_y</p:attrName>
                                        </p:attrNameLst>
                                      </p:cBhvr>
                                      <p:tavLst>
                                        <p:tav tm="0">
                                          <p:val>
                                            <p:strVal val="#ppt_y"/>
                                          </p:val>
                                        </p:tav>
                                        <p:tav tm="100000">
                                          <p:val>
                                            <p:strVal val="#ppt_y"/>
                                          </p:val>
                                        </p:tav>
                                      </p:tavLst>
                                    </p:anim>
                                    <p:animEffect filter="wipe(right)" transition="in">
                                      <p:cBhvr additive="repl">
                                        <p:cTn id="203" dur="1000"/>
                                        <p:tgtEl>
                                          <p:spTgt spid="380">
                                            <p:txEl>
                                              <p:pRg st="5" end="5"/>
                                            </p:txEl>
                                          </p:spTgt>
                                        </p:tgtEl>
                                      </p:cBhvr>
                                    </p:animEffect>
                                  </p:childTnLst>
                                </p:cTn>
                              </p:par>
                              <p:par>
                                <p:cTn id="204" nodeType="withEffect" fill="hold" presetClass="entr" presetID="29">
                                  <p:stCondLst>
                                    <p:cond delay="0"/>
                                  </p:stCondLst>
                                  <p:childTnLst>
                                    <p:set>
                                      <p:cBhvr>
                                        <p:cTn id="205" dur="1" fill="hold">
                                          <p:stCondLst>
                                            <p:cond delay="0"/>
                                          </p:stCondLst>
                                        </p:cTn>
                                        <p:tgtEl>
                                          <p:spTgt spid="380">
                                            <p:txEl>
                                              <p:pRg st="6" end="6"/>
                                            </p:txEl>
                                          </p:spTgt>
                                        </p:tgtEl>
                                        <p:attrNameLst>
                                          <p:attrName>style.visibility</p:attrName>
                                        </p:attrNameLst>
                                      </p:cBhvr>
                                      <p:to>
                                        <p:strVal val="visible"/>
                                      </p:to>
                                    </p:set>
                                    <p:anim calcmode="lin" valueType="num">
                                      <p:cBhvr additive="repl">
                                        <p:cTn id="206" dur="1000" fill="hold"/>
                                        <p:tgtEl>
                                          <p:spTgt spid="380">
                                            <p:txEl>
                                              <p:pRg st="6" end="6"/>
                                            </p:txEl>
                                          </p:spTgt>
                                        </p:tgtEl>
                                        <p:attrNameLst>
                                          <p:attrName>ppt_x</p:attrName>
                                        </p:attrNameLst>
                                      </p:cBhvr>
                                      <p:tavLst>
                                        <p:tav tm="0">
                                          <p:val>
                                            <p:strVal val="#ppt_x-.2"/>
                                          </p:val>
                                        </p:tav>
                                        <p:tav tm="100000">
                                          <p:val>
                                            <p:strVal val="#ppt_x"/>
                                          </p:val>
                                        </p:tav>
                                      </p:tavLst>
                                    </p:anim>
                                    <p:anim calcmode="lin" valueType="num">
                                      <p:cBhvr additive="repl">
                                        <p:cTn id="207" dur="1000" fill="hold"/>
                                        <p:tgtEl>
                                          <p:spTgt spid="380">
                                            <p:txEl>
                                              <p:pRg st="6" end="6"/>
                                            </p:txEl>
                                          </p:spTgt>
                                        </p:tgtEl>
                                        <p:attrNameLst>
                                          <p:attrName>ppt_y</p:attrName>
                                        </p:attrNameLst>
                                      </p:cBhvr>
                                      <p:tavLst>
                                        <p:tav tm="0">
                                          <p:val>
                                            <p:strVal val="#ppt_y"/>
                                          </p:val>
                                        </p:tav>
                                        <p:tav tm="100000">
                                          <p:val>
                                            <p:strVal val="#ppt_y"/>
                                          </p:val>
                                        </p:tav>
                                      </p:tavLst>
                                    </p:anim>
                                    <p:animEffect filter="wipe(right)" transition="in">
                                      <p:cBhvr additive="repl">
                                        <p:cTn id="208" dur="1000"/>
                                        <p:tgtEl>
                                          <p:spTgt spid="380">
                                            <p:txEl>
                                              <p:pRg st="6" end="6"/>
                                            </p:txEl>
                                          </p:spTgt>
                                        </p:tgtEl>
                                      </p:cBhvr>
                                    </p:animEffect>
                                  </p:childTnLst>
                                </p:cTn>
                              </p:par>
                              <p:par>
                                <p:cTn id="209" nodeType="withEffect" fill="hold" presetClass="entr" presetID="29">
                                  <p:stCondLst>
                                    <p:cond delay="0"/>
                                  </p:stCondLst>
                                  <p:childTnLst>
                                    <p:set>
                                      <p:cBhvr>
                                        <p:cTn id="210" dur="1" fill="hold">
                                          <p:stCondLst>
                                            <p:cond delay="0"/>
                                          </p:stCondLst>
                                        </p:cTn>
                                        <p:tgtEl>
                                          <p:spTgt spid="380">
                                            <p:txEl>
                                              <p:pRg st="7" end="7"/>
                                            </p:txEl>
                                          </p:spTgt>
                                        </p:tgtEl>
                                        <p:attrNameLst>
                                          <p:attrName>style.visibility</p:attrName>
                                        </p:attrNameLst>
                                      </p:cBhvr>
                                      <p:to>
                                        <p:strVal val="visible"/>
                                      </p:to>
                                    </p:set>
                                    <p:anim calcmode="lin" valueType="num">
                                      <p:cBhvr additive="repl">
                                        <p:cTn id="211" dur="1000" fill="hold"/>
                                        <p:tgtEl>
                                          <p:spTgt spid="380">
                                            <p:txEl>
                                              <p:pRg st="7" end="7"/>
                                            </p:txEl>
                                          </p:spTgt>
                                        </p:tgtEl>
                                        <p:attrNameLst>
                                          <p:attrName>ppt_x</p:attrName>
                                        </p:attrNameLst>
                                      </p:cBhvr>
                                      <p:tavLst>
                                        <p:tav tm="0">
                                          <p:val>
                                            <p:strVal val="#ppt_x-.2"/>
                                          </p:val>
                                        </p:tav>
                                        <p:tav tm="100000">
                                          <p:val>
                                            <p:strVal val="#ppt_x"/>
                                          </p:val>
                                        </p:tav>
                                      </p:tavLst>
                                    </p:anim>
                                    <p:anim calcmode="lin" valueType="num">
                                      <p:cBhvr additive="repl">
                                        <p:cTn id="212" dur="1000" fill="hold"/>
                                        <p:tgtEl>
                                          <p:spTgt spid="380">
                                            <p:txEl>
                                              <p:pRg st="7" end="7"/>
                                            </p:txEl>
                                          </p:spTgt>
                                        </p:tgtEl>
                                        <p:attrNameLst>
                                          <p:attrName>ppt_y</p:attrName>
                                        </p:attrNameLst>
                                      </p:cBhvr>
                                      <p:tavLst>
                                        <p:tav tm="0">
                                          <p:val>
                                            <p:strVal val="#ppt_y"/>
                                          </p:val>
                                        </p:tav>
                                        <p:tav tm="100000">
                                          <p:val>
                                            <p:strVal val="#ppt_y"/>
                                          </p:val>
                                        </p:tav>
                                      </p:tavLst>
                                    </p:anim>
                                    <p:animEffect filter="wipe(right)" transition="in">
                                      <p:cBhvr additive="repl">
                                        <p:cTn id="213" dur="1000"/>
                                        <p:tgtEl>
                                          <p:spTgt spid="380">
                                            <p:txEl>
                                              <p:pRg st="7" end="7"/>
                                            </p:txEl>
                                          </p:spTgt>
                                        </p:tgtEl>
                                      </p:cBhvr>
                                    </p:animEffect>
                                  </p:childTnLst>
                                </p:cTn>
                              </p:par>
                              <p:par>
                                <p:cTn id="214" nodeType="withEffect" fill="hold" presetClass="entr" presetID="29">
                                  <p:stCondLst>
                                    <p:cond delay="0"/>
                                  </p:stCondLst>
                                  <p:childTnLst>
                                    <p:set>
                                      <p:cBhvr>
                                        <p:cTn id="215" dur="1" fill="hold">
                                          <p:stCondLst>
                                            <p:cond delay="0"/>
                                          </p:stCondLst>
                                        </p:cTn>
                                        <p:tgtEl>
                                          <p:spTgt spid="380">
                                            <p:txEl>
                                              <p:pRg st="8" end="8"/>
                                            </p:txEl>
                                          </p:spTgt>
                                        </p:tgtEl>
                                        <p:attrNameLst>
                                          <p:attrName>style.visibility</p:attrName>
                                        </p:attrNameLst>
                                      </p:cBhvr>
                                      <p:to>
                                        <p:strVal val="visible"/>
                                      </p:to>
                                    </p:set>
                                    <p:anim calcmode="lin" valueType="num">
                                      <p:cBhvr additive="repl">
                                        <p:cTn id="216" dur="1000" fill="hold"/>
                                        <p:tgtEl>
                                          <p:spTgt spid="380">
                                            <p:txEl>
                                              <p:pRg st="8" end="8"/>
                                            </p:txEl>
                                          </p:spTgt>
                                        </p:tgtEl>
                                        <p:attrNameLst>
                                          <p:attrName>ppt_x</p:attrName>
                                        </p:attrNameLst>
                                      </p:cBhvr>
                                      <p:tavLst>
                                        <p:tav tm="0">
                                          <p:val>
                                            <p:strVal val="#ppt_x-.2"/>
                                          </p:val>
                                        </p:tav>
                                        <p:tav tm="100000">
                                          <p:val>
                                            <p:strVal val="#ppt_x"/>
                                          </p:val>
                                        </p:tav>
                                      </p:tavLst>
                                    </p:anim>
                                    <p:anim calcmode="lin" valueType="num">
                                      <p:cBhvr additive="repl">
                                        <p:cTn id="217" dur="1000" fill="hold"/>
                                        <p:tgtEl>
                                          <p:spTgt spid="380">
                                            <p:txEl>
                                              <p:pRg st="8" end="8"/>
                                            </p:txEl>
                                          </p:spTgt>
                                        </p:tgtEl>
                                        <p:attrNameLst>
                                          <p:attrName>ppt_y</p:attrName>
                                        </p:attrNameLst>
                                      </p:cBhvr>
                                      <p:tavLst>
                                        <p:tav tm="0">
                                          <p:val>
                                            <p:strVal val="#ppt_y"/>
                                          </p:val>
                                        </p:tav>
                                        <p:tav tm="100000">
                                          <p:val>
                                            <p:strVal val="#ppt_y"/>
                                          </p:val>
                                        </p:tav>
                                      </p:tavLst>
                                    </p:anim>
                                    <p:animEffect filter="wipe(right)" transition="in">
                                      <p:cBhvr additive="repl">
                                        <p:cTn id="218" dur="1000"/>
                                        <p:tgtEl>
                                          <p:spTgt spid="380">
                                            <p:txEl>
                                              <p:pRg st="8" end="8"/>
                                            </p:txEl>
                                          </p:spTgt>
                                        </p:tgtEl>
                                      </p:cBhvr>
                                    </p:animEffec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23" presetSubtype="16">
                                  <p:stCondLst>
                                    <p:cond delay="0"/>
                                  </p:stCondLst>
                                  <p:childTnLst>
                                    <p:set>
                                      <p:cBhvr>
                                        <p:cTn id="222" dur="1" fill="hold">
                                          <p:stCondLst>
                                            <p:cond delay="0"/>
                                          </p:stCondLst>
                                        </p:cTn>
                                        <p:tgtEl>
                                          <p:spTgt spid="381"/>
                                        </p:tgtEl>
                                        <p:attrNameLst>
                                          <p:attrName>style.visibility</p:attrName>
                                        </p:attrNameLst>
                                      </p:cBhvr>
                                      <p:to>
                                        <p:strVal val="visible"/>
                                      </p:to>
                                    </p:set>
                                    <p:anim calcmode="lin" valueType="num">
                                      <p:cBhvr additive="repl">
                                        <p:cTn id="223" dur="500" fill="hold"/>
                                        <p:tgtEl>
                                          <p:spTgt spid="381"/>
                                        </p:tgtEl>
                                        <p:attrNameLst>
                                          <p:attrName>ppt_w</p:attrName>
                                        </p:attrNameLst>
                                      </p:cBhvr>
                                      <p:tavLst>
                                        <p:tav tm="0">
                                          <p:val>
                                            <p:fltVal val="0"/>
                                          </p:val>
                                        </p:tav>
                                        <p:tav tm="100000">
                                          <p:val>
                                            <p:strVal val="#ppt_w"/>
                                          </p:val>
                                        </p:tav>
                                      </p:tavLst>
                                    </p:anim>
                                    <p:anim calcmode="lin" valueType="num">
                                      <p:cBhvr additive="repl">
                                        <p:cTn id="224" dur="500" fill="hold"/>
                                        <p:tgtEl>
                                          <p:spTgt spid="381"/>
                                        </p:tgtEl>
                                        <p:attrNameLst>
                                          <p:attrName>ppt_h</p:attrName>
                                        </p:attrNameLst>
                                      </p:cBhvr>
                                      <p:tavLst>
                                        <p:tav tm="0">
                                          <p:val>
                                            <p:fltVal val="0"/>
                                          </p:val>
                                        </p:tav>
                                        <p:tav tm="100000">
                                          <p:val>
                                            <p:strVal val="#ppt_h"/>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914400" y="274680"/>
            <a:ext cx="7772040" cy="849600"/>
          </a:xfrm>
          <a:prstGeom prst="rect">
            <a:avLst/>
          </a:prstGeom>
          <a:noFill/>
          <a:ln w="9360">
            <a:noFill/>
          </a:ln>
        </p:spPr>
        <p:txBody>
          <a:bodyPr anchor="ctr"/>
          <a:p>
            <a:pPr algn="ctr">
              <a:lnSpc>
                <a:spcPct val="100000"/>
              </a:lnSpc>
            </a:pPr>
            <a:r>
              <a:rPr b="0" lang="en-US" sz="3600" spc="-1" strike="noStrike">
                <a:solidFill>
                  <a:srgbClr val="000000"/>
                </a:solidFill>
                <a:latin typeface="Century Gothic"/>
              </a:rPr>
              <a:t>A riqueza da borracha e do café</a:t>
            </a:r>
            <a:endParaRPr b="0" lang="en-US" sz="3600" spc="-1" strike="noStrike">
              <a:solidFill>
                <a:srgbClr val="000000"/>
              </a:solidFill>
              <a:latin typeface="Century Gothic"/>
            </a:endParaRPr>
          </a:p>
        </p:txBody>
      </p:sp>
      <p:sp>
        <p:nvSpPr>
          <p:cNvPr id="383" name="TextShape 2"/>
          <p:cNvSpPr txBox="1"/>
          <p:nvPr/>
        </p:nvSpPr>
        <p:spPr>
          <a:xfrm>
            <a:off x="457200" y="1268640"/>
            <a:ext cx="8229240" cy="4857120"/>
          </a:xfrm>
          <a:prstGeom prst="rect">
            <a:avLst/>
          </a:prstGeom>
          <a:noFill/>
          <a:ln w="9360">
            <a:noFill/>
          </a:ln>
        </p:spPr>
        <p:txBody>
          <a:bodyPr/>
          <a:p>
            <a:pPr marL="343080" indent="-342720" algn="just">
              <a:lnSpc>
                <a:spcPct val="100000"/>
              </a:lnSpc>
              <a:spcBef>
                <a:spcPts val="400"/>
              </a:spcBef>
              <a:buClr>
                <a:srgbClr val="000000"/>
              </a:buClr>
              <a:buFont typeface="Wingdings" charset="2"/>
              <a:buChar char=""/>
            </a:pPr>
            <a:r>
              <a:rPr b="0" lang="en-US" sz="2000" spc="-1" strike="noStrike">
                <a:solidFill>
                  <a:srgbClr val="808080"/>
                </a:solidFill>
                <a:latin typeface="Century Gothic"/>
              </a:rPr>
              <a:t>A Amazônia vivia a fase áurea da extração da borracha</a:t>
            </a:r>
            <a:endParaRPr b="0" lang="en-US" sz="2000" spc="-1" strike="noStrike">
              <a:solidFill>
                <a:srgbClr val="808080"/>
              </a:solidFill>
              <a:latin typeface="Century Gothic"/>
            </a:endParaRPr>
          </a:p>
          <a:p>
            <a:pPr marL="343080" indent="-342720" algn="just">
              <a:lnSpc>
                <a:spcPct val="100000"/>
              </a:lnSpc>
              <a:spcBef>
                <a:spcPts val="400"/>
              </a:spcBef>
              <a:buClr>
                <a:srgbClr val="000000"/>
              </a:buClr>
              <a:buFont typeface="Wingdings" charset="2"/>
              <a:buChar char=""/>
            </a:pPr>
            <a:r>
              <a:rPr b="0" lang="en-US" sz="2000" spc="-1" strike="noStrike">
                <a:solidFill>
                  <a:srgbClr val="808080"/>
                </a:solidFill>
                <a:latin typeface="Century Gothic"/>
              </a:rPr>
              <a:t>Cidades como Manaus e Belém tornaram-se grandes centros culturais</a:t>
            </a:r>
            <a:endParaRPr b="0" lang="en-US" sz="2000" spc="-1" strike="noStrike">
              <a:solidFill>
                <a:srgbClr val="808080"/>
              </a:solidFill>
              <a:latin typeface="Century Gothic"/>
            </a:endParaRPr>
          </a:p>
          <a:p>
            <a:pPr marL="343080" indent="-342720" algn="just">
              <a:lnSpc>
                <a:spcPct val="100000"/>
              </a:lnSpc>
              <a:spcBef>
                <a:spcPts val="400"/>
              </a:spcBef>
              <a:buClr>
                <a:srgbClr val="000000"/>
              </a:buClr>
              <a:buFont typeface="Wingdings" charset="2"/>
              <a:buChar char=""/>
            </a:pPr>
            <a:r>
              <a:rPr b="0" lang="en-US" sz="2000" spc="-1" strike="noStrike">
                <a:solidFill>
                  <a:srgbClr val="808080"/>
                </a:solidFill>
                <a:latin typeface="Century Gothic"/>
              </a:rPr>
              <a:t>São Paulo expande-se economicamente graças à cultura do café, que acelerou o processo de urbanização e de industrialização</a:t>
            </a:r>
            <a:endParaRPr b="0" lang="en-US" sz="2000" spc="-1" strike="noStrike">
              <a:solidFill>
                <a:srgbClr val="808080"/>
              </a:solidFill>
              <a:latin typeface="Century Gothic"/>
            </a:endParaRPr>
          </a:p>
          <a:p>
            <a:pPr marL="343080" indent="-342720" algn="just">
              <a:lnSpc>
                <a:spcPct val="100000"/>
              </a:lnSpc>
              <a:spcBef>
                <a:spcPts val="400"/>
              </a:spcBef>
              <a:buClr>
                <a:srgbClr val="000000"/>
              </a:buClr>
              <a:buFont typeface="Wingdings" charset="2"/>
              <a:buChar char=""/>
            </a:pPr>
            <a:r>
              <a:rPr b="0" lang="en-US" sz="2000" spc="-1" strike="noStrike">
                <a:solidFill>
                  <a:srgbClr val="808080"/>
                </a:solidFill>
                <a:latin typeface="Century Gothic"/>
              </a:rPr>
              <a:t>Muitos brasileiros migraram para São Paulo na esperança de trabalho estável e mais bem remunerado</a:t>
            </a:r>
            <a:endParaRPr b="0" lang="en-US" sz="2000" spc="-1" strike="noStrike">
              <a:solidFill>
                <a:srgbClr val="808080"/>
              </a:solidFill>
              <a:latin typeface="Century Gothic"/>
            </a:endParaRPr>
          </a:p>
          <a:p>
            <a:pPr marL="343080" indent="-342720" algn="just">
              <a:lnSpc>
                <a:spcPct val="100000"/>
              </a:lnSpc>
              <a:spcBef>
                <a:spcPts val="400"/>
              </a:spcBef>
              <a:buClr>
                <a:srgbClr val="000000"/>
              </a:buClr>
              <a:buFont typeface="Wingdings" charset="2"/>
              <a:buChar char=""/>
            </a:pPr>
            <a:r>
              <a:rPr b="0" lang="en-US" sz="2000" spc="-1" strike="noStrike">
                <a:solidFill>
                  <a:srgbClr val="808080"/>
                </a:solidFill>
                <a:latin typeface="Century Gothic"/>
              </a:rPr>
              <a:t>Olhar para o Brasil, nesse momento histórico, significava ver um país multifacetado: zonas prósperas convivendo com vastas extensões marcadas pela pobreza</a:t>
            </a:r>
            <a:endParaRPr b="0" lang="en-US" sz="2000" spc="-1" strike="noStrike">
              <a:solidFill>
                <a:srgbClr val="808080"/>
              </a:solidFill>
              <a:latin typeface="Century Gothic"/>
            </a:endParaRPr>
          </a:p>
          <a:p>
            <a:pPr marL="343080" indent="-342720" algn="just">
              <a:lnSpc>
                <a:spcPct val="100000"/>
              </a:lnSpc>
              <a:spcBef>
                <a:spcPts val="400"/>
              </a:spcBef>
            </a:pPr>
            <a:endParaRPr b="0" lang="en-US" sz="2000" spc="-1" strike="noStrike">
              <a:solidFill>
                <a:srgbClr val="808080"/>
              </a:solidFill>
              <a:latin typeface="Century Gothic"/>
            </a:endParaRPr>
          </a:p>
          <a:p>
            <a:pPr marL="343080" indent="-342720" algn="ctr">
              <a:lnSpc>
                <a:spcPct val="100000"/>
              </a:lnSpc>
              <a:spcBef>
                <a:spcPts val="400"/>
              </a:spcBef>
            </a:pPr>
            <a:r>
              <a:rPr b="0" lang="en-US" sz="2000" spc="-1" strike="noStrike">
                <a:solidFill>
                  <a:srgbClr val="808080"/>
                </a:solidFill>
                <a:latin typeface="Century Gothic"/>
              </a:rPr>
              <a:t>O desafio da Literatura será representar esses contrastes</a:t>
            </a:r>
            <a:endParaRPr b="0" lang="en-US" sz="2000" spc="-1" strike="noStrike">
              <a:solidFill>
                <a:srgbClr val="808080"/>
              </a:solidFill>
              <a:latin typeface="Century Gothic"/>
            </a:endParaRPr>
          </a:p>
        </p:txBody>
      </p:sp>
    </p:spTree>
  </p:cSld>
  <p:transition>
    <p:wipe dir="l"/>
  </p:transition>
  <p:timing>
    <p:tnLst>
      <p:par>
        <p:cTn id="225" dur="indefinite" restart="never" nodeType="tmRoot">
          <p:childTnLst>
            <p:seq>
              <p:cTn id="226" dur="indefinite" nodeType="mainSeq">
                <p:childTnLst>
                  <p:par>
                    <p:cTn id="227" fill="hold">
                      <p:stCondLst>
                        <p:cond delay="indefinite"/>
                      </p:stCondLst>
                      <p:childTnLst>
                        <p:par>
                          <p:cTn id="228" fill="hold">
                            <p:stCondLst>
                              <p:cond delay="0"/>
                            </p:stCondLst>
                            <p:childTnLst>
                              <p:par>
                                <p:cTn id="229" nodeType="clickEffect" fill="hold" presetClass="entr" presetID="29">
                                  <p:stCondLst>
                                    <p:cond delay="0"/>
                                  </p:stCondLst>
                                  <p:childTnLst>
                                    <p:set>
                                      <p:cBhvr>
                                        <p:cTn id="230" dur="1" fill="hold">
                                          <p:stCondLst>
                                            <p:cond delay="0"/>
                                          </p:stCondLst>
                                        </p:cTn>
                                        <p:tgtEl>
                                          <p:spTgt spid="383">
                                            <p:txEl>
                                              <p:pRg st="0" end="0"/>
                                            </p:txEl>
                                          </p:spTgt>
                                        </p:tgtEl>
                                        <p:attrNameLst>
                                          <p:attrName>style.visibility</p:attrName>
                                        </p:attrNameLst>
                                      </p:cBhvr>
                                      <p:to>
                                        <p:strVal val="visible"/>
                                      </p:to>
                                    </p:set>
                                    <p:anim calcmode="lin" valueType="num">
                                      <p:cBhvr additive="repl">
                                        <p:cTn id="231" dur="1000" fill="hold"/>
                                        <p:tgtEl>
                                          <p:spTgt spid="383">
                                            <p:txEl>
                                              <p:pRg st="0" end="0"/>
                                            </p:txEl>
                                          </p:spTgt>
                                        </p:tgtEl>
                                        <p:attrNameLst>
                                          <p:attrName>ppt_x</p:attrName>
                                        </p:attrNameLst>
                                      </p:cBhvr>
                                      <p:tavLst>
                                        <p:tav tm="0">
                                          <p:val>
                                            <p:strVal val="#ppt_x-.2"/>
                                          </p:val>
                                        </p:tav>
                                        <p:tav tm="100000">
                                          <p:val>
                                            <p:strVal val="#ppt_x"/>
                                          </p:val>
                                        </p:tav>
                                      </p:tavLst>
                                    </p:anim>
                                    <p:anim calcmode="lin" valueType="num">
                                      <p:cBhvr additive="repl">
                                        <p:cTn id="232" dur="1000" fill="hold"/>
                                        <p:tgtEl>
                                          <p:spTgt spid="383">
                                            <p:txEl>
                                              <p:pRg st="0" end="0"/>
                                            </p:txEl>
                                          </p:spTgt>
                                        </p:tgtEl>
                                        <p:attrNameLst>
                                          <p:attrName>ppt_y</p:attrName>
                                        </p:attrNameLst>
                                      </p:cBhvr>
                                      <p:tavLst>
                                        <p:tav tm="0">
                                          <p:val>
                                            <p:strVal val="#ppt_y"/>
                                          </p:val>
                                        </p:tav>
                                        <p:tav tm="100000">
                                          <p:val>
                                            <p:strVal val="#ppt_y"/>
                                          </p:val>
                                        </p:tav>
                                      </p:tavLst>
                                    </p:anim>
                                    <p:animEffect filter="wipe(right)" transition="in">
                                      <p:cBhvr additive="repl">
                                        <p:cTn id="233" dur="1000"/>
                                        <p:tgtEl>
                                          <p:spTgt spid="383">
                                            <p:txEl>
                                              <p:pRg st="0" end="0"/>
                                            </p:txEl>
                                          </p:spTgt>
                                        </p:tgtEl>
                                      </p:cBhvr>
                                    </p:animEffect>
                                  </p:childTnLst>
                                </p:cTn>
                              </p:par>
                            </p:childTnLst>
                          </p:cTn>
                        </p:par>
                      </p:childTnLst>
                    </p:cTn>
                  </p:par>
                  <p:par>
                    <p:cTn id="234" fill="hold">
                      <p:stCondLst>
                        <p:cond delay="indefinite"/>
                      </p:stCondLst>
                      <p:childTnLst>
                        <p:par>
                          <p:cTn id="235" fill="hold">
                            <p:stCondLst>
                              <p:cond delay="0"/>
                            </p:stCondLst>
                            <p:childTnLst>
                              <p:par>
                                <p:cTn id="236" nodeType="clickEffect" fill="hold" presetClass="entr" presetID="29">
                                  <p:stCondLst>
                                    <p:cond delay="0"/>
                                  </p:stCondLst>
                                  <p:childTnLst>
                                    <p:set>
                                      <p:cBhvr>
                                        <p:cTn id="237" dur="1" fill="hold">
                                          <p:stCondLst>
                                            <p:cond delay="0"/>
                                          </p:stCondLst>
                                        </p:cTn>
                                        <p:tgtEl>
                                          <p:spTgt spid="383">
                                            <p:txEl>
                                              <p:pRg st="1" end="1"/>
                                            </p:txEl>
                                          </p:spTgt>
                                        </p:tgtEl>
                                        <p:attrNameLst>
                                          <p:attrName>style.visibility</p:attrName>
                                        </p:attrNameLst>
                                      </p:cBhvr>
                                      <p:to>
                                        <p:strVal val="visible"/>
                                      </p:to>
                                    </p:set>
                                    <p:anim calcmode="lin" valueType="num">
                                      <p:cBhvr additive="repl">
                                        <p:cTn id="238" dur="1000" fill="hold"/>
                                        <p:tgtEl>
                                          <p:spTgt spid="383">
                                            <p:txEl>
                                              <p:pRg st="1" end="1"/>
                                            </p:txEl>
                                          </p:spTgt>
                                        </p:tgtEl>
                                        <p:attrNameLst>
                                          <p:attrName>ppt_x</p:attrName>
                                        </p:attrNameLst>
                                      </p:cBhvr>
                                      <p:tavLst>
                                        <p:tav tm="0">
                                          <p:val>
                                            <p:strVal val="#ppt_x-.2"/>
                                          </p:val>
                                        </p:tav>
                                        <p:tav tm="100000">
                                          <p:val>
                                            <p:strVal val="#ppt_x"/>
                                          </p:val>
                                        </p:tav>
                                      </p:tavLst>
                                    </p:anim>
                                    <p:anim calcmode="lin" valueType="num">
                                      <p:cBhvr additive="repl">
                                        <p:cTn id="239" dur="1000" fill="hold"/>
                                        <p:tgtEl>
                                          <p:spTgt spid="383">
                                            <p:txEl>
                                              <p:pRg st="1" end="1"/>
                                            </p:txEl>
                                          </p:spTgt>
                                        </p:tgtEl>
                                        <p:attrNameLst>
                                          <p:attrName>ppt_y</p:attrName>
                                        </p:attrNameLst>
                                      </p:cBhvr>
                                      <p:tavLst>
                                        <p:tav tm="0">
                                          <p:val>
                                            <p:strVal val="#ppt_y"/>
                                          </p:val>
                                        </p:tav>
                                        <p:tav tm="100000">
                                          <p:val>
                                            <p:strVal val="#ppt_y"/>
                                          </p:val>
                                        </p:tav>
                                      </p:tavLst>
                                    </p:anim>
                                    <p:animEffect filter="wipe(right)" transition="in">
                                      <p:cBhvr additive="repl">
                                        <p:cTn id="240" dur="1000"/>
                                        <p:tgtEl>
                                          <p:spTgt spid="383">
                                            <p:txEl>
                                              <p:pRg st="1" end="1"/>
                                            </p:txEl>
                                          </p:spTgt>
                                        </p:tgtEl>
                                      </p:cBhvr>
                                    </p:animEffec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29">
                                  <p:stCondLst>
                                    <p:cond delay="0"/>
                                  </p:stCondLst>
                                  <p:childTnLst>
                                    <p:set>
                                      <p:cBhvr>
                                        <p:cTn id="244" dur="1" fill="hold">
                                          <p:stCondLst>
                                            <p:cond delay="0"/>
                                          </p:stCondLst>
                                        </p:cTn>
                                        <p:tgtEl>
                                          <p:spTgt spid="383">
                                            <p:txEl>
                                              <p:pRg st="2" end="2"/>
                                            </p:txEl>
                                          </p:spTgt>
                                        </p:tgtEl>
                                        <p:attrNameLst>
                                          <p:attrName>style.visibility</p:attrName>
                                        </p:attrNameLst>
                                      </p:cBhvr>
                                      <p:to>
                                        <p:strVal val="visible"/>
                                      </p:to>
                                    </p:set>
                                    <p:anim calcmode="lin" valueType="num">
                                      <p:cBhvr additive="repl">
                                        <p:cTn id="245" dur="1000" fill="hold"/>
                                        <p:tgtEl>
                                          <p:spTgt spid="383">
                                            <p:txEl>
                                              <p:pRg st="2" end="2"/>
                                            </p:txEl>
                                          </p:spTgt>
                                        </p:tgtEl>
                                        <p:attrNameLst>
                                          <p:attrName>ppt_x</p:attrName>
                                        </p:attrNameLst>
                                      </p:cBhvr>
                                      <p:tavLst>
                                        <p:tav tm="0">
                                          <p:val>
                                            <p:strVal val="#ppt_x-.2"/>
                                          </p:val>
                                        </p:tav>
                                        <p:tav tm="100000">
                                          <p:val>
                                            <p:strVal val="#ppt_x"/>
                                          </p:val>
                                        </p:tav>
                                      </p:tavLst>
                                    </p:anim>
                                    <p:anim calcmode="lin" valueType="num">
                                      <p:cBhvr additive="repl">
                                        <p:cTn id="246" dur="1000" fill="hold"/>
                                        <p:tgtEl>
                                          <p:spTgt spid="383">
                                            <p:txEl>
                                              <p:pRg st="2" end="2"/>
                                            </p:txEl>
                                          </p:spTgt>
                                        </p:tgtEl>
                                        <p:attrNameLst>
                                          <p:attrName>ppt_y</p:attrName>
                                        </p:attrNameLst>
                                      </p:cBhvr>
                                      <p:tavLst>
                                        <p:tav tm="0">
                                          <p:val>
                                            <p:strVal val="#ppt_y"/>
                                          </p:val>
                                        </p:tav>
                                        <p:tav tm="100000">
                                          <p:val>
                                            <p:strVal val="#ppt_y"/>
                                          </p:val>
                                        </p:tav>
                                      </p:tavLst>
                                    </p:anim>
                                    <p:animEffect filter="wipe(right)" transition="in">
                                      <p:cBhvr additive="repl">
                                        <p:cTn id="247" dur="1000"/>
                                        <p:tgtEl>
                                          <p:spTgt spid="383">
                                            <p:txEl>
                                              <p:pRg st="2" end="2"/>
                                            </p:txEl>
                                          </p:spTgt>
                                        </p:tgtEl>
                                      </p:cBhvr>
                                    </p:animEffect>
                                  </p:childTnLst>
                                </p:cTn>
                              </p:par>
                            </p:childTnLst>
                          </p:cTn>
                        </p:par>
                      </p:childTnLst>
                    </p:cTn>
                  </p:par>
                  <p:par>
                    <p:cTn id="248" fill="hold">
                      <p:stCondLst>
                        <p:cond delay="indefinite"/>
                      </p:stCondLst>
                      <p:childTnLst>
                        <p:par>
                          <p:cTn id="249" fill="hold">
                            <p:stCondLst>
                              <p:cond delay="0"/>
                            </p:stCondLst>
                            <p:childTnLst>
                              <p:par>
                                <p:cTn id="250" nodeType="clickEffect" fill="hold" presetClass="entr" presetID="29">
                                  <p:stCondLst>
                                    <p:cond delay="0"/>
                                  </p:stCondLst>
                                  <p:childTnLst>
                                    <p:set>
                                      <p:cBhvr>
                                        <p:cTn id="251" dur="1" fill="hold">
                                          <p:stCondLst>
                                            <p:cond delay="0"/>
                                          </p:stCondLst>
                                        </p:cTn>
                                        <p:tgtEl>
                                          <p:spTgt spid="383">
                                            <p:txEl>
                                              <p:pRg st="3" end="3"/>
                                            </p:txEl>
                                          </p:spTgt>
                                        </p:tgtEl>
                                        <p:attrNameLst>
                                          <p:attrName>style.visibility</p:attrName>
                                        </p:attrNameLst>
                                      </p:cBhvr>
                                      <p:to>
                                        <p:strVal val="visible"/>
                                      </p:to>
                                    </p:set>
                                    <p:anim calcmode="lin" valueType="num">
                                      <p:cBhvr additive="repl">
                                        <p:cTn id="252" dur="1000" fill="hold"/>
                                        <p:tgtEl>
                                          <p:spTgt spid="383">
                                            <p:txEl>
                                              <p:pRg st="3" end="3"/>
                                            </p:txEl>
                                          </p:spTgt>
                                        </p:tgtEl>
                                        <p:attrNameLst>
                                          <p:attrName>ppt_x</p:attrName>
                                        </p:attrNameLst>
                                      </p:cBhvr>
                                      <p:tavLst>
                                        <p:tav tm="0">
                                          <p:val>
                                            <p:strVal val="#ppt_x-.2"/>
                                          </p:val>
                                        </p:tav>
                                        <p:tav tm="100000">
                                          <p:val>
                                            <p:strVal val="#ppt_x"/>
                                          </p:val>
                                        </p:tav>
                                      </p:tavLst>
                                    </p:anim>
                                    <p:anim calcmode="lin" valueType="num">
                                      <p:cBhvr additive="repl">
                                        <p:cTn id="253" dur="1000" fill="hold"/>
                                        <p:tgtEl>
                                          <p:spTgt spid="383">
                                            <p:txEl>
                                              <p:pRg st="3" end="3"/>
                                            </p:txEl>
                                          </p:spTgt>
                                        </p:tgtEl>
                                        <p:attrNameLst>
                                          <p:attrName>ppt_y</p:attrName>
                                        </p:attrNameLst>
                                      </p:cBhvr>
                                      <p:tavLst>
                                        <p:tav tm="0">
                                          <p:val>
                                            <p:strVal val="#ppt_y"/>
                                          </p:val>
                                        </p:tav>
                                        <p:tav tm="100000">
                                          <p:val>
                                            <p:strVal val="#ppt_y"/>
                                          </p:val>
                                        </p:tav>
                                      </p:tavLst>
                                    </p:anim>
                                    <p:animEffect filter="wipe(right)" transition="in">
                                      <p:cBhvr additive="repl">
                                        <p:cTn id="254" dur="1000"/>
                                        <p:tgtEl>
                                          <p:spTgt spid="383">
                                            <p:txEl>
                                              <p:pRg st="3" end="3"/>
                                            </p:txEl>
                                          </p:spTgt>
                                        </p:tgtEl>
                                      </p:cBhvr>
                                    </p:animEffec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29">
                                  <p:stCondLst>
                                    <p:cond delay="0"/>
                                  </p:stCondLst>
                                  <p:childTnLst>
                                    <p:set>
                                      <p:cBhvr>
                                        <p:cTn id="258" dur="1" fill="hold">
                                          <p:stCondLst>
                                            <p:cond delay="0"/>
                                          </p:stCondLst>
                                        </p:cTn>
                                        <p:tgtEl>
                                          <p:spTgt spid="383">
                                            <p:txEl>
                                              <p:pRg st="4" end="4"/>
                                            </p:txEl>
                                          </p:spTgt>
                                        </p:tgtEl>
                                        <p:attrNameLst>
                                          <p:attrName>style.visibility</p:attrName>
                                        </p:attrNameLst>
                                      </p:cBhvr>
                                      <p:to>
                                        <p:strVal val="visible"/>
                                      </p:to>
                                    </p:set>
                                    <p:anim calcmode="lin" valueType="num">
                                      <p:cBhvr additive="repl">
                                        <p:cTn id="259" dur="1000" fill="hold"/>
                                        <p:tgtEl>
                                          <p:spTgt spid="383">
                                            <p:txEl>
                                              <p:pRg st="4" end="4"/>
                                            </p:txEl>
                                          </p:spTgt>
                                        </p:tgtEl>
                                        <p:attrNameLst>
                                          <p:attrName>ppt_x</p:attrName>
                                        </p:attrNameLst>
                                      </p:cBhvr>
                                      <p:tavLst>
                                        <p:tav tm="0">
                                          <p:val>
                                            <p:strVal val="#ppt_x-.2"/>
                                          </p:val>
                                        </p:tav>
                                        <p:tav tm="100000">
                                          <p:val>
                                            <p:strVal val="#ppt_x"/>
                                          </p:val>
                                        </p:tav>
                                      </p:tavLst>
                                    </p:anim>
                                    <p:anim calcmode="lin" valueType="num">
                                      <p:cBhvr additive="repl">
                                        <p:cTn id="260" dur="1000" fill="hold"/>
                                        <p:tgtEl>
                                          <p:spTgt spid="383">
                                            <p:txEl>
                                              <p:pRg st="4" end="4"/>
                                            </p:txEl>
                                          </p:spTgt>
                                        </p:tgtEl>
                                        <p:attrNameLst>
                                          <p:attrName>ppt_y</p:attrName>
                                        </p:attrNameLst>
                                      </p:cBhvr>
                                      <p:tavLst>
                                        <p:tav tm="0">
                                          <p:val>
                                            <p:strVal val="#ppt_y"/>
                                          </p:val>
                                        </p:tav>
                                        <p:tav tm="100000">
                                          <p:val>
                                            <p:strVal val="#ppt_y"/>
                                          </p:val>
                                        </p:tav>
                                      </p:tavLst>
                                    </p:anim>
                                    <p:animEffect filter="wipe(right)" transition="in">
                                      <p:cBhvr additive="repl">
                                        <p:cTn id="261" dur="1000"/>
                                        <p:tgtEl>
                                          <p:spTgt spid="383">
                                            <p:txEl>
                                              <p:pRg st="4" end="4"/>
                                            </p:txEl>
                                          </p:spTgt>
                                        </p:tgtEl>
                                      </p:cBhvr>
                                    </p:animEffect>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42">
                                  <p:stCondLst>
                                    <p:cond delay="0"/>
                                  </p:stCondLst>
                                  <p:childTnLst>
                                    <p:set>
                                      <p:cBhvr>
                                        <p:cTn id="265" dur="1" fill="hold">
                                          <p:stCondLst>
                                            <p:cond delay="0"/>
                                          </p:stCondLst>
                                        </p:cTn>
                                        <p:tgtEl>
                                          <p:spTgt spid="383">
                                            <p:txEl>
                                              <p:pRg st="6" end="6"/>
                                            </p:txEl>
                                          </p:spTgt>
                                        </p:tgtEl>
                                        <p:attrNameLst>
                                          <p:attrName>style.visibility</p:attrName>
                                        </p:attrNameLst>
                                      </p:cBhvr>
                                      <p:to>
                                        <p:strVal val="visible"/>
                                      </p:to>
                                    </p:set>
                                    <p:animEffect filter="fade" transition="in">
                                      <p:cBhvr additive="repl">
                                        <p:cTn id="266" dur="1000"/>
                                        <p:tgtEl>
                                          <p:spTgt spid="383">
                                            <p:txEl>
                                              <p:pRg st="6" end="6"/>
                                            </p:txEl>
                                          </p:spTgt>
                                        </p:tgtEl>
                                      </p:cBhvr>
                                    </p:animEffect>
                                    <p:anim calcmode="lin" valueType="num">
                                      <p:cBhvr additive="repl">
                                        <p:cTn id="267" dur="1000" fill="hold"/>
                                        <p:tgtEl>
                                          <p:spTgt spid="383">
                                            <p:txEl>
                                              <p:pRg st="6" end="6"/>
                                            </p:txEl>
                                          </p:spTgt>
                                        </p:tgtEl>
                                        <p:attrNameLst>
                                          <p:attrName>ppt_x</p:attrName>
                                        </p:attrNameLst>
                                      </p:cBhvr>
                                      <p:tavLst>
                                        <p:tav tm="0">
                                          <p:val>
                                            <p:strVal val="#ppt_x"/>
                                          </p:val>
                                        </p:tav>
                                        <p:tav tm="100000">
                                          <p:val>
                                            <p:strVal val="#ppt_x"/>
                                          </p:val>
                                        </p:tav>
                                      </p:tavLst>
                                    </p:anim>
                                    <p:anim calcmode="lin" valueType="num">
                                      <p:cBhvr additive="repl">
                                        <p:cTn id="268" dur="1000" fill="hold"/>
                                        <p:tgtEl>
                                          <p:spTgt spid="38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827640" y="2421000"/>
            <a:ext cx="7560360" cy="913320"/>
          </a:xfrm>
          <a:prstGeom prst="rect">
            <a:avLst/>
          </a:prstGeom>
          <a:noFill/>
          <a:ln w="76320">
            <a:solidFill>
              <a:schemeClr val="tx1"/>
            </a:solidFill>
            <a:miter/>
          </a:ln>
        </p:spPr>
        <p:style>
          <a:lnRef idx="0"/>
          <a:fillRef idx="0"/>
          <a:effectRef idx="0"/>
          <a:fontRef idx="minor"/>
        </p:style>
        <p:txBody>
          <a:bodyPr lIns="90000" rIns="90000" tIns="45000" bIns="45000"/>
          <a:p>
            <a:pPr algn="ctr">
              <a:lnSpc>
                <a:spcPct val="100000"/>
              </a:lnSpc>
            </a:pPr>
            <a:r>
              <a:rPr b="1" lang="pt-BR" sz="1800" spc="-1" strike="noStrike">
                <a:solidFill>
                  <a:srgbClr val="000000"/>
                </a:solidFill>
                <a:latin typeface="Century Gothic"/>
              </a:rPr>
              <a:t>O foco da produção literária se fragmenta e os autores escrevem sobre as diferentes regiões, os centros urbanos, os funcionários públicos, os sertanejos, os caboclos e os imigrantes.</a:t>
            </a:r>
            <a:endParaRPr b="0" lang="pt-BR" sz="1800" spc="-1" strike="noStrike">
              <a:latin typeface="Arial"/>
            </a:endParaRPr>
          </a:p>
        </p:txBody>
      </p:sp>
      <p:sp>
        <p:nvSpPr>
          <p:cNvPr id="385" name="CustomShape 2"/>
          <p:cNvSpPr/>
          <p:nvPr/>
        </p:nvSpPr>
        <p:spPr>
          <a:xfrm>
            <a:off x="1043640" y="1196640"/>
            <a:ext cx="6984360" cy="639000"/>
          </a:xfrm>
          <a:prstGeom prst="rect">
            <a:avLst/>
          </a:prstGeom>
          <a:noFill/>
          <a:ln w="76320">
            <a:solidFill>
              <a:schemeClr val="tx1"/>
            </a:solidFill>
            <a:miter/>
          </a:ln>
        </p:spPr>
        <p:style>
          <a:lnRef idx="0"/>
          <a:fillRef idx="0"/>
          <a:effectRef idx="0"/>
          <a:fontRef idx="minor"/>
        </p:style>
        <p:txBody>
          <a:bodyPr lIns="90000" rIns="90000" tIns="45000" bIns="45000"/>
          <a:p>
            <a:pPr algn="ctr">
              <a:lnSpc>
                <a:spcPct val="100000"/>
              </a:lnSpc>
            </a:pPr>
            <a:r>
              <a:rPr b="1" lang="pt-BR" sz="1800" spc="-1" strike="noStrike">
                <a:solidFill>
                  <a:srgbClr val="000000"/>
                </a:solidFill>
                <a:latin typeface="Century Gothic"/>
              </a:rPr>
              <a:t>As grandes mudanças políticas, sociais e econômicas não deixavam mais espaço para a idealização</a:t>
            </a:r>
            <a:endParaRPr b="0" lang="pt-BR" sz="1800" spc="-1" strike="noStrike">
              <a:latin typeface="Arial"/>
            </a:endParaRPr>
          </a:p>
        </p:txBody>
      </p:sp>
      <p:sp>
        <p:nvSpPr>
          <p:cNvPr id="386" name="CustomShape 3"/>
          <p:cNvSpPr/>
          <p:nvPr/>
        </p:nvSpPr>
        <p:spPr>
          <a:xfrm flipH="1">
            <a:off x="4571280" y="1917000"/>
            <a:ext cx="1080" cy="431640"/>
          </a:xfrm>
          <a:custGeom>
            <a:avLst/>
            <a:gdLst/>
            <a:ahLst/>
            <a:rect l="l" t="t" r="r" b="b"/>
            <a:pathLst>
              <a:path w="21600" h="21600">
                <a:moveTo>
                  <a:pt x="0" y="0"/>
                </a:moveTo>
                <a:lnTo>
                  <a:pt x="21600" y="21600"/>
                </a:lnTo>
              </a:path>
            </a:pathLst>
          </a:custGeom>
          <a:noFill/>
          <a:ln w="25560">
            <a:solidFill>
              <a:schemeClr val="bg2"/>
            </a:solidFill>
            <a:round/>
            <a:tailEnd len="med" type="triangle" w="med"/>
          </a:ln>
          <a:effectLst>
            <a:outerShdw dir="5400000" dist="20000" rotWithShape="0">
              <a:srgbClr val="000000">
                <a:alpha val="38000"/>
              </a:srgbClr>
            </a:outerShdw>
          </a:effectLst>
        </p:spPr>
        <p:style>
          <a:lnRef idx="0"/>
          <a:fillRef idx="0"/>
          <a:effectRef idx="0"/>
          <a:fontRef idx="minor"/>
        </p:style>
      </p:sp>
      <p:sp>
        <p:nvSpPr>
          <p:cNvPr id="387" name="TextShape 4"/>
          <p:cNvSpPr txBox="1"/>
          <p:nvPr/>
        </p:nvSpPr>
        <p:spPr>
          <a:xfrm>
            <a:off x="914400" y="274680"/>
            <a:ext cx="7772040" cy="777600"/>
          </a:xfrm>
          <a:prstGeom prst="rect">
            <a:avLst/>
          </a:prstGeom>
          <a:noFill/>
          <a:ln w="9360">
            <a:noFill/>
          </a:ln>
        </p:spPr>
        <p:txBody>
          <a:bodyPr anchor="ctr"/>
          <a:p>
            <a:pPr algn="ctr">
              <a:lnSpc>
                <a:spcPct val="100000"/>
              </a:lnSpc>
            </a:pPr>
            <a:r>
              <a:rPr b="0" lang="en-US" sz="3600" spc="-1" strike="noStrike">
                <a:solidFill>
                  <a:srgbClr val="000000"/>
                </a:solidFill>
                <a:latin typeface="Century Gothic"/>
              </a:rPr>
              <a:t>autores em busca de um país</a:t>
            </a:r>
            <a:endParaRPr b="0" lang="en-US" sz="3600" spc="-1" strike="noStrike">
              <a:solidFill>
                <a:srgbClr val="000000"/>
              </a:solidFill>
              <a:latin typeface="Century Gothic"/>
            </a:endParaRPr>
          </a:p>
        </p:txBody>
      </p:sp>
      <p:sp>
        <p:nvSpPr>
          <p:cNvPr id="388" name="CustomShape 5"/>
          <p:cNvSpPr/>
          <p:nvPr/>
        </p:nvSpPr>
        <p:spPr>
          <a:xfrm>
            <a:off x="755640" y="3933000"/>
            <a:ext cx="7632360" cy="639000"/>
          </a:xfrm>
          <a:prstGeom prst="rect">
            <a:avLst/>
          </a:prstGeom>
          <a:noFill/>
          <a:ln w="76320">
            <a:solidFill>
              <a:schemeClr val="tx1"/>
            </a:solidFill>
            <a:miter/>
          </a:ln>
        </p:spPr>
        <p:style>
          <a:lnRef idx="0"/>
          <a:fillRef idx="0"/>
          <a:effectRef idx="0"/>
          <a:fontRef idx="minor"/>
        </p:style>
        <p:txBody>
          <a:bodyPr lIns="90000" rIns="90000" tIns="45000" bIns="45000"/>
          <a:p>
            <a:pPr algn="ctr">
              <a:lnSpc>
                <a:spcPct val="100000"/>
              </a:lnSpc>
            </a:pPr>
            <a:r>
              <a:rPr b="1" lang="pt-BR" sz="1800" spc="-1" strike="noStrike">
                <a:solidFill>
                  <a:srgbClr val="000000"/>
                </a:solidFill>
                <a:latin typeface="Century Gothic"/>
              </a:rPr>
              <a:t>Tudo era interesse para escritores como Euclides da Cunha, Monteiro Lobato, Lima Barreto, Graça Aranha e Augusto dos Anjos</a:t>
            </a:r>
            <a:endParaRPr b="0" lang="pt-BR" sz="1800" spc="-1" strike="noStrike">
              <a:latin typeface="Arial"/>
            </a:endParaRPr>
          </a:p>
        </p:txBody>
      </p:sp>
      <p:sp>
        <p:nvSpPr>
          <p:cNvPr id="389" name="CustomShape 6"/>
          <p:cNvSpPr/>
          <p:nvPr/>
        </p:nvSpPr>
        <p:spPr>
          <a:xfrm flipH="1">
            <a:off x="4571280" y="3429000"/>
            <a:ext cx="1080" cy="431640"/>
          </a:xfrm>
          <a:custGeom>
            <a:avLst/>
            <a:gdLst/>
            <a:ahLst/>
            <a:rect l="l" t="t" r="r" b="b"/>
            <a:pathLst>
              <a:path w="21600" h="21600">
                <a:moveTo>
                  <a:pt x="0" y="0"/>
                </a:moveTo>
                <a:lnTo>
                  <a:pt x="21600" y="21600"/>
                </a:lnTo>
              </a:path>
            </a:pathLst>
          </a:custGeom>
          <a:noFill/>
          <a:ln w="25560">
            <a:solidFill>
              <a:schemeClr val="bg2"/>
            </a:solidFill>
            <a:round/>
            <a:tailEnd len="med" type="triangle" w="med"/>
          </a:ln>
          <a:effectLst>
            <a:outerShdw dir="5400000" dist="20000" rotWithShape="0">
              <a:srgbClr val="000000">
                <a:alpha val="38000"/>
              </a:srgbClr>
            </a:outerShdw>
          </a:effectLst>
        </p:spPr>
        <p:style>
          <a:lnRef idx="0"/>
          <a:fillRef idx="0"/>
          <a:effectRef idx="0"/>
          <a:fontRef idx="minor"/>
        </p:style>
      </p:sp>
      <p:sp>
        <p:nvSpPr>
          <p:cNvPr id="390" name="CustomShape 7"/>
          <p:cNvSpPr/>
          <p:nvPr/>
        </p:nvSpPr>
        <p:spPr>
          <a:xfrm>
            <a:off x="539640" y="5158800"/>
            <a:ext cx="8136720" cy="1461960"/>
          </a:xfrm>
          <a:prstGeom prst="rect">
            <a:avLst/>
          </a:prstGeom>
          <a:noFill/>
          <a:ln w="76320">
            <a:solidFill>
              <a:schemeClr val="tx1"/>
            </a:solidFill>
            <a:miter/>
          </a:ln>
        </p:spPr>
        <p:style>
          <a:lnRef idx="0"/>
          <a:fillRef idx="0"/>
          <a:effectRef idx="0"/>
          <a:fontRef idx="minor"/>
        </p:style>
        <p:txBody>
          <a:bodyPr lIns="90000" rIns="90000" tIns="45000" bIns="45000"/>
          <a:p>
            <a:pPr algn="ctr">
              <a:lnSpc>
                <a:spcPct val="100000"/>
              </a:lnSpc>
            </a:pPr>
            <a:r>
              <a:rPr b="1" lang="pt-BR" sz="1800" spc="-1" strike="noStrike">
                <a:solidFill>
                  <a:srgbClr val="000000"/>
                </a:solidFill>
                <a:latin typeface="Century Gothic"/>
              </a:rPr>
              <a:t>Essa multiplicidade de focos e interesses torna impossível tratar o Pré-Modernismo como uma escola literária.</a:t>
            </a:r>
            <a:endParaRPr b="0" lang="pt-BR" sz="1800" spc="-1" strike="noStrike">
              <a:latin typeface="Arial"/>
            </a:endParaRPr>
          </a:p>
          <a:p>
            <a:pPr algn="ctr">
              <a:lnSpc>
                <a:spcPct val="100000"/>
              </a:lnSpc>
            </a:pPr>
            <a:r>
              <a:rPr b="1" lang="pt-BR" sz="1800" spc="-1" strike="noStrike">
                <a:solidFill>
                  <a:srgbClr val="000000"/>
                </a:solidFill>
                <a:latin typeface="Century Gothic"/>
              </a:rPr>
              <a:t>O Pré-Modernismo e considerado um período de transição: conserva algumas tendências das estéticas da segunda metade do século XIX e antecipa outras, aprofundadas com o Modernismo.</a:t>
            </a:r>
            <a:endParaRPr b="0" lang="pt-BR" sz="1800" spc="-1" strike="noStrike">
              <a:latin typeface="Arial"/>
            </a:endParaRPr>
          </a:p>
        </p:txBody>
      </p:sp>
      <p:sp>
        <p:nvSpPr>
          <p:cNvPr id="391" name="CustomShape 8"/>
          <p:cNvSpPr/>
          <p:nvPr/>
        </p:nvSpPr>
        <p:spPr>
          <a:xfrm flipH="1">
            <a:off x="4569840" y="4653000"/>
            <a:ext cx="1080" cy="431640"/>
          </a:xfrm>
          <a:custGeom>
            <a:avLst/>
            <a:gdLst/>
            <a:ahLst/>
            <a:rect l="l" t="t" r="r" b="b"/>
            <a:pathLst>
              <a:path w="21600" h="21600">
                <a:moveTo>
                  <a:pt x="0" y="0"/>
                </a:moveTo>
                <a:lnTo>
                  <a:pt x="21600" y="21600"/>
                </a:lnTo>
              </a:path>
            </a:pathLst>
          </a:custGeom>
          <a:noFill/>
          <a:ln w="25560">
            <a:solidFill>
              <a:schemeClr val="bg2"/>
            </a:solidFill>
            <a:round/>
            <a:tailEnd len="med" type="triangle" w="med"/>
          </a:ln>
          <a:effectLst>
            <a:outerShdw dir="5400000" dist="20000" rotWithShape="0">
              <a:srgbClr val="000000">
                <a:alpha val="38000"/>
              </a:srgbClr>
            </a:outerShdw>
          </a:effectLst>
        </p:spPr>
        <p:style>
          <a:lnRef idx="0"/>
          <a:fillRef idx="0"/>
          <a:effectRef idx="0"/>
          <a:fontRef idx="minor"/>
        </p:style>
      </p:sp>
    </p:spTree>
  </p:cSld>
  <p:transition>
    <p:wipe dir="l"/>
  </p:transition>
  <p:timing>
    <p:tnLst>
      <p:par>
        <p:cTn id="269" dur="indefinite" restart="never" nodeType="tmRoot">
          <p:childTnLst>
            <p:seq>
              <p:cTn id="270" dur="indefinite" nodeType="mainSeq">
                <p:childTnLst>
                  <p:par>
                    <p:cTn id="271" fill="hold">
                      <p:stCondLst>
                        <p:cond delay="indefinite"/>
                      </p:stCondLst>
                      <p:childTnLst>
                        <p:par>
                          <p:cTn id="272" fill="hold">
                            <p:stCondLst>
                              <p:cond delay="0"/>
                            </p:stCondLst>
                            <p:childTnLst>
                              <p:par>
                                <p:cTn id="273" nodeType="clickEffect" fill="hold" presetClass="entr" presetID="50">
                                  <p:stCondLst>
                                    <p:cond delay="0"/>
                                  </p:stCondLst>
                                  <p:childTnLst>
                                    <p:set>
                                      <p:cBhvr>
                                        <p:cTn id="274" dur="1" fill="hold">
                                          <p:stCondLst>
                                            <p:cond delay="0"/>
                                          </p:stCondLst>
                                        </p:cTn>
                                        <p:tgtEl>
                                          <p:spTgt spid="385"/>
                                        </p:tgtEl>
                                        <p:attrNameLst>
                                          <p:attrName>style.visibility</p:attrName>
                                        </p:attrNameLst>
                                      </p:cBhvr>
                                      <p:to>
                                        <p:strVal val="visible"/>
                                      </p:to>
                                    </p:set>
                                    <p:anim calcmode="lin" valueType="num">
                                      <p:cBhvr additive="repl">
                                        <p:cTn id="275" dur="1000" fill="hold"/>
                                        <p:tgtEl>
                                          <p:spTgt spid="385"/>
                                        </p:tgtEl>
                                        <p:attrNameLst>
                                          <p:attrName>ppt_w</p:attrName>
                                        </p:attrNameLst>
                                      </p:cBhvr>
                                      <p:tavLst>
                                        <p:tav tm="0">
                                          <p:val>
                                            <p:strVal val="#ppt_w+.3"/>
                                          </p:val>
                                        </p:tav>
                                        <p:tav tm="100000">
                                          <p:val>
                                            <p:strVal val="#ppt_w"/>
                                          </p:val>
                                        </p:tav>
                                      </p:tavLst>
                                    </p:anim>
                                    <p:anim calcmode="lin" valueType="num">
                                      <p:cBhvr additive="repl">
                                        <p:cTn id="276" dur="1000" fill="hold"/>
                                        <p:tgtEl>
                                          <p:spTgt spid="385"/>
                                        </p:tgtEl>
                                        <p:attrNameLst>
                                          <p:attrName>ppt_h</p:attrName>
                                        </p:attrNameLst>
                                      </p:cBhvr>
                                      <p:tavLst>
                                        <p:tav tm="0">
                                          <p:val>
                                            <p:strVal val="#ppt_h"/>
                                          </p:val>
                                        </p:tav>
                                        <p:tav tm="100000">
                                          <p:val>
                                            <p:strVal val="#ppt_h"/>
                                          </p:val>
                                        </p:tav>
                                      </p:tavLst>
                                    </p:anim>
                                    <p:animEffect filter="fade" transition="in">
                                      <p:cBhvr additive="repl">
                                        <p:cTn id="277" dur="1000"/>
                                        <p:tgtEl>
                                          <p:spTgt spid="385"/>
                                        </p:tgtEl>
                                      </p:cBhvr>
                                    </p:animEffect>
                                  </p:childTnLst>
                                </p:cTn>
                              </p:par>
                            </p:childTnLst>
                          </p:cTn>
                        </p:par>
                      </p:childTnLst>
                    </p:cTn>
                  </p:par>
                  <p:par>
                    <p:cTn id="278" fill="hold">
                      <p:stCondLst>
                        <p:cond delay="indefinite"/>
                      </p:stCondLst>
                      <p:childTnLst>
                        <p:par>
                          <p:cTn id="279" fill="hold">
                            <p:stCondLst>
                              <p:cond delay="0"/>
                            </p:stCondLst>
                            <p:childTnLst>
                              <p:par>
                                <p:cTn id="280" nodeType="clickEffect" fill="hold" presetClass="entr" presetID="47">
                                  <p:stCondLst>
                                    <p:cond delay="0"/>
                                  </p:stCondLst>
                                  <p:childTnLst>
                                    <p:set>
                                      <p:cBhvr>
                                        <p:cTn id="281" dur="1" fill="hold">
                                          <p:stCondLst>
                                            <p:cond delay="0"/>
                                          </p:stCondLst>
                                        </p:cTn>
                                        <p:tgtEl>
                                          <p:spTgt spid="386"/>
                                        </p:tgtEl>
                                        <p:attrNameLst>
                                          <p:attrName>style.visibility</p:attrName>
                                        </p:attrNameLst>
                                      </p:cBhvr>
                                      <p:to>
                                        <p:strVal val="visible"/>
                                      </p:to>
                                    </p:set>
                                    <p:animEffect filter="fade" transition="in">
                                      <p:cBhvr additive="repl">
                                        <p:cTn id="282" dur="1000"/>
                                        <p:tgtEl>
                                          <p:spTgt spid="386"/>
                                        </p:tgtEl>
                                      </p:cBhvr>
                                    </p:animEffect>
                                    <p:anim calcmode="lin" valueType="num">
                                      <p:cBhvr additive="repl">
                                        <p:cTn id="283" dur="1000" fill="hold"/>
                                        <p:tgtEl>
                                          <p:spTgt spid="386"/>
                                        </p:tgtEl>
                                        <p:attrNameLst>
                                          <p:attrName>ppt_x</p:attrName>
                                        </p:attrNameLst>
                                      </p:cBhvr>
                                      <p:tavLst>
                                        <p:tav tm="0">
                                          <p:val>
                                            <p:strVal val="#ppt_x"/>
                                          </p:val>
                                        </p:tav>
                                        <p:tav tm="100000">
                                          <p:val>
                                            <p:strVal val="#ppt_x"/>
                                          </p:val>
                                        </p:tav>
                                      </p:tavLst>
                                    </p:anim>
                                    <p:anim calcmode="lin" valueType="num">
                                      <p:cBhvr additive="repl">
                                        <p:cTn id="284" dur="1000" fill="hold"/>
                                        <p:tgtEl>
                                          <p:spTgt spid="386"/>
                                        </p:tgtEl>
                                        <p:attrNameLst>
                                          <p:attrName>ppt_y</p:attrName>
                                        </p:attrNameLst>
                                      </p:cBhvr>
                                      <p:tavLst>
                                        <p:tav tm="0">
                                          <p:val>
                                            <p:strVal val="#ppt_y-.1"/>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50">
                                  <p:stCondLst>
                                    <p:cond delay="0"/>
                                  </p:stCondLst>
                                  <p:childTnLst>
                                    <p:set>
                                      <p:cBhvr>
                                        <p:cTn id="288" dur="1" fill="hold">
                                          <p:stCondLst>
                                            <p:cond delay="0"/>
                                          </p:stCondLst>
                                        </p:cTn>
                                        <p:tgtEl>
                                          <p:spTgt spid="384"/>
                                        </p:tgtEl>
                                        <p:attrNameLst>
                                          <p:attrName>style.visibility</p:attrName>
                                        </p:attrNameLst>
                                      </p:cBhvr>
                                      <p:to>
                                        <p:strVal val="visible"/>
                                      </p:to>
                                    </p:set>
                                    <p:anim calcmode="lin" valueType="num">
                                      <p:cBhvr additive="repl">
                                        <p:cTn id="289" dur="1000" fill="hold"/>
                                        <p:tgtEl>
                                          <p:spTgt spid="384"/>
                                        </p:tgtEl>
                                        <p:attrNameLst>
                                          <p:attrName>ppt_w</p:attrName>
                                        </p:attrNameLst>
                                      </p:cBhvr>
                                      <p:tavLst>
                                        <p:tav tm="0">
                                          <p:val>
                                            <p:strVal val="#ppt_w+.3"/>
                                          </p:val>
                                        </p:tav>
                                        <p:tav tm="100000">
                                          <p:val>
                                            <p:strVal val="#ppt_w"/>
                                          </p:val>
                                        </p:tav>
                                      </p:tavLst>
                                    </p:anim>
                                    <p:anim calcmode="lin" valueType="num">
                                      <p:cBhvr additive="repl">
                                        <p:cTn id="290" dur="1000" fill="hold"/>
                                        <p:tgtEl>
                                          <p:spTgt spid="384"/>
                                        </p:tgtEl>
                                        <p:attrNameLst>
                                          <p:attrName>ppt_h</p:attrName>
                                        </p:attrNameLst>
                                      </p:cBhvr>
                                      <p:tavLst>
                                        <p:tav tm="0">
                                          <p:val>
                                            <p:strVal val="#ppt_h"/>
                                          </p:val>
                                        </p:tav>
                                        <p:tav tm="100000">
                                          <p:val>
                                            <p:strVal val="#ppt_h"/>
                                          </p:val>
                                        </p:tav>
                                      </p:tavLst>
                                    </p:anim>
                                    <p:animEffect filter="fade" transition="in">
                                      <p:cBhvr additive="repl">
                                        <p:cTn id="291" dur="1000"/>
                                        <p:tgtEl>
                                          <p:spTgt spid="384"/>
                                        </p:tgtEl>
                                      </p:cBhvr>
                                    </p:animEffect>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47">
                                  <p:stCondLst>
                                    <p:cond delay="0"/>
                                  </p:stCondLst>
                                  <p:childTnLst>
                                    <p:set>
                                      <p:cBhvr>
                                        <p:cTn id="295" dur="1" fill="hold">
                                          <p:stCondLst>
                                            <p:cond delay="0"/>
                                          </p:stCondLst>
                                        </p:cTn>
                                        <p:tgtEl>
                                          <p:spTgt spid="389"/>
                                        </p:tgtEl>
                                        <p:attrNameLst>
                                          <p:attrName>style.visibility</p:attrName>
                                        </p:attrNameLst>
                                      </p:cBhvr>
                                      <p:to>
                                        <p:strVal val="visible"/>
                                      </p:to>
                                    </p:set>
                                    <p:animEffect filter="fade" transition="in">
                                      <p:cBhvr additive="repl">
                                        <p:cTn id="296" dur="1000"/>
                                        <p:tgtEl>
                                          <p:spTgt spid="389"/>
                                        </p:tgtEl>
                                      </p:cBhvr>
                                    </p:animEffect>
                                    <p:anim calcmode="lin" valueType="num">
                                      <p:cBhvr additive="repl">
                                        <p:cTn id="297" dur="1000" fill="hold"/>
                                        <p:tgtEl>
                                          <p:spTgt spid="389"/>
                                        </p:tgtEl>
                                        <p:attrNameLst>
                                          <p:attrName>ppt_x</p:attrName>
                                        </p:attrNameLst>
                                      </p:cBhvr>
                                      <p:tavLst>
                                        <p:tav tm="0">
                                          <p:val>
                                            <p:strVal val="#ppt_x"/>
                                          </p:val>
                                        </p:tav>
                                        <p:tav tm="100000">
                                          <p:val>
                                            <p:strVal val="#ppt_x"/>
                                          </p:val>
                                        </p:tav>
                                      </p:tavLst>
                                    </p:anim>
                                    <p:anim calcmode="lin" valueType="num">
                                      <p:cBhvr additive="repl">
                                        <p:cTn id="298" dur="1000" fill="hold"/>
                                        <p:tgtEl>
                                          <p:spTgt spid="389"/>
                                        </p:tgtEl>
                                        <p:attrNameLst>
                                          <p:attrName>ppt_y</p:attrName>
                                        </p:attrNameLst>
                                      </p:cBhvr>
                                      <p:tavLst>
                                        <p:tav tm="0">
                                          <p:val>
                                            <p:strVal val="#ppt_y-.1"/>
                                          </p:val>
                                        </p:tav>
                                        <p:tav tm="100000">
                                          <p:val>
                                            <p:strVal val="#ppt_y"/>
                                          </p:val>
                                        </p:tav>
                                      </p:tavLst>
                                    </p:anim>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50">
                                  <p:stCondLst>
                                    <p:cond delay="0"/>
                                  </p:stCondLst>
                                  <p:childTnLst>
                                    <p:set>
                                      <p:cBhvr>
                                        <p:cTn id="302" dur="1" fill="hold">
                                          <p:stCondLst>
                                            <p:cond delay="0"/>
                                          </p:stCondLst>
                                        </p:cTn>
                                        <p:tgtEl>
                                          <p:spTgt spid="388"/>
                                        </p:tgtEl>
                                        <p:attrNameLst>
                                          <p:attrName>style.visibility</p:attrName>
                                        </p:attrNameLst>
                                      </p:cBhvr>
                                      <p:to>
                                        <p:strVal val="visible"/>
                                      </p:to>
                                    </p:set>
                                    <p:anim calcmode="lin" valueType="num">
                                      <p:cBhvr additive="repl">
                                        <p:cTn id="303" dur="1000" fill="hold"/>
                                        <p:tgtEl>
                                          <p:spTgt spid="388"/>
                                        </p:tgtEl>
                                        <p:attrNameLst>
                                          <p:attrName>ppt_w</p:attrName>
                                        </p:attrNameLst>
                                      </p:cBhvr>
                                      <p:tavLst>
                                        <p:tav tm="0">
                                          <p:val>
                                            <p:strVal val="#ppt_w+.3"/>
                                          </p:val>
                                        </p:tav>
                                        <p:tav tm="100000">
                                          <p:val>
                                            <p:strVal val="#ppt_w"/>
                                          </p:val>
                                        </p:tav>
                                      </p:tavLst>
                                    </p:anim>
                                    <p:anim calcmode="lin" valueType="num">
                                      <p:cBhvr additive="repl">
                                        <p:cTn id="304" dur="1000" fill="hold"/>
                                        <p:tgtEl>
                                          <p:spTgt spid="388"/>
                                        </p:tgtEl>
                                        <p:attrNameLst>
                                          <p:attrName>ppt_h</p:attrName>
                                        </p:attrNameLst>
                                      </p:cBhvr>
                                      <p:tavLst>
                                        <p:tav tm="0">
                                          <p:val>
                                            <p:strVal val="#ppt_h"/>
                                          </p:val>
                                        </p:tav>
                                        <p:tav tm="100000">
                                          <p:val>
                                            <p:strVal val="#ppt_h"/>
                                          </p:val>
                                        </p:tav>
                                      </p:tavLst>
                                    </p:anim>
                                    <p:animEffect filter="fade" transition="in">
                                      <p:cBhvr additive="repl">
                                        <p:cTn id="305" dur="1000"/>
                                        <p:tgtEl>
                                          <p:spTgt spid="388"/>
                                        </p:tgtEl>
                                      </p:cBhvr>
                                    </p:animEffect>
                                  </p:childTnLst>
                                </p:cTn>
                              </p:par>
                            </p:childTnLst>
                          </p:cTn>
                        </p:par>
                      </p:childTnLst>
                    </p:cTn>
                  </p:par>
                  <p:par>
                    <p:cTn id="306" fill="hold">
                      <p:stCondLst>
                        <p:cond delay="indefinite"/>
                      </p:stCondLst>
                      <p:childTnLst>
                        <p:par>
                          <p:cTn id="307" fill="hold">
                            <p:stCondLst>
                              <p:cond delay="0"/>
                            </p:stCondLst>
                            <p:childTnLst>
                              <p:par>
                                <p:cTn id="308" nodeType="clickEffect" fill="hold" presetClass="entr" presetID="47">
                                  <p:stCondLst>
                                    <p:cond delay="0"/>
                                  </p:stCondLst>
                                  <p:childTnLst>
                                    <p:set>
                                      <p:cBhvr>
                                        <p:cTn id="309" dur="1" fill="hold">
                                          <p:stCondLst>
                                            <p:cond delay="0"/>
                                          </p:stCondLst>
                                        </p:cTn>
                                        <p:tgtEl>
                                          <p:spTgt spid="391"/>
                                        </p:tgtEl>
                                        <p:attrNameLst>
                                          <p:attrName>style.visibility</p:attrName>
                                        </p:attrNameLst>
                                      </p:cBhvr>
                                      <p:to>
                                        <p:strVal val="visible"/>
                                      </p:to>
                                    </p:set>
                                    <p:animEffect filter="fade" transition="in">
                                      <p:cBhvr additive="repl">
                                        <p:cTn id="310" dur="1000"/>
                                        <p:tgtEl>
                                          <p:spTgt spid="391"/>
                                        </p:tgtEl>
                                      </p:cBhvr>
                                    </p:animEffect>
                                    <p:anim calcmode="lin" valueType="num">
                                      <p:cBhvr additive="repl">
                                        <p:cTn id="311" dur="1000" fill="hold"/>
                                        <p:tgtEl>
                                          <p:spTgt spid="391"/>
                                        </p:tgtEl>
                                        <p:attrNameLst>
                                          <p:attrName>ppt_x</p:attrName>
                                        </p:attrNameLst>
                                      </p:cBhvr>
                                      <p:tavLst>
                                        <p:tav tm="0">
                                          <p:val>
                                            <p:strVal val="#ppt_x"/>
                                          </p:val>
                                        </p:tav>
                                        <p:tav tm="100000">
                                          <p:val>
                                            <p:strVal val="#ppt_x"/>
                                          </p:val>
                                        </p:tav>
                                      </p:tavLst>
                                    </p:anim>
                                    <p:anim calcmode="lin" valueType="num">
                                      <p:cBhvr additive="repl">
                                        <p:cTn id="312" dur="1000" fill="hold"/>
                                        <p:tgtEl>
                                          <p:spTgt spid="391"/>
                                        </p:tgtEl>
                                        <p:attrNameLst>
                                          <p:attrName>ppt_y</p:attrName>
                                        </p:attrNameLst>
                                      </p:cBhvr>
                                      <p:tavLst>
                                        <p:tav tm="0">
                                          <p:val>
                                            <p:strVal val="#ppt_y-.1"/>
                                          </p:val>
                                        </p:tav>
                                        <p:tav tm="100000">
                                          <p:val>
                                            <p:strVal val="#ppt_y"/>
                                          </p:val>
                                        </p:tav>
                                      </p:tavLst>
                                    </p:anim>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50">
                                  <p:stCondLst>
                                    <p:cond delay="0"/>
                                  </p:stCondLst>
                                  <p:childTnLst>
                                    <p:set>
                                      <p:cBhvr>
                                        <p:cTn id="316" dur="1" fill="hold">
                                          <p:stCondLst>
                                            <p:cond delay="0"/>
                                          </p:stCondLst>
                                        </p:cTn>
                                        <p:tgtEl>
                                          <p:spTgt spid="390"/>
                                        </p:tgtEl>
                                        <p:attrNameLst>
                                          <p:attrName>style.visibility</p:attrName>
                                        </p:attrNameLst>
                                      </p:cBhvr>
                                      <p:to>
                                        <p:strVal val="visible"/>
                                      </p:to>
                                    </p:set>
                                    <p:anim calcmode="lin" valueType="num">
                                      <p:cBhvr additive="repl">
                                        <p:cTn id="317" dur="1000" fill="hold"/>
                                        <p:tgtEl>
                                          <p:spTgt spid="390"/>
                                        </p:tgtEl>
                                        <p:attrNameLst>
                                          <p:attrName>ppt_w</p:attrName>
                                        </p:attrNameLst>
                                      </p:cBhvr>
                                      <p:tavLst>
                                        <p:tav tm="0">
                                          <p:val>
                                            <p:strVal val="#ppt_w+.3"/>
                                          </p:val>
                                        </p:tav>
                                        <p:tav tm="100000">
                                          <p:val>
                                            <p:strVal val="#ppt_w"/>
                                          </p:val>
                                        </p:tav>
                                      </p:tavLst>
                                    </p:anim>
                                    <p:anim calcmode="lin" valueType="num">
                                      <p:cBhvr additive="repl">
                                        <p:cTn id="318" dur="1000" fill="hold"/>
                                        <p:tgtEl>
                                          <p:spTgt spid="390"/>
                                        </p:tgtEl>
                                        <p:attrNameLst>
                                          <p:attrName>ppt_h</p:attrName>
                                        </p:attrNameLst>
                                      </p:cBhvr>
                                      <p:tavLst>
                                        <p:tav tm="0">
                                          <p:val>
                                            <p:strVal val="#ppt_h"/>
                                          </p:val>
                                        </p:tav>
                                        <p:tav tm="100000">
                                          <p:val>
                                            <p:strVal val="#ppt_h"/>
                                          </p:val>
                                        </p:tav>
                                      </p:tavLst>
                                    </p:anim>
                                    <p:animEffect filter="fade" transition="in">
                                      <p:cBhvr additive="repl">
                                        <p:cTn id="319" dur="1000"/>
                                        <p:tgtEl>
                                          <p:spTgt spid="39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rot="5400000">
            <a:off x="4287240" y="1481760"/>
            <a:ext cx="571320" cy="1080"/>
          </a:xfrm>
          <a:custGeom>
            <a:avLst/>
            <a:gdLst/>
            <a:ahLst/>
            <a:rect l="l" t="t" r="r" b="b"/>
            <a:pathLst>
              <a:path w="21600" h="21600">
                <a:moveTo>
                  <a:pt x="0" y="0"/>
                </a:moveTo>
                <a:lnTo>
                  <a:pt x="21600" y="21600"/>
                </a:lnTo>
              </a:path>
            </a:pathLst>
          </a:custGeom>
          <a:noFill/>
          <a:ln w="25560">
            <a:solidFill>
              <a:schemeClr val="bg2"/>
            </a:solidFill>
            <a:round/>
            <a:tailEnd len="med" type="triangle" w="med"/>
          </a:ln>
          <a:effectLst>
            <a:outerShdw dir="5400000" dist="20000" rotWithShape="0">
              <a:srgbClr val="000000">
                <a:alpha val="38000"/>
              </a:srgbClr>
            </a:outerShdw>
          </a:effectLst>
        </p:spPr>
        <p:style>
          <a:lnRef idx="0"/>
          <a:fillRef idx="0"/>
          <a:effectRef idx="0"/>
          <a:fontRef idx="minor"/>
        </p:style>
      </p:sp>
      <p:sp>
        <p:nvSpPr>
          <p:cNvPr id="393" name="CustomShape 2"/>
          <p:cNvSpPr/>
          <p:nvPr/>
        </p:nvSpPr>
        <p:spPr>
          <a:xfrm>
            <a:off x="2411640" y="764640"/>
            <a:ext cx="4248000" cy="364680"/>
          </a:xfrm>
          <a:prstGeom prst="rect">
            <a:avLst/>
          </a:prstGeom>
          <a:noFill/>
          <a:ln w="76320">
            <a:solidFill>
              <a:srgbClr val="3333cc"/>
            </a:solidFill>
            <a:miter/>
          </a:ln>
        </p:spPr>
        <p:style>
          <a:lnRef idx="0"/>
          <a:fillRef idx="0"/>
          <a:effectRef idx="0"/>
          <a:fontRef idx="minor"/>
        </p:style>
        <p:txBody>
          <a:bodyPr lIns="90000" rIns="90000" tIns="45000" bIns="45000"/>
          <a:p>
            <a:pPr algn="ctr">
              <a:lnSpc>
                <a:spcPct val="100000"/>
              </a:lnSpc>
            </a:pPr>
            <a:r>
              <a:rPr b="1" lang="pt-BR" sz="1800" spc="-1" strike="noStrike">
                <a:solidFill>
                  <a:srgbClr val="000000"/>
                </a:solidFill>
                <a:latin typeface="Century Gothic"/>
              </a:rPr>
              <a:t>Projeto literário do Pré-Modernismo</a:t>
            </a:r>
            <a:endParaRPr b="0" lang="pt-BR" sz="1800" spc="-1" strike="noStrike">
              <a:latin typeface="Arial"/>
            </a:endParaRPr>
          </a:p>
        </p:txBody>
      </p:sp>
      <p:sp>
        <p:nvSpPr>
          <p:cNvPr id="394" name="CustomShape 3"/>
          <p:cNvSpPr/>
          <p:nvPr/>
        </p:nvSpPr>
        <p:spPr>
          <a:xfrm>
            <a:off x="1763640" y="1989000"/>
            <a:ext cx="5688360" cy="364680"/>
          </a:xfrm>
          <a:prstGeom prst="rect">
            <a:avLst/>
          </a:prstGeom>
          <a:noFill/>
          <a:ln w="76320">
            <a:solidFill>
              <a:srgbClr val="3333cc"/>
            </a:solidFill>
            <a:miter/>
          </a:ln>
        </p:spPr>
        <p:style>
          <a:lnRef idx="0"/>
          <a:fillRef idx="0"/>
          <a:effectRef idx="0"/>
          <a:fontRef idx="minor"/>
        </p:style>
        <p:txBody>
          <a:bodyPr lIns="90000" rIns="90000" tIns="45000" bIns="45000"/>
          <a:p>
            <a:pPr algn="ctr">
              <a:lnSpc>
                <a:spcPct val="100000"/>
              </a:lnSpc>
            </a:pPr>
            <a:r>
              <a:rPr b="1" lang="pt-BR" sz="1800" spc="-1" strike="noStrike">
                <a:solidFill>
                  <a:srgbClr val="000000"/>
                </a:solidFill>
                <a:latin typeface="Century Gothic"/>
              </a:rPr>
              <a:t>Desejo de mostrar o Brasil real aos brasileiros</a:t>
            </a:r>
            <a:endParaRPr b="0" lang="pt-BR" sz="1800" spc="-1" strike="noStrike">
              <a:latin typeface="Arial"/>
            </a:endParaRPr>
          </a:p>
        </p:txBody>
      </p:sp>
      <p:sp>
        <p:nvSpPr>
          <p:cNvPr id="395" name="CustomShape 4"/>
          <p:cNvSpPr/>
          <p:nvPr/>
        </p:nvSpPr>
        <p:spPr>
          <a:xfrm>
            <a:off x="1763640" y="3203640"/>
            <a:ext cx="5688360" cy="364680"/>
          </a:xfrm>
          <a:prstGeom prst="rect">
            <a:avLst/>
          </a:prstGeom>
          <a:noFill/>
          <a:ln w="76320">
            <a:solidFill>
              <a:srgbClr val="3333cc"/>
            </a:solidFill>
            <a:miter/>
          </a:ln>
        </p:spPr>
        <p:style>
          <a:lnRef idx="0"/>
          <a:fillRef idx="0"/>
          <a:effectRef idx="0"/>
          <a:fontRef idx="minor"/>
        </p:style>
        <p:txBody>
          <a:bodyPr lIns="90000" rIns="90000" tIns="45000" bIns="45000"/>
          <a:p>
            <a:pPr algn="ctr">
              <a:lnSpc>
                <a:spcPct val="100000"/>
              </a:lnSpc>
            </a:pPr>
            <a:r>
              <a:rPr b="1" lang="pt-BR" sz="1800" spc="-1" strike="noStrike">
                <a:solidFill>
                  <a:srgbClr val="000000"/>
                </a:solidFill>
                <a:latin typeface="Century Gothic"/>
              </a:rPr>
              <a:t>Crítica à realidade social e econômica</a:t>
            </a:r>
            <a:endParaRPr b="0" lang="pt-BR" sz="1800" spc="-1" strike="noStrike">
              <a:latin typeface="Arial"/>
            </a:endParaRPr>
          </a:p>
        </p:txBody>
      </p:sp>
      <p:sp>
        <p:nvSpPr>
          <p:cNvPr id="396" name="CustomShape 5"/>
          <p:cNvSpPr/>
          <p:nvPr/>
        </p:nvSpPr>
        <p:spPr>
          <a:xfrm>
            <a:off x="1763640" y="4293000"/>
            <a:ext cx="5688360" cy="364680"/>
          </a:xfrm>
          <a:prstGeom prst="rect">
            <a:avLst/>
          </a:prstGeom>
          <a:noFill/>
          <a:ln w="76320">
            <a:solidFill>
              <a:srgbClr val="3333cc"/>
            </a:solidFill>
            <a:miter/>
          </a:ln>
        </p:spPr>
        <p:style>
          <a:lnRef idx="0"/>
          <a:fillRef idx="0"/>
          <a:effectRef idx="0"/>
          <a:fontRef idx="minor"/>
        </p:style>
        <p:txBody>
          <a:bodyPr lIns="90000" rIns="90000" tIns="45000" bIns="45000"/>
          <a:p>
            <a:pPr algn="ctr">
              <a:lnSpc>
                <a:spcPct val="100000"/>
              </a:lnSpc>
            </a:pPr>
            <a:r>
              <a:rPr b="1" lang="pt-BR" sz="1800" spc="-1" strike="noStrike">
                <a:solidFill>
                  <a:srgbClr val="000000"/>
                </a:solidFill>
                <a:latin typeface="Century Gothic"/>
              </a:rPr>
              <a:t>Linguagem mais próxima do texto jornalístico</a:t>
            </a:r>
            <a:endParaRPr b="0" lang="pt-BR" sz="1800" spc="-1" strike="noStrike">
              <a:latin typeface="Arial"/>
            </a:endParaRPr>
          </a:p>
        </p:txBody>
      </p:sp>
      <p:sp>
        <p:nvSpPr>
          <p:cNvPr id="397" name="CustomShape 6"/>
          <p:cNvSpPr/>
          <p:nvPr/>
        </p:nvSpPr>
        <p:spPr>
          <a:xfrm rot="5400000">
            <a:off x="4287240" y="2706120"/>
            <a:ext cx="571320" cy="1080"/>
          </a:xfrm>
          <a:custGeom>
            <a:avLst/>
            <a:gdLst/>
            <a:ahLst/>
            <a:rect l="l" t="t" r="r" b="b"/>
            <a:pathLst>
              <a:path w="21600" h="21600">
                <a:moveTo>
                  <a:pt x="0" y="0"/>
                </a:moveTo>
                <a:lnTo>
                  <a:pt x="21600" y="21600"/>
                </a:lnTo>
              </a:path>
            </a:pathLst>
          </a:custGeom>
          <a:noFill/>
          <a:ln w="25560">
            <a:solidFill>
              <a:schemeClr val="bg2"/>
            </a:solidFill>
            <a:round/>
            <a:tailEnd len="med" type="triangle" w="med"/>
          </a:ln>
          <a:effectLst>
            <a:outerShdw dir="5400000" dist="20000" rotWithShape="0">
              <a:srgbClr val="000000">
                <a:alpha val="38000"/>
              </a:srgbClr>
            </a:outerShdw>
          </a:effectLst>
        </p:spPr>
        <p:style>
          <a:lnRef idx="0"/>
          <a:fillRef idx="0"/>
          <a:effectRef idx="0"/>
          <a:fontRef idx="minor"/>
        </p:style>
      </p:sp>
      <p:sp>
        <p:nvSpPr>
          <p:cNvPr id="398" name="CustomShape 7"/>
          <p:cNvSpPr/>
          <p:nvPr/>
        </p:nvSpPr>
        <p:spPr>
          <a:xfrm rot="5400000">
            <a:off x="4287240" y="3862800"/>
            <a:ext cx="571320" cy="1080"/>
          </a:xfrm>
          <a:custGeom>
            <a:avLst/>
            <a:gdLst/>
            <a:ahLst/>
            <a:rect l="l" t="t" r="r" b="b"/>
            <a:pathLst>
              <a:path w="21600" h="21600">
                <a:moveTo>
                  <a:pt x="0" y="0"/>
                </a:moveTo>
                <a:lnTo>
                  <a:pt x="21600" y="21600"/>
                </a:lnTo>
              </a:path>
            </a:pathLst>
          </a:custGeom>
          <a:noFill/>
          <a:ln w="25560">
            <a:solidFill>
              <a:schemeClr val="bg2"/>
            </a:solidFill>
            <a:round/>
            <a:tailEnd len="med" type="triangle" w="med"/>
          </a:ln>
          <a:effectLst>
            <a:outerShdw dir="5400000" dist="20000" rotWithShape="0">
              <a:srgbClr val="000000">
                <a:alpha val="38000"/>
              </a:srgbClr>
            </a:outerShdw>
          </a:effectLst>
        </p:spPr>
        <p:style>
          <a:lnRef idx="0"/>
          <a:fillRef idx="0"/>
          <a:effectRef idx="0"/>
          <a:fontRef idx="minor"/>
        </p:style>
      </p:sp>
    </p:spTree>
  </p:cSld>
  <p:transition>
    <p:wipe dir="l"/>
  </p:transition>
  <p:timing>
    <p:tnLst>
      <p:par>
        <p:cTn id="320" dur="indefinite" restart="never" nodeType="tmRoot">
          <p:childTnLst>
            <p:seq>
              <p:cTn id="321" dur="indefinite" nodeType="mainSeq">
                <p:childTnLst>
                  <p:par>
                    <p:cTn id="322" fill="hold">
                      <p:stCondLst>
                        <p:cond delay="indefinite"/>
                      </p:stCondLst>
                      <p:childTnLst>
                        <p:par>
                          <p:cTn id="323" fill="hold">
                            <p:stCondLst>
                              <p:cond delay="0"/>
                            </p:stCondLst>
                            <p:childTnLst>
                              <p:par>
                                <p:cTn id="324" nodeType="clickEffect" fill="hold" presetClass="entr" presetID="50">
                                  <p:stCondLst>
                                    <p:cond delay="0"/>
                                  </p:stCondLst>
                                  <p:childTnLst>
                                    <p:set>
                                      <p:cBhvr>
                                        <p:cTn id="325" dur="1" fill="hold">
                                          <p:stCondLst>
                                            <p:cond delay="0"/>
                                          </p:stCondLst>
                                        </p:cTn>
                                        <p:tgtEl>
                                          <p:spTgt spid="393"/>
                                        </p:tgtEl>
                                        <p:attrNameLst>
                                          <p:attrName>style.visibility</p:attrName>
                                        </p:attrNameLst>
                                      </p:cBhvr>
                                      <p:to>
                                        <p:strVal val="visible"/>
                                      </p:to>
                                    </p:set>
                                    <p:anim calcmode="lin" valueType="num">
                                      <p:cBhvr additive="repl">
                                        <p:cTn id="326" dur="1000" fill="hold"/>
                                        <p:tgtEl>
                                          <p:spTgt spid="393"/>
                                        </p:tgtEl>
                                        <p:attrNameLst>
                                          <p:attrName>ppt_w</p:attrName>
                                        </p:attrNameLst>
                                      </p:cBhvr>
                                      <p:tavLst>
                                        <p:tav tm="0">
                                          <p:val>
                                            <p:strVal val="#ppt_w+.3"/>
                                          </p:val>
                                        </p:tav>
                                        <p:tav tm="100000">
                                          <p:val>
                                            <p:strVal val="#ppt_w"/>
                                          </p:val>
                                        </p:tav>
                                      </p:tavLst>
                                    </p:anim>
                                    <p:anim calcmode="lin" valueType="num">
                                      <p:cBhvr additive="repl">
                                        <p:cTn id="327" dur="1000" fill="hold"/>
                                        <p:tgtEl>
                                          <p:spTgt spid="393"/>
                                        </p:tgtEl>
                                        <p:attrNameLst>
                                          <p:attrName>ppt_h</p:attrName>
                                        </p:attrNameLst>
                                      </p:cBhvr>
                                      <p:tavLst>
                                        <p:tav tm="0">
                                          <p:val>
                                            <p:strVal val="#ppt_h"/>
                                          </p:val>
                                        </p:tav>
                                        <p:tav tm="100000">
                                          <p:val>
                                            <p:strVal val="#ppt_h"/>
                                          </p:val>
                                        </p:tav>
                                      </p:tavLst>
                                    </p:anim>
                                    <p:animEffect filter="fade" transition="in">
                                      <p:cBhvr additive="repl">
                                        <p:cTn id="328" dur="1000"/>
                                        <p:tgtEl>
                                          <p:spTgt spid="393"/>
                                        </p:tgtEl>
                                      </p:cBhvr>
                                    </p:animEffec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47">
                                  <p:stCondLst>
                                    <p:cond delay="0"/>
                                  </p:stCondLst>
                                  <p:childTnLst>
                                    <p:set>
                                      <p:cBhvr>
                                        <p:cTn id="332" dur="1" fill="hold">
                                          <p:stCondLst>
                                            <p:cond delay="0"/>
                                          </p:stCondLst>
                                        </p:cTn>
                                        <p:tgtEl>
                                          <p:spTgt spid="392"/>
                                        </p:tgtEl>
                                        <p:attrNameLst>
                                          <p:attrName>style.visibility</p:attrName>
                                        </p:attrNameLst>
                                      </p:cBhvr>
                                      <p:to>
                                        <p:strVal val="visible"/>
                                      </p:to>
                                    </p:set>
                                    <p:animEffect filter="fade" transition="in">
                                      <p:cBhvr additive="repl">
                                        <p:cTn id="333" dur="1000"/>
                                        <p:tgtEl>
                                          <p:spTgt spid="392"/>
                                        </p:tgtEl>
                                      </p:cBhvr>
                                    </p:animEffect>
                                    <p:anim calcmode="lin" valueType="num">
                                      <p:cBhvr additive="repl">
                                        <p:cTn id="334" dur="1000" fill="hold"/>
                                        <p:tgtEl>
                                          <p:spTgt spid="392"/>
                                        </p:tgtEl>
                                        <p:attrNameLst>
                                          <p:attrName>ppt_x</p:attrName>
                                        </p:attrNameLst>
                                      </p:cBhvr>
                                      <p:tavLst>
                                        <p:tav tm="0">
                                          <p:val>
                                            <p:strVal val="#ppt_x"/>
                                          </p:val>
                                        </p:tav>
                                        <p:tav tm="100000">
                                          <p:val>
                                            <p:strVal val="#ppt_x"/>
                                          </p:val>
                                        </p:tav>
                                      </p:tavLst>
                                    </p:anim>
                                    <p:anim calcmode="lin" valueType="num">
                                      <p:cBhvr additive="repl">
                                        <p:cTn id="335" dur="1000" fill="hold"/>
                                        <p:tgtEl>
                                          <p:spTgt spid="392"/>
                                        </p:tgtEl>
                                        <p:attrNameLst>
                                          <p:attrName>ppt_y</p:attrName>
                                        </p:attrNameLst>
                                      </p:cBhvr>
                                      <p:tavLst>
                                        <p:tav tm="0">
                                          <p:val>
                                            <p:strVal val="#ppt_y-.1"/>
                                          </p:val>
                                        </p:tav>
                                        <p:tav tm="100000">
                                          <p:val>
                                            <p:strVal val="#ppt_y"/>
                                          </p:val>
                                        </p:tav>
                                      </p:tavLst>
                                    </p:anim>
                                  </p:childTnLst>
                                </p:cTn>
                              </p:par>
                            </p:childTnLst>
                          </p:cTn>
                        </p:par>
                      </p:childTnLst>
                    </p:cTn>
                  </p:par>
                  <p:par>
                    <p:cTn id="336" fill="hold">
                      <p:stCondLst>
                        <p:cond delay="indefinite"/>
                      </p:stCondLst>
                      <p:childTnLst>
                        <p:par>
                          <p:cTn id="337" fill="hold">
                            <p:stCondLst>
                              <p:cond delay="0"/>
                            </p:stCondLst>
                            <p:childTnLst>
                              <p:par>
                                <p:cTn id="338" nodeType="clickEffect" fill="hold" presetClass="entr" presetID="50">
                                  <p:stCondLst>
                                    <p:cond delay="0"/>
                                  </p:stCondLst>
                                  <p:childTnLst>
                                    <p:set>
                                      <p:cBhvr>
                                        <p:cTn id="339" dur="1" fill="hold">
                                          <p:stCondLst>
                                            <p:cond delay="0"/>
                                          </p:stCondLst>
                                        </p:cTn>
                                        <p:tgtEl>
                                          <p:spTgt spid="394"/>
                                        </p:tgtEl>
                                        <p:attrNameLst>
                                          <p:attrName>style.visibility</p:attrName>
                                        </p:attrNameLst>
                                      </p:cBhvr>
                                      <p:to>
                                        <p:strVal val="visible"/>
                                      </p:to>
                                    </p:set>
                                    <p:anim calcmode="lin" valueType="num">
                                      <p:cBhvr additive="repl">
                                        <p:cTn id="340" dur="1000" fill="hold"/>
                                        <p:tgtEl>
                                          <p:spTgt spid="394"/>
                                        </p:tgtEl>
                                        <p:attrNameLst>
                                          <p:attrName>ppt_w</p:attrName>
                                        </p:attrNameLst>
                                      </p:cBhvr>
                                      <p:tavLst>
                                        <p:tav tm="0">
                                          <p:val>
                                            <p:strVal val="#ppt_w+.3"/>
                                          </p:val>
                                        </p:tav>
                                        <p:tav tm="100000">
                                          <p:val>
                                            <p:strVal val="#ppt_w"/>
                                          </p:val>
                                        </p:tav>
                                      </p:tavLst>
                                    </p:anim>
                                    <p:anim calcmode="lin" valueType="num">
                                      <p:cBhvr additive="repl">
                                        <p:cTn id="341" dur="1000" fill="hold"/>
                                        <p:tgtEl>
                                          <p:spTgt spid="394"/>
                                        </p:tgtEl>
                                        <p:attrNameLst>
                                          <p:attrName>ppt_h</p:attrName>
                                        </p:attrNameLst>
                                      </p:cBhvr>
                                      <p:tavLst>
                                        <p:tav tm="0">
                                          <p:val>
                                            <p:strVal val="#ppt_h"/>
                                          </p:val>
                                        </p:tav>
                                        <p:tav tm="100000">
                                          <p:val>
                                            <p:strVal val="#ppt_h"/>
                                          </p:val>
                                        </p:tav>
                                      </p:tavLst>
                                    </p:anim>
                                    <p:animEffect filter="fade" transition="in">
                                      <p:cBhvr additive="repl">
                                        <p:cTn id="342" dur="1000"/>
                                        <p:tgtEl>
                                          <p:spTgt spid="394"/>
                                        </p:tgtEl>
                                      </p:cBhvr>
                                    </p:animEffec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47">
                                  <p:stCondLst>
                                    <p:cond delay="0"/>
                                  </p:stCondLst>
                                  <p:childTnLst>
                                    <p:set>
                                      <p:cBhvr>
                                        <p:cTn id="346" dur="1" fill="hold">
                                          <p:stCondLst>
                                            <p:cond delay="0"/>
                                          </p:stCondLst>
                                        </p:cTn>
                                        <p:tgtEl>
                                          <p:spTgt spid="397"/>
                                        </p:tgtEl>
                                        <p:attrNameLst>
                                          <p:attrName>style.visibility</p:attrName>
                                        </p:attrNameLst>
                                      </p:cBhvr>
                                      <p:to>
                                        <p:strVal val="visible"/>
                                      </p:to>
                                    </p:set>
                                    <p:animEffect filter="fade" transition="in">
                                      <p:cBhvr additive="repl">
                                        <p:cTn id="347" dur="1000"/>
                                        <p:tgtEl>
                                          <p:spTgt spid="397"/>
                                        </p:tgtEl>
                                      </p:cBhvr>
                                    </p:animEffect>
                                    <p:anim calcmode="lin" valueType="num">
                                      <p:cBhvr additive="repl">
                                        <p:cTn id="348" dur="1000" fill="hold"/>
                                        <p:tgtEl>
                                          <p:spTgt spid="397"/>
                                        </p:tgtEl>
                                        <p:attrNameLst>
                                          <p:attrName>ppt_x</p:attrName>
                                        </p:attrNameLst>
                                      </p:cBhvr>
                                      <p:tavLst>
                                        <p:tav tm="0">
                                          <p:val>
                                            <p:strVal val="#ppt_x"/>
                                          </p:val>
                                        </p:tav>
                                        <p:tav tm="100000">
                                          <p:val>
                                            <p:strVal val="#ppt_x"/>
                                          </p:val>
                                        </p:tav>
                                      </p:tavLst>
                                    </p:anim>
                                    <p:anim calcmode="lin" valueType="num">
                                      <p:cBhvr additive="repl">
                                        <p:cTn id="349" dur="1000" fill="hold"/>
                                        <p:tgtEl>
                                          <p:spTgt spid="397"/>
                                        </p:tgtEl>
                                        <p:attrNameLst>
                                          <p:attrName>ppt_y</p:attrName>
                                        </p:attrNameLst>
                                      </p:cBhvr>
                                      <p:tavLst>
                                        <p:tav tm="0">
                                          <p:val>
                                            <p:strVal val="#ppt_y-.1"/>
                                          </p:val>
                                        </p:tav>
                                        <p:tav tm="100000">
                                          <p:val>
                                            <p:strVal val="#ppt_y"/>
                                          </p:val>
                                        </p:tav>
                                      </p:tavLst>
                                    </p:anim>
                                  </p:childTnLst>
                                </p:cTn>
                              </p:par>
                            </p:childTnLst>
                          </p:cTn>
                        </p:par>
                      </p:childTnLst>
                    </p:cTn>
                  </p:par>
                  <p:par>
                    <p:cTn id="350" fill="hold">
                      <p:stCondLst>
                        <p:cond delay="indefinite"/>
                      </p:stCondLst>
                      <p:childTnLst>
                        <p:par>
                          <p:cTn id="351" fill="hold">
                            <p:stCondLst>
                              <p:cond delay="0"/>
                            </p:stCondLst>
                            <p:childTnLst>
                              <p:par>
                                <p:cTn id="352" nodeType="clickEffect" fill="hold" presetClass="entr" presetID="50">
                                  <p:stCondLst>
                                    <p:cond delay="0"/>
                                  </p:stCondLst>
                                  <p:childTnLst>
                                    <p:set>
                                      <p:cBhvr>
                                        <p:cTn id="353" dur="1" fill="hold">
                                          <p:stCondLst>
                                            <p:cond delay="0"/>
                                          </p:stCondLst>
                                        </p:cTn>
                                        <p:tgtEl>
                                          <p:spTgt spid="395"/>
                                        </p:tgtEl>
                                        <p:attrNameLst>
                                          <p:attrName>style.visibility</p:attrName>
                                        </p:attrNameLst>
                                      </p:cBhvr>
                                      <p:to>
                                        <p:strVal val="visible"/>
                                      </p:to>
                                    </p:set>
                                    <p:anim calcmode="lin" valueType="num">
                                      <p:cBhvr additive="repl">
                                        <p:cTn id="354" dur="1000" fill="hold"/>
                                        <p:tgtEl>
                                          <p:spTgt spid="395"/>
                                        </p:tgtEl>
                                        <p:attrNameLst>
                                          <p:attrName>ppt_w</p:attrName>
                                        </p:attrNameLst>
                                      </p:cBhvr>
                                      <p:tavLst>
                                        <p:tav tm="0">
                                          <p:val>
                                            <p:strVal val="#ppt_w+.3"/>
                                          </p:val>
                                        </p:tav>
                                        <p:tav tm="100000">
                                          <p:val>
                                            <p:strVal val="#ppt_w"/>
                                          </p:val>
                                        </p:tav>
                                      </p:tavLst>
                                    </p:anim>
                                    <p:anim calcmode="lin" valueType="num">
                                      <p:cBhvr additive="repl">
                                        <p:cTn id="355" dur="1000" fill="hold"/>
                                        <p:tgtEl>
                                          <p:spTgt spid="395"/>
                                        </p:tgtEl>
                                        <p:attrNameLst>
                                          <p:attrName>ppt_h</p:attrName>
                                        </p:attrNameLst>
                                      </p:cBhvr>
                                      <p:tavLst>
                                        <p:tav tm="0">
                                          <p:val>
                                            <p:strVal val="#ppt_h"/>
                                          </p:val>
                                        </p:tav>
                                        <p:tav tm="100000">
                                          <p:val>
                                            <p:strVal val="#ppt_h"/>
                                          </p:val>
                                        </p:tav>
                                      </p:tavLst>
                                    </p:anim>
                                    <p:animEffect filter="fade" transition="in">
                                      <p:cBhvr additive="repl">
                                        <p:cTn id="356" dur="1000"/>
                                        <p:tgtEl>
                                          <p:spTgt spid="395"/>
                                        </p:tgtEl>
                                      </p:cBhvr>
                                    </p:animEffec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47">
                                  <p:stCondLst>
                                    <p:cond delay="0"/>
                                  </p:stCondLst>
                                  <p:childTnLst>
                                    <p:set>
                                      <p:cBhvr>
                                        <p:cTn id="360" dur="1" fill="hold">
                                          <p:stCondLst>
                                            <p:cond delay="0"/>
                                          </p:stCondLst>
                                        </p:cTn>
                                        <p:tgtEl>
                                          <p:spTgt spid="398"/>
                                        </p:tgtEl>
                                        <p:attrNameLst>
                                          <p:attrName>style.visibility</p:attrName>
                                        </p:attrNameLst>
                                      </p:cBhvr>
                                      <p:to>
                                        <p:strVal val="visible"/>
                                      </p:to>
                                    </p:set>
                                    <p:animEffect filter="fade" transition="in">
                                      <p:cBhvr additive="repl">
                                        <p:cTn id="361" dur="1000"/>
                                        <p:tgtEl>
                                          <p:spTgt spid="398"/>
                                        </p:tgtEl>
                                      </p:cBhvr>
                                    </p:animEffect>
                                    <p:anim calcmode="lin" valueType="num">
                                      <p:cBhvr additive="repl">
                                        <p:cTn id="362" dur="1000" fill="hold"/>
                                        <p:tgtEl>
                                          <p:spTgt spid="398"/>
                                        </p:tgtEl>
                                        <p:attrNameLst>
                                          <p:attrName>ppt_x</p:attrName>
                                        </p:attrNameLst>
                                      </p:cBhvr>
                                      <p:tavLst>
                                        <p:tav tm="0">
                                          <p:val>
                                            <p:strVal val="#ppt_x"/>
                                          </p:val>
                                        </p:tav>
                                        <p:tav tm="100000">
                                          <p:val>
                                            <p:strVal val="#ppt_x"/>
                                          </p:val>
                                        </p:tav>
                                      </p:tavLst>
                                    </p:anim>
                                    <p:anim calcmode="lin" valueType="num">
                                      <p:cBhvr additive="repl">
                                        <p:cTn id="363" dur="1000" fill="hold"/>
                                        <p:tgtEl>
                                          <p:spTgt spid="398"/>
                                        </p:tgtEl>
                                        <p:attrNameLst>
                                          <p:attrName>ppt_y</p:attrName>
                                        </p:attrNameLst>
                                      </p:cBhvr>
                                      <p:tavLst>
                                        <p:tav tm="0">
                                          <p:val>
                                            <p:strVal val="#ppt_y-.1"/>
                                          </p:val>
                                        </p:tav>
                                        <p:tav tm="100000">
                                          <p:val>
                                            <p:strVal val="#ppt_y"/>
                                          </p:val>
                                        </p:tav>
                                      </p:tavLst>
                                    </p:anim>
                                  </p:childTnLst>
                                </p:cTn>
                              </p:par>
                            </p:childTnLst>
                          </p:cTn>
                        </p:par>
                      </p:childTnLst>
                    </p:cTn>
                  </p:par>
                  <p:par>
                    <p:cTn id="364" fill="hold">
                      <p:stCondLst>
                        <p:cond delay="indefinite"/>
                      </p:stCondLst>
                      <p:childTnLst>
                        <p:par>
                          <p:cTn id="365" fill="hold">
                            <p:stCondLst>
                              <p:cond delay="0"/>
                            </p:stCondLst>
                            <p:childTnLst>
                              <p:par>
                                <p:cTn id="366" nodeType="clickEffect" fill="hold" presetClass="entr" presetID="50">
                                  <p:stCondLst>
                                    <p:cond delay="0"/>
                                  </p:stCondLst>
                                  <p:childTnLst>
                                    <p:set>
                                      <p:cBhvr>
                                        <p:cTn id="367" dur="1" fill="hold">
                                          <p:stCondLst>
                                            <p:cond delay="0"/>
                                          </p:stCondLst>
                                        </p:cTn>
                                        <p:tgtEl>
                                          <p:spTgt spid="396"/>
                                        </p:tgtEl>
                                        <p:attrNameLst>
                                          <p:attrName>style.visibility</p:attrName>
                                        </p:attrNameLst>
                                      </p:cBhvr>
                                      <p:to>
                                        <p:strVal val="visible"/>
                                      </p:to>
                                    </p:set>
                                    <p:anim calcmode="lin" valueType="num">
                                      <p:cBhvr additive="repl">
                                        <p:cTn id="368" dur="1000" fill="hold"/>
                                        <p:tgtEl>
                                          <p:spTgt spid="396"/>
                                        </p:tgtEl>
                                        <p:attrNameLst>
                                          <p:attrName>ppt_w</p:attrName>
                                        </p:attrNameLst>
                                      </p:cBhvr>
                                      <p:tavLst>
                                        <p:tav tm="0">
                                          <p:val>
                                            <p:strVal val="#ppt_w+.3"/>
                                          </p:val>
                                        </p:tav>
                                        <p:tav tm="100000">
                                          <p:val>
                                            <p:strVal val="#ppt_w"/>
                                          </p:val>
                                        </p:tav>
                                      </p:tavLst>
                                    </p:anim>
                                    <p:anim calcmode="lin" valueType="num">
                                      <p:cBhvr additive="repl">
                                        <p:cTn id="369" dur="1000" fill="hold"/>
                                        <p:tgtEl>
                                          <p:spTgt spid="396"/>
                                        </p:tgtEl>
                                        <p:attrNameLst>
                                          <p:attrName>ppt_h</p:attrName>
                                        </p:attrNameLst>
                                      </p:cBhvr>
                                      <p:tavLst>
                                        <p:tav tm="0">
                                          <p:val>
                                            <p:strVal val="#ppt_h"/>
                                          </p:val>
                                        </p:tav>
                                        <p:tav tm="100000">
                                          <p:val>
                                            <p:strVal val="#ppt_h"/>
                                          </p:val>
                                        </p:tav>
                                      </p:tavLst>
                                    </p:anim>
                                    <p:animEffect filter="fade" transition="in">
                                      <p:cBhvr additive="repl">
                                        <p:cTn id="370" dur="1000"/>
                                        <p:tgtEl>
                                          <p:spTgt spid="39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9" name="Picture 2" descr=""/>
          <p:cNvPicPr/>
          <p:nvPr/>
        </p:nvPicPr>
        <p:blipFill>
          <a:blip r:embed="rId1"/>
          <a:stretch/>
        </p:blipFill>
        <p:spPr>
          <a:xfrm>
            <a:off x="6156000" y="2857680"/>
            <a:ext cx="3024000" cy="4027320"/>
          </a:xfrm>
          <a:prstGeom prst="rect">
            <a:avLst/>
          </a:prstGeom>
          <a:ln>
            <a:noFill/>
          </a:ln>
        </p:spPr>
      </p:pic>
      <p:sp>
        <p:nvSpPr>
          <p:cNvPr id="400" name="TextShape 1"/>
          <p:cNvSpPr txBox="1"/>
          <p:nvPr/>
        </p:nvSpPr>
        <p:spPr>
          <a:xfrm>
            <a:off x="785880" y="476280"/>
            <a:ext cx="7772040" cy="720000"/>
          </a:xfrm>
          <a:prstGeom prst="rect">
            <a:avLst/>
          </a:prstGeom>
          <a:noFill/>
          <a:ln w="9360">
            <a:noFill/>
          </a:ln>
        </p:spPr>
        <p:txBody>
          <a:bodyPr anchor="ctr"/>
          <a:p>
            <a:pPr algn="ctr">
              <a:lnSpc>
                <a:spcPct val="100000"/>
              </a:lnSpc>
            </a:pPr>
            <a:r>
              <a:rPr b="0" lang="en-US" sz="3600" spc="-1" strike="noStrike">
                <a:solidFill>
                  <a:srgbClr val="000000"/>
                </a:solidFill>
                <a:latin typeface="Century Gothic"/>
              </a:rPr>
              <a:t>Euclides da Cunha</a:t>
            </a:r>
            <a:endParaRPr b="0" lang="en-US" sz="3600" spc="-1" strike="noStrike">
              <a:solidFill>
                <a:srgbClr val="000000"/>
              </a:solidFill>
              <a:latin typeface="Century Gothic"/>
            </a:endParaRPr>
          </a:p>
        </p:txBody>
      </p:sp>
      <p:sp>
        <p:nvSpPr>
          <p:cNvPr id="401" name="CustomShape 2"/>
          <p:cNvSpPr/>
          <p:nvPr/>
        </p:nvSpPr>
        <p:spPr>
          <a:xfrm>
            <a:off x="683640" y="1268640"/>
            <a:ext cx="7848360" cy="5013720"/>
          </a:xfrm>
          <a:prstGeom prst="rect">
            <a:avLst/>
          </a:prstGeom>
          <a:noFill/>
          <a:ln w="9360">
            <a:noFill/>
          </a:ln>
        </p:spPr>
        <p:style>
          <a:lnRef idx="0"/>
          <a:fillRef idx="0"/>
          <a:effectRef idx="0"/>
          <a:fontRef idx="minor"/>
        </p:style>
        <p:txBody>
          <a:bodyPr lIns="90000" rIns="90000" tIns="45000" bIns="45000"/>
          <a:p>
            <a:pPr algn="just">
              <a:lnSpc>
                <a:spcPct val="100000"/>
              </a:lnSpc>
              <a:spcBef>
                <a:spcPts val="601"/>
              </a:spcBef>
            </a:pPr>
            <a:r>
              <a:rPr b="0" lang="pt-BR" sz="1800" spc="-1" strike="noStrike">
                <a:solidFill>
                  <a:srgbClr val="000000"/>
                </a:solidFill>
                <a:latin typeface="Century Gothic"/>
              </a:rPr>
              <a:t>Euclides da Cunha foi o pioneiro entre os pré-modernistas na aproximação entre a Literatura e a história.</a:t>
            </a:r>
            <a:endParaRPr b="0" lang="pt-BR" sz="1800" spc="-1" strike="noStrike">
              <a:latin typeface="Arial"/>
            </a:endParaRPr>
          </a:p>
          <a:p>
            <a:pPr algn="just">
              <a:lnSpc>
                <a:spcPct val="100000"/>
              </a:lnSpc>
              <a:spcBef>
                <a:spcPts val="601"/>
              </a:spcBef>
            </a:pPr>
            <a:r>
              <a:rPr b="0" lang="pt-BR" sz="1800" spc="-1" strike="noStrike">
                <a:solidFill>
                  <a:srgbClr val="000000"/>
                </a:solidFill>
                <a:latin typeface="Century Gothic"/>
              </a:rPr>
              <a:t>O escritor Joaquim Nabuco definiu </a:t>
            </a:r>
            <a:r>
              <a:rPr b="0" i="1" lang="pt-BR" sz="1800" spc="-1" strike="noStrike">
                <a:solidFill>
                  <a:srgbClr val="000000"/>
                </a:solidFill>
                <a:latin typeface="Century Gothic"/>
              </a:rPr>
              <a:t>Os Sertões </a:t>
            </a:r>
            <a:r>
              <a:rPr b="0" lang="pt-BR" sz="1800" spc="-1" strike="noStrike">
                <a:solidFill>
                  <a:srgbClr val="000000"/>
                </a:solidFill>
                <a:latin typeface="Century Gothic"/>
              </a:rPr>
              <a:t>como “a Bíblia da nacionalidade brasileira”.</a:t>
            </a:r>
            <a:endParaRPr b="0" lang="pt-BR" sz="1800" spc="-1" strike="noStrike">
              <a:latin typeface="Arial"/>
            </a:endParaRPr>
          </a:p>
          <a:p>
            <a:pPr algn="just">
              <a:lnSpc>
                <a:spcPct val="100000"/>
              </a:lnSpc>
              <a:spcBef>
                <a:spcPts val="601"/>
              </a:spcBef>
            </a:pPr>
            <a:r>
              <a:rPr b="0" i="1" lang="pt-BR" sz="1800" spc="-1" strike="noStrike">
                <a:solidFill>
                  <a:srgbClr val="000000"/>
                </a:solidFill>
                <a:latin typeface="Century Gothic"/>
              </a:rPr>
              <a:t>Os Sertões </a:t>
            </a:r>
            <a:r>
              <a:rPr b="0" lang="pt-BR" sz="1800" spc="-1" strike="noStrike">
                <a:solidFill>
                  <a:srgbClr val="000000"/>
                </a:solidFill>
                <a:latin typeface="Century Gothic"/>
              </a:rPr>
              <a:t>são um livro de difícil classificação, pois apresenta características:</a:t>
            </a:r>
            <a:endParaRPr b="0" lang="pt-BR" sz="1800" spc="-1" strike="noStrike">
              <a:latin typeface="Arial"/>
            </a:endParaRPr>
          </a:p>
          <a:p>
            <a:pPr marL="216000" indent="-216000" algn="just">
              <a:lnSpc>
                <a:spcPct val="100000"/>
              </a:lnSpc>
              <a:spcBef>
                <a:spcPts val="601"/>
              </a:spcBef>
              <a:buClr>
                <a:srgbClr val="000000"/>
              </a:buClr>
              <a:buFont typeface="Wingdings" charset="2"/>
              <a:buChar char=""/>
            </a:pPr>
            <a:r>
              <a:rPr b="0" lang="pt-BR" sz="1800" spc="-1" strike="noStrike">
                <a:solidFill>
                  <a:srgbClr val="000000"/>
                </a:solidFill>
                <a:latin typeface="Century Gothic"/>
              </a:rPr>
              <a:t>de texto literário por captar a sinceridade da alma simples e leal do sertanejo;</a:t>
            </a:r>
            <a:endParaRPr b="0" lang="pt-BR" sz="1800" spc="-1" strike="noStrike">
              <a:latin typeface="Arial"/>
            </a:endParaRPr>
          </a:p>
          <a:p>
            <a:pPr marL="216000" indent="-216000" algn="just">
              <a:lnSpc>
                <a:spcPct val="100000"/>
              </a:lnSpc>
              <a:spcBef>
                <a:spcPts val="601"/>
              </a:spcBef>
              <a:buClr>
                <a:srgbClr val="000000"/>
              </a:buClr>
              <a:buFont typeface="Wingdings" charset="2"/>
              <a:buChar char=""/>
            </a:pPr>
            <a:r>
              <a:rPr b="0" lang="pt-BR" sz="1800" spc="-1" strike="noStrike">
                <a:solidFill>
                  <a:srgbClr val="000000"/>
                </a:solidFill>
                <a:latin typeface="Century Gothic"/>
              </a:rPr>
              <a:t>de tratado científico por analisar  as características do solo do sertão nordestino;</a:t>
            </a:r>
            <a:endParaRPr b="0" lang="pt-BR" sz="1800" spc="-1" strike="noStrike">
              <a:latin typeface="Arial"/>
            </a:endParaRPr>
          </a:p>
          <a:p>
            <a:pPr marL="216000" indent="-216000" algn="just">
              <a:lnSpc>
                <a:spcPct val="100000"/>
              </a:lnSpc>
              <a:spcBef>
                <a:spcPts val="601"/>
              </a:spcBef>
              <a:buClr>
                <a:srgbClr val="000000"/>
              </a:buClr>
              <a:buFont typeface="Wingdings" charset="2"/>
              <a:buChar char=""/>
            </a:pPr>
            <a:r>
              <a:rPr b="0" lang="pt-BR" sz="1800" spc="-1" strike="noStrike">
                <a:solidFill>
                  <a:srgbClr val="000000"/>
                </a:solidFill>
                <a:latin typeface="Century Gothic"/>
              </a:rPr>
              <a:t>de investigação socioantropológica por se preocupar em caracterizar minuciosamente o sertanejo ou explicar a gênese de Antônio Conselheiro como líder messiânico;</a:t>
            </a:r>
            <a:endParaRPr b="0" lang="pt-BR" sz="1800" spc="-1" strike="noStrike">
              <a:latin typeface="Arial"/>
            </a:endParaRPr>
          </a:p>
          <a:p>
            <a:pPr marL="216000" indent="-216000" algn="just">
              <a:lnSpc>
                <a:spcPct val="100000"/>
              </a:lnSpc>
              <a:spcBef>
                <a:spcPts val="601"/>
              </a:spcBef>
              <a:buClr>
                <a:srgbClr val="000000"/>
              </a:buClr>
              <a:buFont typeface="Wingdings" charset="2"/>
              <a:buChar char=""/>
            </a:pPr>
            <a:r>
              <a:rPr b="0" lang="pt-BR" sz="1800" spc="-1" strike="noStrike">
                <a:solidFill>
                  <a:srgbClr val="000000"/>
                </a:solidFill>
                <a:latin typeface="Century Gothic"/>
              </a:rPr>
              <a:t>de matéria jornalística por registrar em detalhes as lutas entre as tropas oficiais e os revoltosos.</a:t>
            </a:r>
            <a:endParaRPr b="0" lang="pt-BR" sz="1800" spc="-1" strike="noStrike">
              <a:latin typeface="Arial"/>
            </a:endParaRPr>
          </a:p>
          <a:p>
            <a:pPr algn="just">
              <a:lnSpc>
                <a:spcPct val="100000"/>
              </a:lnSpc>
              <a:spcBef>
                <a:spcPts val="601"/>
              </a:spcBef>
            </a:pPr>
            <a:endParaRPr b="0" lang="pt-BR" sz="1800" spc="-1" strike="noStrike">
              <a:latin typeface="Arial"/>
            </a:endParaRPr>
          </a:p>
        </p:txBody>
      </p:sp>
    </p:spTree>
  </p:cSld>
  <p:transition>
    <p:wipe dir="l"/>
  </p:transition>
  <p:timing>
    <p:tnLst>
      <p:par>
        <p:cTn id="371" dur="indefinite" restart="never" nodeType="tmRoot">
          <p:childTnLst>
            <p:seq>
              <p:cTn id="372" dur="indefinite" nodeType="mainSeq">
                <p:childTnLst>
                  <p:par>
                    <p:cTn id="373" fill="hold">
                      <p:stCondLst>
                        <p:cond delay="indefinite"/>
                      </p:stCondLst>
                      <p:childTnLst>
                        <p:par>
                          <p:cTn id="374" fill="hold">
                            <p:stCondLst>
                              <p:cond delay="0"/>
                            </p:stCondLst>
                            <p:childTnLst>
                              <p:par>
                                <p:cTn id="375" nodeType="clickEffect" fill="hold" presetClass="entr" presetID="29">
                                  <p:stCondLst>
                                    <p:cond delay="0"/>
                                  </p:stCondLst>
                                  <p:childTnLst>
                                    <p:set>
                                      <p:cBhvr>
                                        <p:cTn id="376" dur="1" fill="hold">
                                          <p:stCondLst>
                                            <p:cond delay="0"/>
                                          </p:stCondLst>
                                        </p:cTn>
                                        <p:tgtEl>
                                          <p:spTgt spid="401">
                                            <p:txEl>
                                              <p:pRg st="0" end="0"/>
                                            </p:txEl>
                                          </p:spTgt>
                                        </p:tgtEl>
                                        <p:attrNameLst>
                                          <p:attrName>style.visibility</p:attrName>
                                        </p:attrNameLst>
                                      </p:cBhvr>
                                      <p:to>
                                        <p:strVal val="visible"/>
                                      </p:to>
                                    </p:set>
                                    <p:anim calcmode="lin" valueType="num">
                                      <p:cBhvr additive="repl">
                                        <p:cTn id="377" dur="1000" fill="hold"/>
                                        <p:tgtEl>
                                          <p:spTgt spid="401">
                                            <p:txEl>
                                              <p:pRg st="0" end="0"/>
                                            </p:txEl>
                                          </p:spTgt>
                                        </p:tgtEl>
                                        <p:attrNameLst>
                                          <p:attrName>ppt_x</p:attrName>
                                        </p:attrNameLst>
                                      </p:cBhvr>
                                      <p:tavLst>
                                        <p:tav tm="0">
                                          <p:val>
                                            <p:strVal val="#ppt_x-.2"/>
                                          </p:val>
                                        </p:tav>
                                        <p:tav tm="100000">
                                          <p:val>
                                            <p:strVal val="#ppt_x"/>
                                          </p:val>
                                        </p:tav>
                                      </p:tavLst>
                                    </p:anim>
                                    <p:anim calcmode="lin" valueType="num">
                                      <p:cBhvr additive="repl">
                                        <p:cTn id="378" dur="1000" fill="hold"/>
                                        <p:tgtEl>
                                          <p:spTgt spid="401">
                                            <p:txEl>
                                              <p:pRg st="0" end="0"/>
                                            </p:txEl>
                                          </p:spTgt>
                                        </p:tgtEl>
                                        <p:attrNameLst>
                                          <p:attrName>ppt_y</p:attrName>
                                        </p:attrNameLst>
                                      </p:cBhvr>
                                      <p:tavLst>
                                        <p:tav tm="0">
                                          <p:val>
                                            <p:strVal val="#ppt_y"/>
                                          </p:val>
                                        </p:tav>
                                        <p:tav tm="100000">
                                          <p:val>
                                            <p:strVal val="#ppt_y"/>
                                          </p:val>
                                        </p:tav>
                                      </p:tavLst>
                                    </p:anim>
                                    <p:animEffect filter="wipe(right)" transition="in">
                                      <p:cBhvr additive="repl">
                                        <p:cTn id="379" dur="1000"/>
                                        <p:tgtEl>
                                          <p:spTgt spid="401">
                                            <p:txEl>
                                              <p:pRg st="0" end="0"/>
                                            </p:txEl>
                                          </p:spTgt>
                                        </p:tgtEl>
                                      </p:cBhvr>
                                    </p:animEffect>
                                  </p:childTnLst>
                                </p:cTn>
                              </p:par>
                            </p:childTnLst>
                          </p:cTn>
                        </p:par>
                      </p:childTnLst>
                    </p:cTn>
                  </p:par>
                  <p:par>
                    <p:cTn id="380" fill="hold">
                      <p:stCondLst>
                        <p:cond delay="indefinite"/>
                      </p:stCondLst>
                      <p:childTnLst>
                        <p:par>
                          <p:cTn id="381" fill="hold">
                            <p:stCondLst>
                              <p:cond delay="0"/>
                            </p:stCondLst>
                            <p:childTnLst>
                              <p:par>
                                <p:cTn id="382" nodeType="clickEffect" fill="hold" presetClass="entr" presetID="29">
                                  <p:stCondLst>
                                    <p:cond delay="0"/>
                                  </p:stCondLst>
                                  <p:childTnLst>
                                    <p:set>
                                      <p:cBhvr>
                                        <p:cTn id="383" dur="1" fill="hold">
                                          <p:stCondLst>
                                            <p:cond delay="0"/>
                                          </p:stCondLst>
                                        </p:cTn>
                                        <p:tgtEl>
                                          <p:spTgt spid="401">
                                            <p:txEl>
                                              <p:pRg st="1" end="1"/>
                                            </p:txEl>
                                          </p:spTgt>
                                        </p:tgtEl>
                                        <p:attrNameLst>
                                          <p:attrName>style.visibility</p:attrName>
                                        </p:attrNameLst>
                                      </p:cBhvr>
                                      <p:to>
                                        <p:strVal val="visible"/>
                                      </p:to>
                                    </p:set>
                                    <p:anim calcmode="lin" valueType="num">
                                      <p:cBhvr additive="repl">
                                        <p:cTn id="384" dur="1000" fill="hold"/>
                                        <p:tgtEl>
                                          <p:spTgt spid="401">
                                            <p:txEl>
                                              <p:pRg st="1" end="1"/>
                                            </p:txEl>
                                          </p:spTgt>
                                        </p:tgtEl>
                                        <p:attrNameLst>
                                          <p:attrName>ppt_x</p:attrName>
                                        </p:attrNameLst>
                                      </p:cBhvr>
                                      <p:tavLst>
                                        <p:tav tm="0">
                                          <p:val>
                                            <p:strVal val="#ppt_x-.2"/>
                                          </p:val>
                                        </p:tav>
                                        <p:tav tm="100000">
                                          <p:val>
                                            <p:strVal val="#ppt_x"/>
                                          </p:val>
                                        </p:tav>
                                      </p:tavLst>
                                    </p:anim>
                                    <p:anim calcmode="lin" valueType="num">
                                      <p:cBhvr additive="repl">
                                        <p:cTn id="385" dur="1000" fill="hold"/>
                                        <p:tgtEl>
                                          <p:spTgt spid="401">
                                            <p:txEl>
                                              <p:pRg st="1" end="1"/>
                                            </p:txEl>
                                          </p:spTgt>
                                        </p:tgtEl>
                                        <p:attrNameLst>
                                          <p:attrName>ppt_y</p:attrName>
                                        </p:attrNameLst>
                                      </p:cBhvr>
                                      <p:tavLst>
                                        <p:tav tm="0">
                                          <p:val>
                                            <p:strVal val="#ppt_y"/>
                                          </p:val>
                                        </p:tav>
                                        <p:tav tm="100000">
                                          <p:val>
                                            <p:strVal val="#ppt_y"/>
                                          </p:val>
                                        </p:tav>
                                      </p:tavLst>
                                    </p:anim>
                                    <p:animEffect filter="wipe(right)" transition="in">
                                      <p:cBhvr additive="repl">
                                        <p:cTn id="386" dur="1000"/>
                                        <p:tgtEl>
                                          <p:spTgt spid="401">
                                            <p:txEl>
                                              <p:pRg st="1" end="1"/>
                                            </p:txEl>
                                          </p:spTgt>
                                        </p:tgtEl>
                                      </p:cBhvr>
                                    </p:animEffect>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29">
                                  <p:stCondLst>
                                    <p:cond delay="0"/>
                                  </p:stCondLst>
                                  <p:childTnLst>
                                    <p:set>
                                      <p:cBhvr>
                                        <p:cTn id="390" dur="1" fill="hold">
                                          <p:stCondLst>
                                            <p:cond delay="0"/>
                                          </p:stCondLst>
                                        </p:cTn>
                                        <p:tgtEl>
                                          <p:spTgt spid="401">
                                            <p:txEl>
                                              <p:pRg st="2" end="2"/>
                                            </p:txEl>
                                          </p:spTgt>
                                        </p:tgtEl>
                                        <p:attrNameLst>
                                          <p:attrName>style.visibility</p:attrName>
                                        </p:attrNameLst>
                                      </p:cBhvr>
                                      <p:to>
                                        <p:strVal val="visible"/>
                                      </p:to>
                                    </p:set>
                                    <p:anim calcmode="lin" valueType="num">
                                      <p:cBhvr additive="repl">
                                        <p:cTn id="391" dur="1000" fill="hold"/>
                                        <p:tgtEl>
                                          <p:spTgt spid="401">
                                            <p:txEl>
                                              <p:pRg st="2" end="2"/>
                                            </p:txEl>
                                          </p:spTgt>
                                        </p:tgtEl>
                                        <p:attrNameLst>
                                          <p:attrName>ppt_x</p:attrName>
                                        </p:attrNameLst>
                                      </p:cBhvr>
                                      <p:tavLst>
                                        <p:tav tm="0">
                                          <p:val>
                                            <p:strVal val="#ppt_x-.2"/>
                                          </p:val>
                                        </p:tav>
                                        <p:tav tm="100000">
                                          <p:val>
                                            <p:strVal val="#ppt_x"/>
                                          </p:val>
                                        </p:tav>
                                      </p:tavLst>
                                    </p:anim>
                                    <p:anim calcmode="lin" valueType="num">
                                      <p:cBhvr additive="repl">
                                        <p:cTn id="392" dur="1000" fill="hold"/>
                                        <p:tgtEl>
                                          <p:spTgt spid="401">
                                            <p:txEl>
                                              <p:pRg st="2" end="2"/>
                                            </p:txEl>
                                          </p:spTgt>
                                        </p:tgtEl>
                                        <p:attrNameLst>
                                          <p:attrName>ppt_y</p:attrName>
                                        </p:attrNameLst>
                                      </p:cBhvr>
                                      <p:tavLst>
                                        <p:tav tm="0">
                                          <p:val>
                                            <p:strVal val="#ppt_y"/>
                                          </p:val>
                                        </p:tav>
                                        <p:tav tm="100000">
                                          <p:val>
                                            <p:strVal val="#ppt_y"/>
                                          </p:val>
                                        </p:tav>
                                      </p:tavLst>
                                    </p:anim>
                                    <p:animEffect filter="wipe(right)" transition="in">
                                      <p:cBhvr additive="repl">
                                        <p:cTn id="393" dur="1000"/>
                                        <p:tgtEl>
                                          <p:spTgt spid="401">
                                            <p:txEl>
                                              <p:pRg st="2" end="2"/>
                                            </p:txEl>
                                          </p:spTgt>
                                        </p:tgtEl>
                                      </p:cBhvr>
                                    </p:animEffect>
                                  </p:childTnLst>
                                </p:cTn>
                              </p:par>
                            </p:childTnLst>
                          </p:cTn>
                        </p:par>
                      </p:childTnLst>
                    </p:cTn>
                  </p:par>
                  <p:par>
                    <p:cTn id="394" fill="hold">
                      <p:stCondLst>
                        <p:cond delay="indefinite"/>
                      </p:stCondLst>
                      <p:childTnLst>
                        <p:par>
                          <p:cTn id="395" fill="hold">
                            <p:stCondLst>
                              <p:cond delay="0"/>
                            </p:stCondLst>
                            <p:childTnLst>
                              <p:par>
                                <p:cTn id="396" nodeType="clickEffect" fill="hold" presetClass="entr" presetID="47">
                                  <p:stCondLst>
                                    <p:cond delay="0"/>
                                  </p:stCondLst>
                                  <p:childTnLst>
                                    <p:set>
                                      <p:cBhvr>
                                        <p:cTn id="397" dur="1" fill="hold">
                                          <p:stCondLst>
                                            <p:cond delay="0"/>
                                          </p:stCondLst>
                                        </p:cTn>
                                        <p:tgtEl>
                                          <p:spTgt spid="401">
                                            <p:txEl>
                                              <p:pRg st="3" end="3"/>
                                            </p:txEl>
                                          </p:spTgt>
                                        </p:tgtEl>
                                        <p:attrNameLst>
                                          <p:attrName>style.visibility</p:attrName>
                                        </p:attrNameLst>
                                      </p:cBhvr>
                                      <p:to>
                                        <p:strVal val="visible"/>
                                      </p:to>
                                    </p:set>
                                    <p:animEffect filter="fade" transition="in">
                                      <p:cBhvr additive="repl">
                                        <p:cTn id="398" dur="1000"/>
                                        <p:tgtEl>
                                          <p:spTgt spid="401">
                                            <p:txEl>
                                              <p:pRg st="3" end="3"/>
                                            </p:txEl>
                                          </p:spTgt>
                                        </p:tgtEl>
                                      </p:cBhvr>
                                    </p:animEffect>
                                    <p:anim calcmode="lin" valueType="num">
                                      <p:cBhvr additive="repl">
                                        <p:cTn id="399" dur="1000" fill="hold"/>
                                        <p:tgtEl>
                                          <p:spTgt spid="401">
                                            <p:txEl>
                                              <p:pRg st="3" end="3"/>
                                            </p:txEl>
                                          </p:spTgt>
                                        </p:tgtEl>
                                        <p:attrNameLst>
                                          <p:attrName>ppt_x</p:attrName>
                                        </p:attrNameLst>
                                      </p:cBhvr>
                                      <p:tavLst>
                                        <p:tav tm="0">
                                          <p:val>
                                            <p:strVal val="#ppt_x"/>
                                          </p:val>
                                        </p:tav>
                                        <p:tav tm="100000">
                                          <p:val>
                                            <p:strVal val="#ppt_x"/>
                                          </p:val>
                                        </p:tav>
                                      </p:tavLst>
                                    </p:anim>
                                    <p:anim calcmode="lin" valueType="num">
                                      <p:cBhvr additive="repl">
                                        <p:cTn id="400" dur="1000" fill="hold"/>
                                        <p:tgtEl>
                                          <p:spTgt spid="401">
                                            <p:txEl>
                                              <p:pRg st="3" end="3"/>
                                            </p:txEl>
                                          </p:spTgt>
                                        </p:tgtEl>
                                        <p:attrNameLst>
                                          <p:attrName>ppt_y</p:attrName>
                                        </p:attrNameLst>
                                      </p:cBhvr>
                                      <p:tavLst>
                                        <p:tav tm="0">
                                          <p:val>
                                            <p:strVal val="#ppt_y-.1"/>
                                          </p:val>
                                        </p:tav>
                                        <p:tav tm="100000">
                                          <p:val>
                                            <p:strVal val="#ppt_y"/>
                                          </p:val>
                                        </p:tav>
                                      </p:tavLst>
                                    </p:anim>
                                  </p:childTnLst>
                                </p:cTn>
                              </p:par>
                              <p:par>
                                <p:cTn id="401" nodeType="withEffect" fill="hold" presetClass="entr" presetID="47">
                                  <p:stCondLst>
                                    <p:cond delay="0"/>
                                  </p:stCondLst>
                                  <p:childTnLst>
                                    <p:set>
                                      <p:cBhvr>
                                        <p:cTn id="402" dur="1" fill="hold">
                                          <p:stCondLst>
                                            <p:cond delay="0"/>
                                          </p:stCondLst>
                                        </p:cTn>
                                        <p:tgtEl>
                                          <p:spTgt spid="401">
                                            <p:txEl>
                                              <p:pRg st="4" end="4"/>
                                            </p:txEl>
                                          </p:spTgt>
                                        </p:tgtEl>
                                        <p:attrNameLst>
                                          <p:attrName>style.visibility</p:attrName>
                                        </p:attrNameLst>
                                      </p:cBhvr>
                                      <p:to>
                                        <p:strVal val="visible"/>
                                      </p:to>
                                    </p:set>
                                    <p:animEffect filter="fade" transition="in">
                                      <p:cBhvr additive="repl">
                                        <p:cTn id="403" dur="1000"/>
                                        <p:tgtEl>
                                          <p:spTgt spid="401">
                                            <p:txEl>
                                              <p:pRg st="4" end="4"/>
                                            </p:txEl>
                                          </p:spTgt>
                                        </p:tgtEl>
                                      </p:cBhvr>
                                    </p:animEffect>
                                    <p:anim calcmode="lin" valueType="num">
                                      <p:cBhvr additive="repl">
                                        <p:cTn id="404" dur="1000" fill="hold"/>
                                        <p:tgtEl>
                                          <p:spTgt spid="401">
                                            <p:txEl>
                                              <p:pRg st="4" end="4"/>
                                            </p:txEl>
                                          </p:spTgt>
                                        </p:tgtEl>
                                        <p:attrNameLst>
                                          <p:attrName>ppt_x</p:attrName>
                                        </p:attrNameLst>
                                      </p:cBhvr>
                                      <p:tavLst>
                                        <p:tav tm="0">
                                          <p:val>
                                            <p:strVal val="#ppt_x"/>
                                          </p:val>
                                        </p:tav>
                                        <p:tav tm="100000">
                                          <p:val>
                                            <p:strVal val="#ppt_x"/>
                                          </p:val>
                                        </p:tav>
                                      </p:tavLst>
                                    </p:anim>
                                    <p:anim calcmode="lin" valueType="num">
                                      <p:cBhvr additive="repl">
                                        <p:cTn id="405" dur="1000" fill="hold"/>
                                        <p:tgtEl>
                                          <p:spTgt spid="401">
                                            <p:txEl>
                                              <p:pRg st="4" end="4"/>
                                            </p:txEl>
                                          </p:spTgt>
                                        </p:tgtEl>
                                        <p:attrNameLst>
                                          <p:attrName>ppt_y</p:attrName>
                                        </p:attrNameLst>
                                      </p:cBhvr>
                                      <p:tavLst>
                                        <p:tav tm="0">
                                          <p:val>
                                            <p:strVal val="#ppt_y-.1"/>
                                          </p:val>
                                        </p:tav>
                                        <p:tav tm="100000">
                                          <p:val>
                                            <p:strVal val="#ppt_y"/>
                                          </p:val>
                                        </p:tav>
                                      </p:tavLst>
                                    </p:anim>
                                  </p:childTnLst>
                                </p:cTn>
                              </p:par>
                              <p:par>
                                <p:cTn id="406" nodeType="withEffect" fill="hold" presetClass="entr" presetID="47">
                                  <p:stCondLst>
                                    <p:cond delay="0"/>
                                  </p:stCondLst>
                                  <p:childTnLst>
                                    <p:set>
                                      <p:cBhvr>
                                        <p:cTn id="407" dur="1" fill="hold">
                                          <p:stCondLst>
                                            <p:cond delay="0"/>
                                          </p:stCondLst>
                                        </p:cTn>
                                        <p:tgtEl>
                                          <p:spTgt spid="401">
                                            <p:txEl>
                                              <p:pRg st="5" end="5"/>
                                            </p:txEl>
                                          </p:spTgt>
                                        </p:tgtEl>
                                        <p:attrNameLst>
                                          <p:attrName>style.visibility</p:attrName>
                                        </p:attrNameLst>
                                      </p:cBhvr>
                                      <p:to>
                                        <p:strVal val="visible"/>
                                      </p:to>
                                    </p:set>
                                    <p:animEffect filter="fade" transition="in">
                                      <p:cBhvr additive="repl">
                                        <p:cTn id="408" dur="1000"/>
                                        <p:tgtEl>
                                          <p:spTgt spid="401">
                                            <p:txEl>
                                              <p:pRg st="5" end="5"/>
                                            </p:txEl>
                                          </p:spTgt>
                                        </p:tgtEl>
                                      </p:cBhvr>
                                    </p:animEffect>
                                    <p:anim calcmode="lin" valueType="num">
                                      <p:cBhvr additive="repl">
                                        <p:cTn id="409" dur="1000" fill="hold"/>
                                        <p:tgtEl>
                                          <p:spTgt spid="401">
                                            <p:txEl>
                                              <p:pRg st="5" end="5"/>
                                            </p:txEl>
                                          </p:spTgt>
                                        </p:tgtEl>
                                        <p:attrNameLst>
                                          <p:attrName>ppt_x</p:attrName>
                                        </p:attrNameLst>
                                      </p:cBhvr>
                                      <p:tavLst>
                                        <p:tav tm="0">
                                          <p:val>
                                            <p:strVal val="#ppt_x"/>
                                          </p:val>
                                        </p:tav>
                                        <p:tav tm="100000">
                                          <p:val>
                                            <p:strVal val="#ppt_x"/>
                                          </p:val>
                                        </p:tav>
                                      </p:tavLst>
                                    </p:anim>
                                    <p:anim calcmode="lin" valueType="num">
                                      <p:cBhvr additive="repl">
                                        <p:cTn id="410" dur="1000" fill="hold"/>
                                        <p:tgtEl>
                                          <p:spTgt spid="401">
                                            <p:txEl>
                                              <p:pRg st="5" end="5"/>
                                            </p:txEl>
                                          </p:spTgt>
                                        </p:tgtEl>
                                        <p:attrNameLst>
                                          <p:attrName>ppt_y</p:attrName>
                                        </p:attrNameLst>
                                      </p:cBhvr>
                                      <p:tavLst>
                                        <p:tav tm="0">
                                          <p:val>
                                            <p:strVal val="#ppt_y-.1"/>
                                          </p:val>
                                        </p:tav>
                                        <p:tav tm="100000">
                                          <p:val>
                                            <p:strVal val="#ppt_y"/>
                                          </p:val>
                                        </p:tav>
                                      </p:tavLst>
                                    </p:anim>
                                  </p:childTnLst>
                                </p:cTn>
                              </p:par>
                              <p:par>
                                <p:cTn id="411" nodeType="withEffect" fill="hold" presetClass="entr" presetID="47">
                                  <p:stCondLst>
                                    <p:cond delay="0"/>
                                  </p:stCondLst>
                                  <p:childTnLst>
                                    <p:set>
                                      <p:cBhvr>
                                        <p:cTn id="412" dur="1" fill="hold">
                                          <p:stCondLst>
                                            <p:cond delay="0"/>
                                          </p:stCondLst>
                                        </p:cTn>
                                        <p:tgtEl>
                                          <p:spTgt spid="401">
                                            <p:txEl>
                                              <p:pRg st="6" end="6"/>
                                            </p:txEl>
                                          </p:spTgt>
                                        </p:tgtEl>
                                        <p:attrNameLst>
                                          <p:attrName>style.visibility</p:attrName>
                                        </p:attrNameLst>
                                      </p:cBhvr>
                                      <p:to>
                                        <p:strVal val="visible"/>
                                      </p:to>
                                    </p:set>
                                    <p:animEffect filter="fade" transition="in">
                                      <p:cBhvr additive="repl">
                                        <p:cTn id="413" dur="1000"/>
                                        <p:tgtEl>
                                          <p:spTgt spid="401">
                                            <p:txEl>
                                              <p:pRg st="6" end="6"/>
                                            </p:txEl>
                                          </p:spTgt>
                                        </p:tgtEl>
                                      </p:cBhvr>
                                    </p:animEffect>
                                    <p:anim calcmode="lin" valueType="num">
                                      <p:cBhvr additive="repl">
                                        <p:cTn id="414" dur="1000" fill="hold"/>
                                        <p:tgtEl>
                                          <p:spTgt spid="401">
                                            <p:txEl>
                                              <p:pRg st="6" end="6"/>
                                            </p:txEl>
                                          </p:spTgt>
                                        </p:tgtEl>
                                        <p:attrNameLst>
                                          <p:attrName>ppt_x</p:attrName>
                                        </p:attrNameLst>
                                      </p:cBhvr>
                                      <p:tavLst>
                                        <p:tav tm="0">
                                          <p:val>
                                            <p:strVal val="#ppt_x"/>
                                          </p:val>
                                        </p:tav>
                                        <p:tav tm="100000">
                                          <p:val>
                                            <p:strVal val="#ppt_x"/>
                                          </p:val>
                                        </p:tav>
                                      </p:tavLst>
                                    </p:anim>
                                    <p:anim calcmode="lin" valueType="num">
                                      <p:cBhvr additive="repl">
                                        <p:cTn id="415" dur="1000" fill="hold"/>
                                        <p:tgtEl>
                                          <p:spTgt spid="40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6" fill="hold">
                      <p:stCondLst>
                        <p:cond delay="indefinite"/>
                      </p:stCondLst>
                      <p:childTnLst>
                        <p:par>
                          <p:cTn id="417" fill="hold">
                            <p:stCondLst>
                              <p:cond delay="0"/>
                            </p:stCondLst>
                            <p:childTnLst>
                              <p:par>
                                <p:cTn id="418" nodeType="clickEffect" fill="hold" presetClass="entr" presetID="53">
                                  <p:stCondLst>
                                    <p:cond delay="0"/>
                                  </p:stCondLst>
                                  <p:childTnLst>
                                    <p:set>
                                      <p:cBhvr>
                                        <p:cTn id="419" dur="1" fill="hold">
                                          <p:stCondLst>
                                            <p:cond delay="0"/>
                                          </p:stCondLst>
                                        </p:cTn>
                                        <p:tgtEl>
                                          <p:spTgt spid="399"/>
                                        </p:tgtEl>
                                        <p:attrNameLst>
                                          <p:attrName>style.visibility</p:attrName>
                                        </p:attrNameLst>
                                      </p:cBhvr>
                                      <p:to>
                                        <p:strVal val="visible"/>
                                      </p:to>
                                    </p:set>
                                    <p:anim calcmode="lin" valueType="num">
                                      <p:cBhvr additive="repl">
                                        <p:cTn id="420" dur="500" fill="hold"/>
                                        <p:tgtEl>
                                          <p:spTgt spid="399"/>
                                        </p:tgtEl>
                                        <p:attrNameLst>
                                          <p:attrName>ppt_w</p:attrName>
                                        </p:attrNameLst>
                                      </p:cBhvr>
                                      <p:tavLst>
                                        <p:tav tm="0">
                                          <p:val>
                                            <p:fltVal val="0"/>
                                          </p:val>
                                        </p:tav>
                                        <p:tav tm="100000">
                                          <p:val>
                                            <p:strVal val="#ppt_w"/>
                                          </p:val>
                                        </p:tav>
                                      </p:tavLst>
                                    </p:anim>
                                    <p:anim calcmode="lin" valueType="num">
                                      <p:cBhvr additive="repl">
                                        <p:cTn id="421" dur="500" fill="hold"/>
                                        <p:tgtEl>
                                          <p:spTgt spid="399"/>
                                        </p:tgtEl>
                                        <p:attrNameLst>
                                          <p:attrName>ppt_h</p:attrName>
                                        </p:attrNameLst>
                                      </p:cBhvr>
                                      <p:tavLst>
                                        <p:tav tm="0">
                                          <p:val>
                                            <p:fltVal val="0"/>
                                          </p:val>
                                        </p:tav>
                                        <p:tav tm="100000">
                                          <p:val>
                                            <p:strVal val="#ppt_h"/>
                                          </p:val>
                                        </p:tav>
                                      </p:tavLst>
                                    </p:anim>
                                    <p:animEffect filter="fade" transition="in">
                                      <p:cBhvr additive="repl">
                                        <p:cTn id="422" dur="500"/>
                                        <p:tgtEl>
                                          <p:spTgt spid="39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10069040</Template>
  <TotalTime>1594</TotalTime>
  <Application>LibreOffice/6.0.4.2$Windows_X86_64 LibreOffice_project/9b0d9b32d5dcda91d2f1a96dc04c645c450872bf</Application>
  <Words>1675</Words>
  <Paragraphs>123</Paragraphs>
  <Company>HighTech</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2010-12-11T19:58:16Z</dcterms:created>
  <dc:creator>Carolina</dc:creator>
  <dc:description/>
  <dc:language>pt-BR</dc:language>
  <cp:lastModifiedBy/>
  <dcterms:modified xsi:type="dcterms:W3CDTF">2018-09-12T08:13:14Z</dcterms:modified>
  <cp:revision>59</cp:revision>
  <dc:subject/>
  <dc:title>Língua Portuguesa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HighTech</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Apresentação na tela (4:3)</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y fmtid="{D5CDD505-2E9C-101B-9397-08002B2CF9AE}" pid="13" name="_TemplateID">
    <vt:lpwstr>TC100690401046</vt:lpwstr>
  </property>
</Properties>
</file>