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5" r:id="rId9"/>
    <p:sldId id="263" r:id="rId10"/>
    <p:sldId id="260" r:id="rId11"/>
    <p:sldId id="264" r:id="rId12"/>
    <p:sldId id="261" r:id="rId13"/>
    <p:sldId id="26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 snapToObject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29/07/2025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29/07/2025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5EB6C-0A76-4C55-9114-AEBCE741A889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89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1959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731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6901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58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1667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E008AF-9474-4193-86B2-2A50BFEFC837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2058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961F71-2137-4697-90D0-6844DAA85C3E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30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2667F6-ED5A-4487-81A6-22B06AC2E96D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161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EFCD36-051D-4035-8751-4A89CB019E57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442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907536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7AD5B1-1085-4C50-A4AC-ADCF3F641FF3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9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2EE9E6-29B3-4F0F-9541-16EF4C40DDAE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053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73128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F66C81-6B32-4C2A-B66D-48EB10E66F65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48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0335F7-F78C-4176-B84C-23586D6A1FCB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903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29/07/2025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09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097" y="2484478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CSS – Display Flex</a:t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8A888-AD2C-A120-980D-989A74C4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4D98C-BFBB-0FB7-3F2C-C9B877E5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601106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71D789-D99F-96E1-2562-3AC3FDE2C5EA}"/>
              </a:ext>
            </a:extLst>
          </p:cNvPr>
          <p:cNvSpPr txBox="1"/>
          <p:nvPr/>
        </p:nvSpPr>
        <p:spPr>
          <a:xfrm>
            <a:off x="4173305" y="3429000"/>
            <a:ext cx="70808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Observe os códigos</a:t>
            </a: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2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0E0B0-8C0D-4BDA-2E95-4551D605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0239A-89A6-A7D3-4F64-27712AB7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3760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01287-5D39-D668-A857-C155718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8" y="1249191"/>
            <a:ext cx="12065391" cy="56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3D16-B1DE-3590-5CA1-40C25F03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82E3-4B9C-138A-70FA-22594569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3760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C53925-F0F9-1857-F64D-E34B4B06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4" y="1240266"/>
            <a:ext cx="11984590" cy="56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BDBE-4013-61D3-4D20-B3B276D1D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6100D-057D-9FED-7EA9-BEB6380B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3760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FLEX- WRAP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C72-F430-4745-AEF4-5E109B3F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8" y="1237616"/>
            <a:ext cx="11999451" cy="56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7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00CEF-E3CE-949C-CE0C-77F59AB9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446D2-67AC-B08B-BAD7-F0698541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3760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5B8686-96EB-4431-C210-8EC8639D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0" y="1293549"/>
            <a:ext cx="11983670" cy="55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9EABB-750D-BE90-94E6-54935856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601106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D97F9C-35B4-9543-9708-4ABA22AFEC9D}"/>
              </a:ext>
            </a:extLst>
          </p:cNvPr>
          <p:cNvSpPr txBox="1"/>
          <p:nvPr/>
        </p:nvSpPr>
        <p:spPr>
          <a:xfrm>
            <a:off x="1414110" y="1826181"/>
            <a:ext cx="106700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é um módulo de layout flexível da CSS para criação de designs responsivos e dinâmicos.</a:t>
            </a: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Fornece recursos para controle do alinhamento, distribuição e ordenação dos elementos dentro de um container</a:t>
            </a:r>
          </a:p>
        </p:txBody>
      </p:sp>
    </p:spTree>
    <p:extLst>
      <p:ext uri="{BB962C8B-B14F-4D97-AF65-F5344CB8AC3E}">
        <p14:creationId xmlns:p14="http://schemas.microsoft.com/office/powerpoint/2010/main" val="6031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7AB5-A228-63D4-2FB8-96C27272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B5612-4C40-0023-F97F-F09C843D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601106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BF7BAF-F1C2-504B-6DB5-66CE261575AD}"/>
              </a:ext>
            </a:extLst>
          </p:cNvPr>
          <p:cNvSpPr txBox="1"/>
          <p:nvPr/>
        </p:nvSpPr>
        <p:spPr>
          <a:xfrm>
            <a:off x="1423126" y="1881996"/>
            <a:ext cx="106700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container é geralmente chamado de container pai ou container flexível (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•  Os elementos-filhos dentro do container são comumente denominados itens flexíveis</a:t>
            </a:r>
          </a:p>
        </p:txBody>
      </p:sp>
    </p:spTree>
    <p:extLst>
      <p:ext uri="{BB962C8B-B14F-4D97-AF65-F5344CB8AC3E}">
        <p14:creationId xmlns:p14="http://schemas.microsoft.com/office/powerpoint/2010/main" val="28321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903D-6660-521A-277F-460431A6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4E34-EA48-FFBC-0B84-1FBED027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601106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B26422-D2B5-ADCA-4D06-131F7E246311}"/>
              </a:ext>
            </a:extLst>
          </p:cNvPr>
          <p:cNvSpPr txBox="1"/>
          <p:nvPr/>
        </p:nvSpPr>
        <p:spPr>
          <a:xfrm>
            <a:off x="2133489" y="1881996"/>
            <a:ext cx="974662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ativar o layout flexível, o container pai deve ser estilizado com:</a:t>
            </a: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1C0D-61F5-9598-397E-29431A90B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9B71-4441-2396-90C2-043E46A3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601106"/>
            <a:ext cx="8911687" cy="1280890"/>
          </a:xfrm>
        </p:spPr>
        <p:txBody>
          <a:bodyPr/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3AC22-73F7-6A20-2659-618C1D7A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1" y="2571851"/>
            <a:ext cx="10738230" cy="25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7B584-3502-3E66-ADC0-56AA8261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8BF4-A5BD-1854-5B69-444D490C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89" y="37602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- Eixo Principal e Eixo Transversal 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E9B705-5937-434B-459E-72A13DB66EC7}"/>
              </a:ext>
            </a:extLst>
          </p:cNvPr>
          <p:cNvSpPr txBox="1"/>
          <p:nvPr/>
        </p:nvSpPr>
        <p:spPr>
          <a:xfrm>
            <a:off x="1423126" y="1225689"/>
            <a:ext cx="106700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/>
              <a:t>• </a:t>
            </a:r>
            <a:r>
              <a:rPr lang="pt-BR" sz="4000" dirty="0" err="1"/>
              <a:t>Flexbox</a:t>
            </a:r>
            <a:r>
              <a:rPr lang="pt-BR" sz="4000" dirty="0"/>
              <a:t> utiliza dois eixos: o eixo principal e o eixo transversal (</a:t>
            </a:r>
            <a:r>
              <a:rPr lang="pt-BR" sz="4000" dirty="0" err="1"/>
              <a:t>cross</a:t>
            </a:r>
            <a:r>
              <a:rPr lang="pt-BR" sz="4000" dirty="0"/>
              <a:t> </a:t>
            </a:r>
            <a:r>
              <a:rPr lang="pt-BR" sz="4000" dirty="0" err="1"/>
              <a:t>axis</a:t>
            </a:r>
            <a:r>
              <a:rPr lang="pt-BR" sz="4000" dirty="0"/>
              <a:t>). </a:t>
            </a:r>
          </a:p>
          <a:p>
            <a:pPr algn="just"/>
            <a:endParaRPr lang="pt-BR" sz="4000" dirty="0"/>
          </a:p>
          <a:p>
            <a:pPr algn="just"/>
            <a:r>
              <a:rPr lang="pt-BR" sz="4000" dirty="0"/>
              <a:t>• Por padrão, o eixo principal é horizontal e o eixo transversal é vertical (mas esse comportamento pode ser alterado). </a:t>
            </a:r>
          </a:p>
          <a:p>
            <a:pPr algn="just"/>
            <a:endParaRPr lang="pt-BR" sz="4000" dirty="0"/>
          </a:p>
          <a:p>
            <a:pPr algn="just"/>
            <a:r>
              <a:rPr lang="pt-BR" sz="4000" dirty="0"/>
              <a:t>• O eixo principal determina a direção na qual os itens flexíveis são dispostos.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226D-574D-115A-9D9F-2A168F89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B0FDDFA-6FDB-0AEC-857E-65D159B2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41"/>
            <a:ext cx="12168553" cy="69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549EB-6983-2968-922B-AE07D825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219D728-43FE-43C3-9B53-CE97B3C3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9EDD-AB64-C533-9443-D6DAE66A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103D47-BA36-DA72-C62D-C8CABA61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874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667</TotalTime>
  <Words>159</Words>
  <Application>Microsoft Office PowerPoint</Application>
  <PresentationFormat>Widescreen</PresentationFormat>
  <Paragraphs>28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Cacho</vt:lpstr>
      <vt:lpstr>CSS – Display Flex </vt:lpstr>
      <vt:lpstr>FlexBox</vt:lpstr>
      <vt:lpstr>FlexBox</vt:lpstr>
      <vt:lpstr>FlexBox</vt:lpstr>
      <vt:lpstr>FlexBox</vt:lpstr>
      <vt:lpstr>FlexBox - Eixo Principal e Eixo Transversal  </vt:lpstr>
      <vt:lpstr>Apresentação do PowerPoint</vt:lpstr>
      <vt:lpstr>Apresentação do PowerPoint</vt:lpstr>
      <vt:lpstr>Apresentação do PowerPoint</vt:lpstr>
      <vt:lpstr>FlexBox</vt:lpstr>
      <vt:lpstr>FLEX-DIRECTION</vt:lpstr>
      <vt:lpstr>Exemplo:</vt:lpstr>
      <vt:lpstr>FLEX- WRAP</vt:lpstr>
      <vt:lpstr>Exemplo: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Edneia Torres Gomes</dc:creator>
  <cp:lastModifiedBy>Edneia Torres Gomes</cp:lastModifiedBy>
  <cp:revision>7</cp:revision>
  <dcterms:created xsi:type="dcterms:W3CDTF">2025-07-28T23:36:15Z</dcterms:created>
  <dcterms:modified xsi:type="dcterms:W3CDTF">2025-07-29T12:11:31Z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