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Tristao" userId="5afa7216-4538-4e3e-ac5d-c060d92b25cf" providerId="ADAL" clId="{300E845D-C903-46FE-B651-255B9D8767BB}"/>
    <pc:docChg chg="custSel modSld">
      <pc:chgData name="Vinicius Tristao" userId="5afa7216-4538-4e3e-ac5d-c060d92b25cf" providerId="ADAL" clId="{300E845D-C903-46FE-B651-255B9D8767BB}" dt="2024-02-18T18:35:46.175" v="298" actId="20577"/>
      <pc:docMkLst>
        <pc:docMk/>
      </pc:docMkLst>
      <pc:sldChg chg="modSp mod">
        <pc:chgData name="Vinicius Tristao" userId="5afa7216-4538-4e3e-ac5d-c060d92b25cf" providerId="ADAL" clId="{300E845D-C903-46FE-B651-255B9D8767BB}" dt="2024-02-18T18:35:46.175" v="298" actId="20577"/>
        <pc:sldMkLst>
          <pc:docMk/>
          <pc:sldMk cId="2839171632" sldId="263"/>
        </pc:sldMkLst>
        <pc:spChg chg="mod">
          <ac:chgData name="Vinicius Tristao" userId="5afa7216-4538-4e3e-ac5d-c060d92b25cf" providerId="ADAL" clId="{300E845D-C903-46FE-B651-255B9D8767BB}" dt="2024-02-18T18:34:09.792" v="61" actId="20577"/>
          <ac:spMkLst>
            <pc:docMk/>
            <pc:sldMk cId="2839171632" sldId="263"/>
            <ac:spMk id="2" creationId="{EB9331DA-D72C-3D75-27D9-150636197904}"/>
          </ac:spMkLst>
        </pc:spChg>
        <pc:spChg chg="mod">
          <ac:chgData name="Vinicius Tristao" userId="5afa7216-4538-4e3e-ac5d-c060d92b25cf" providerId="ADAL" clId="{300E845D-C903-46FE-B651-255B9D8767BB}" dt="2024-02-18T18:35:46.175" v="298" actId="20577"/>
          <ac:spMkLst>
            <pc:docMk/>
            <pc:sldMk cId="2839171632" sldId="263"/>
            <ac:spMk id="3" creationId="{0868CBDE-8BDC-E9D8-AA2F-155F530E07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F29A-C8E6-7425-5792-F50544B7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D4B00-E974-3F9C-11BB-EFBBD1F03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6BD3-0279-3C38-06B8-84CE06A2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431-531C-1D9A-4182-098E9131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322B-DAAC-479C-C0C5-37EDCAA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74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EFA-5BAA-7696-8AD1-96AF39C4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68D0-8217-9132-EB5F-50F57621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0B77-D395-8D5C-F323-EFF72A5B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34C2-5FBF-5EDF-0D48-831169FE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C59-D6D6-9B6A-E203-E451B036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2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6E8A4-48F1-01E6-E542-ADC4C7232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3087A-CE7A-84D8-7A5E-0A085C435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5277-1DA0-5137-AFFB-F9FD508D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E665-0A01-9E06-F31F-0F1048FC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0AE5-07AE-610D-0A49-358E75CF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7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C3CD-48DE-F63B-B95F-F8506931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5FD1-0E28-BDB1-1087-0A789F27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FAF8-3781-43A3-3220-8FF6EED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1410-DDBD-483C-C41C-DFABCED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6587-C1F1-6D02-6FF9-AC967EBF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6610-E721-A271-556B-40DE1A79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12BE-3ED1-0E2D-95E6-F0C6ADAC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0674-0A12-18AF-2A5F-8007B058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29EA-1D29-60C9-2549-6A0B902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34C7-4D03-6FB5-F058-19E00E75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0355-5660-3BEE-345D-F59AAC3A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749F-8E32-CD35-1701-5B7C1864D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79053-4AD1-2C5E-AB4C-F323E2F9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4358-7EBF-992F-0F55-506B0C7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1147-23F2-FF4E-5535-450A8D1B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0E5C-A5E1-B064-79E0-206449D9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B12C-EAD0-B4DC-288D-DD28F240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28A5-94FB-3AF9-CA33-C1150CBB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71558-4A1A-518C-2F1A-D6FE9153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39B47-96B4-8FCD-E981-1AD76D759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ACDF7-BF95-C29F-CC77-DF44743A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BCFDE-459E-349E-6D10-43270827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6B77F-FDCF-2759-F9D4-6C1661DE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F7990-2679-5C89-271E-DA098810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8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C968-1AC8-DFB5-AA23-669E216F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75D03-B3AD-0F68-D477-67FD9286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94E11-A2F1-0AE6-2C5D-0E391EBD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AC0E-9CD5-4A4F-620D-F39B5CBA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3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C5C70-2EC1-6F22-958D-8A89098B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E407A-8EA7-540B-DC5C-EE4194FE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0A6B-9652-2720-EE97-993E6352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C84F-15AC-1F56-3BD6-C44A25F6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8A48-03EE-CA67-E2CA-F5655581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AB52-B4D2-CE74-19DF-DB3A3CB27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0C55-6378-638C-B7DB-2F0071E6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664B-FEAD-D1AC-8787-1FBC9FEC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C2BF-321C-80BF-9869-97FEC96C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1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4F42-9AC2-59B7-291F-D552197B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9996B-5B7E-C34F-82D2-A534D9A2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4B75-BD5F-87DE-AA15-A15B9649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42A53-98D3-771C-8A9A-A323341A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B9CC-7523-5CEB-3837-E53924B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3327-1393-DEB3-3F2B-A8360582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1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B205A-2E94-565C-A45E-42347B54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9EC0-5C9C-A74E-9149-2BC05992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897C-6801-67B6-5A5D-3200D8723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885D-EB60-4486-AC5E-4C398135A7D5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F9D8-8C74-FE29-8A51-F0AF78E59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18ED-8279-A598-D6DF-1DF18A5B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2B03-E006-4851-AE30-0DCD6DF329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5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AC4B-180D-0C92-5B43-9868B284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Você conhece mesmo o The 100?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B828-0803-D681-A5E0-3309847DC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O quanto você sabe sobre a série?</a:t>
            </a:r>
          </a:p>
        </p:txBody>
      </p:sp>
    </p:spTree>
    <p:extLst>
      <p:ext uri="{BB962C8B-B14F-4D97-AF65-F5344CB8AC3E}">
        <p14:creationId xmlns:p14="http://schemas.microsoft.com/office/powerpoint/2010/main" val="19764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212A-F1FA-2021-DBB5-8ABFAF31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Qual o nome desta personagem?</a:t>
            </a:r>
          </a:p>
        </p:txBody>
      </p:sp>
      <p:pic>
        <p:nvPicPr>
          <p:cNvPr id="1026" name="Picture 2" descr="Clarke Griffin - Wikipedia">
            <a:extLst>
              <a:ext uri="{FF2B5EF4-FFF2-40B4-BE49-F238E27FC236}">
                <a16:creationId xmlns:a16="http://schemas.microsoft.com/office/drawing/2014/main" id="{A461A731-2BA5-ECED-FCFA-0DEE9697A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5" y="169068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25A0D3-1146-5D49-7C7B-51C90DAF7E87}"/>
              </a:ext>
            </a:extLst>
          </p:cNvPr>
          <p:cNvSpPr txBox="1"/>
          <p:nvPr/>
        </p:nvSpPr>
        <p:spPr>
          <a:xfrm>
            <a:off x="838200" y="2353235"/>
            <a:ext cx="166295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Octavia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3E2B7-6AB7-6027-D84A-EE237D110B21}"/>
              </a:ext>
            </a:extLst>
          </p:cNvPr>
          <p:cNvSpPr txBox="1"/>
          <p:nvPr/>
        </p:nvSpPr>
        <p:spPr>
          <a:xfrm>
            <a:off x="838200" y="2918012"/>
            <a:ext cx="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Clarke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EECBC-4E28-434B-32C8-6894CEECEEF4}"/>
              </a:ext>
            </a:extLst>
          </p:cNvPr>
          <p:cNvSpPr txBox="1"/>
          <p:nvPr/>
        </p:nvSpPr>
        <p:spPr>
          <a:xfrm>
            <a:off x="712694" y="3630706"/>
            <a:ext cx="106231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Emori</a:t>
            </a:r>
          </a:p>
        </p:txBody>
      </p:sp>
    </p:spTree>
    <p:extLst>
      <p:ext uri="{BB962C8B-B14F-4D97-AF65-F5344CB8AC3E}">
        <p14:creationId xmlns:p14="http://schemas.microsoft.com/office/powerpoint/2010/main" val="327365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FB2F-A011-7B5D-227C-F8927704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Quem matou Lincoln</a:t>
            </a:r>
          </a:p>
        </p:txBody>
      </p:sp>
      <p:pic>
        <p:nvPicPr>
          <p:cNvPr id="2050" name="Picture 2" descr="Lincoln (The 100) | Heroes Wiki | Fandom">
            <a:extLst>
              <a:ext uri="{FF2B5EF4-FFF2-40B4-BE49-F238E27FC236}">
                <a16:creationId xmlns:a16="http://schemas.microsoft.com/office/drawing/2014/main" id="{79F30663-4A29-4907-E8EA-403BECACD6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19" y="2048889"/>
            <a:ext cx="3849858" cy="342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FDC7-78B3-E890-D97E-1740727B634A}"/>
              </a:ext>
            </a:extLst>
          </p:cNvPr>
          <p:cNvSpPr txBox="1"/>
          <p:nvPr/>
        </p:nvSpPr>
        <p:spPr>
          <a:xfrm>
            <a:off x="675249" y="2222695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Chanceler Jaha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58FCA-F9A9-C045-F312-0348E97B0E67}"/>
              </a:ext>
            </a:extLst>
          </p:cNvPr>
          <p:cNvSpPr txBox="1"/>
          <p:nvPr/>
        </p:nvSpPr>
        <p:spPr>
          <a:xfrm>
            <a:off x="675249" y="299641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Indra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21428-7F26-1B0A-3B4E-6FAE7CD8630F}"/>
              </a:ext>
            </a:extLst>
          </p:cNvPr>
          <p:cNvSpPr txBox="1"/>
          <p:nvPr/>
        </p:nvSpPr>
        <p:spPr>
          <a:xfrm>
            <a:off x="675249" y="3770141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Charles Pike</a:t>
            </a:r>
          </a:p>
        </p:txBody>
      </p:sp>
    </p:spTree>
    <p:extLst>
      <p:ext uri="{BB962C8B-B14F-4D97-AF65-F5344CB8AC3E}">
        <p14:creationId xmlns:p14="http://schemas.microsoft.com/office/powerpoint/2010/main" val="23866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4DAE-93B6-5013-25F2-CB7DF79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Quem foi o primeiro “namorado” de Clarke quando estava na Terra</a:t>
            </a:r>
          </a:p>
        </p:txBody>
      </p:sp>
      <p:sp>
        <p:nvSpPr>
          <p:cNvPr id="7" name="AutoShape 8" descr="The 100: Clarke vai morrer? Entenda o que precisa acontecer no fim da série">
            <a:extLst>
              <a:ext uri="{FF2B5EF4-FFF2-40B4-BE49-F238E27FC236}">
                <a16:creationId xmlns:a16="http://schemas.microsoft.com/office/drawing/2014/main" id="{A3178CAB-B8D6-E631-9BDC-AEBFB8BB3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The 100: Clarke vai morrer? Entenda o que precisa acontecer no fim da série">
            <a:extLst>
              <a:ext uri="{FF2B5EF4-FFF2-40B4-BE49-F238E27FC236}">
                <a16:creationId xmlns:a16="http://schemas.microsoft.com/office/drawing/2014/main" id="{0FC3CF98-16B3-0820-3348-65226688C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27" y="195906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575CB-3E5D-A51F-29EC-2725E1853298}"/>
              </a:ext>
            </a:extLst>
          </p:cNvPr>
          <p:cNvSpPr txBox="1"/>
          <p:nvPr/>
        </p:nvSpPr>
        <p:spPr>
          <a:xfrm>
            <a:off x="838200" y="2222695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Finn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F56E4-FAB6-E635-2FB6-58D4EB91EE18}"/>
              </a:ext>
            </a:extLst>
          </p:cNvPr>
          <p:cNvSpPr txBox="1"/>
          <p:nvPr/>
        </p:nvSpPr>
        <p:spPr>
          <a:xfrm>
            <a:off x="838200" y="291201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Monty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C2730-0140-2C00-DE8D-6D7B81BAA0EE}"/>
              </a:ext>
            </a:extLst>
          </p:cNvPr>
          <p:cNvSpPr txBox="1"/>
          <p:nvPr/>
        </p:nvSpPr>
        <p:spPr>
          <a:xfrm>
            <a:off x="724633" y="3601329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Bellamy</a:t>
            </a:r>
          </a:p>
        </p:txBody>
      </p:sp>
    </p:spTree>
    <p:extLst>
      <p:ext uri="{BB962C8B-B14F-4D97-AF65-F5344CB8AC3E}">
        <p14:creationId xmlns:p14="http://schemas.microsoft.com/office/powerpoint/2010/main" val="83322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6B4F-DD60-DDAE-AC3D-25DFA12A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Qual o nome da filha da Clarke?</a:t>
            </a:r>
          </a:p>
        </p:txBody>
      </p:sp>
      <p:pic>
        <p:nvPicPr>
          <p:cNvPr id="4098" name="Picture 2" descr="Watch The 100's Clarke and Madi Fight Over Life and Death">
            <a:extLst>
              <a:ext uri="{FF2B5EF4-FFF2-40B4-BE49-F238E27FC236}">
                <a16:creationId xmlns:a16="http://schemas.microsoft.com/office/drawing/2014/main" id="{728ECE45-AC9A-CB9C-2545-CC97CB4573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96" y="1534148"/>
            <a:ext cx="6217921" cy="45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14DD7-D198-347D-8914-4E5EFCAAC7F4}"/>
              </a:ext>
            </a:extLst>
          </p:cNvPr>
          <p:cNvSpPr txBox="1"/>
          <p:nvPr/>
        </p:nvSpPr>
        <p:spPr>
          <a:xfrm>
            <a:off x="731520" y="1871003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Anya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892F1-83B7-1F28-8900-37E065B973E4}"/>
              </a:ext>
            </a:extLst>
          </p:cNvPr>
          <p:cNvSpPr txBox="1"/>
          <p:nvPr/>
        </p:nvSpPr>
        <p:spPr>
          <a:xfrm>
            <a:off x="731520" y="2574388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Mady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6F3B-3970-2749-BD4D-60B9CBB5480B}"/>
              </a:ext>
            </a:extLst>
          </p:cNvPr>
          <p:cNvSpPr txBox="1"/>
          <p:nvPr/>
        </p:nvSpPr>
        <p:spPr>
          <a:xfrm>
            <a:off x="731520" y="3235569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Octavia</a:t>
            </a:r>
          </a:p>
        </p:txBody>
      </p:sp>
    </p:spTree>
    <p:extLst>
      <p:ext uri="{BB962C8B-B14F-4D97-AF65-F5344CB8AC3E}">
        <p14:creationId xmlns:p14="http://schemas.microsoft.com/office/powerpoint/2010/main" val="342414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751B-CB12-96F4-5927-775AA37B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Quem é essa pessoa?</a:t>
            </a:r>
          </a:p>
        </p:txBody>
      </p:sp>
      <p:pic>
        <p:nvPicPr>
          <p:cNvPr id="5122" name="Picture 2" descr="Indra kom trikru | Wiki | The 100 - Brasil Amino">
            <a:extLst>
              <a:ext uri="{FF2B5EF4-FFF2-40B4-BE49-F238E27FC236}">
                <a16:creationId xmlns:a16="http://schemas.microsoft.com/office/drawing/2014/main" id="{A0547065-F1E2-991A-3FAA-CA5A8739E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09" y="2190750"/>
            <a:ext cx="2340073" cy="31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711BA-4514-C619-FEAB-0442BA68B347}"/>
              </a:ext>
            </a:extLst>
          </p:cNvPr>
          <p:cNvSpPr txBox="1"/>
          <p:nvPr/>
        </p:nvSpPr>
        <p:spPr>
          <a:xfrm>
            <a:off x="838200" y="2190750"/>
            <a:ext cx="19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Emori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E7C71-514D-116A-5DD7-5375A3A333B7}"/>
              </a:ext>
            </a:extLst>
          </p:cNvPr>
          <p:cNvSpPr txBox="1"/>
          <p:nvPr/>
        </p:nvSpPr>
        <p:spPr>
          <a:xfrm>
            <a:off x="838200" y="2926080"/>
            <a:ext cx="19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Diyoza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F16A4-C97F-479E-6086-4C5C04A39BDE}"/>
              </a:ext>
            </a:extLst>
          </p:cNvPr>
          <p:cNvSpPr txBox="1"/>
          <p:nvPr/>
        </p:nvSpPr>
        <p:spPr>
          <a:xfrm>
            <a:off x="838200" y="3661410"/>
            <a:ext cx="19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Indra</a:t>
            </a:r>
          </a:p>
        </p:txBody>
      </p:sp>
    </p:spTree>
    <p:extLst>
      <p:ext uri="{BB962C8B-B14F-4D97-AF65-F5344CB8AC3E}">
        <p14:creationId xmlns:p14="http://schemas.microsoft.com/office/powerpoint/2010/main" val="165060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2E85-CA68-D107-A9A6-E9C57ED8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Quem era a real namorada do Finn?</a:t>
            </a:r>
          </a:p>
        </p:txBody>
      </p:sp>
      <p:pic>
        <p:nvPicPr>
          <p:cNvPr id="6146" name="Picture 2" descr="Enfim revelado por que um dos protagonistas é morto em The 100 -  Observatório do Cinema">
            <a:extLst>
              <a:ext uri="{FF2B5EF4-FFF2-40B4-BE49-F238E27FC236}">
                <a16:creationId xmlns:a16="http://schemas.microsoft.com/office/drawing/2014/main" id="{EFAB8532-5E8E-1969-DB6E-1AC2B20DD2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04" y="1690688"/>
            <a:ext cx="6232437" cy="41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4F603-2E4C-A757-1E8A-56A565016C56}"/>
              </a:ext>
            </a:extLst>
          </p:cNvPr>
          <p:cNvSpPr txBox="1"/>
          <p:nvPr/>
        </p:nvSpPr>
        <p:spPr>
          <a:xfrm>
            <a:off x="689317" y="212422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Raven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CA9DF-D046-8FF6-37A5-214BC16540E6}"/>
              </a:ext>
            </a:extLst>
          </p:cNvPr>
          <p:cNvSpPr txBox="1"/>
          <p:nvPr/>
        </p:nvSpPr>
        <p:spPr>
          <a:xfrm>
            <a:off x="576775" y="282760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Lexa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B0A6C-F255-44EA-A8A0-CC52B0F6107C}"/>
              </a:ext>
            </a:extLst>
          </p:cNvPr>
          <p:cNvSpPr txBox="1"/>
          <p:nvPr/>
        </p:nvSpPr>
        <p:spPr>
          <a:xfrm>
            <a:off x="576775" y="3530990"/>
            <a:ext cx="199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Abigail</a:t>
            </a:r>
          </a:p>
        </p:txBody>
      </p:sp>
    </p:spTree>
    <p:extLst>
      <p:ext uri="{BB962C8B-B14F-4D97-AF65-F5344CB8AC3E}">
        <p14:creationId xmlns:p14="http://schemas.microsoft.com/office/powerpoint/2010/main" val="348535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31DA-D72C-3D75-27D9-15063619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Por qual motivo os 100 foram para Terra?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CBDE-8BDC-E9D8-AA2F-155F530E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Para diminuir o consumo de oxigenio na arca</a:t>
            </a:r>
          </a:p>
          <a:p>
            <a:pPr marL="0" indent="0">
              <a:buNone/>
            </a:pPr>
            <a:r>
              <a:rPr lang="pt-BR"/>
              <a:t>Para diminuir o consumo de oxigenio e testar se a Terra era habitavel</a:t>
            </a:r>
          </a:p>
          <a:p>
            <a:pPr marL="0" indent="0">
              <a:buNone/>
            </a:pPr>
            <a:r>
              <a:rPr lang="pt-BR"/>
              <a:t>Para testar se a Terra era Habitavel</a:t>
            </a:r>
          </a:p>
        </p:txBody>
      </p:sp>
    </p:spTree>
    <p:extLst>
      <p:ext uri="{BB962C8B-B14F-4D97-AF65-F5344CB8AC3E}">
        <p14:creationId xmlns:p14="http://schemas.microsoft.com/office/powerpoint/2010/main" val="283917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Você conhece mesmo o The 100?</vt:lpstr>
      <vt:lpstr>Qual o nome desta personagem?</vt:lpstr>
      <vt:lpstr>Quem matou Lincoln</vt:lpstr>
      <vt:lpstr>Quem foi o primeiro “namorado” de Clarke quando estava na Terra</vt:lpstr>
      <vt:lpstr>Qual o nome da filha da Clarke?</vt:lpstr>
      <vt:lpstr>Quem é essa pessoa?</vt:lpstr>
      <vt:lpstr>Quem era a real namorada do Finn?</vt:lpstr>
      <vt:lpstr>Por qual motivo os 100 foram para Terra?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Você conhece mesmo o The 100?</dc:title>
  <dc:creator>Vinicius Tristao</dc:creator>
  <cp:lastModifiedBy>Vinicius Tristao</cp:lastModifiedBy>
  <cp:revision>1</cp:revision>
  <dcterms:created xsi:type="dcterms:W3CDTF">2024-02-18T18:17:09Z</dcterms:created>
  <dcterms:modified xsi:type="dcterms:W3CDTF">2024-02-18T18:39:49Z</dcterms:modified>
</cp:coreProperties>
</file>