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6" r:id="rId1"/>
  </p:sldMasterIdLst>
  <p:notesMasterIdLst>
    <p:notesMasterId r:id="rId15"/>
  </p:notesMasterIdLst>
  <p:sldIdLst>
    <p:sldId id="256" r:id="rId2"/>
    <p:sldId id="257" r:id="rId3"/>
    <p:sldId id="259" r:id="rId4"/>
    <p:sldId id="258" r:id="rId5"/>
    <p:sldId id="260" r:id="rId6"/>
    <p:sldId id="307" r:id="rId7"/>
    <p:sldId id="306" r:id="rId8"/>
    <p:sldId id="312" r:id="rId9"/>
    <p:sldId id="308" r:id="rId10"/>
    <p:sldId id="309" r:id="rId11"/>
    <p:sldId id="261" r:id="rId12"/>
    <p:sldId id="311" r:id="rId13"/>
    <p:sldId id="310" r:id="rId14"/>
  </p:sldIdLst>
  <p:sldSz cx="9144000" cy="5143500" type="screen16x9"/>
  <p:notesSz cx="6858000" cy="9144000"/>
  <p:embeddedFontLst>
    <p:embeddedFont>
      <p:font typeface="Press Start 2P" panose="020B0604020202020204" charset="0"/>
      <p:regular r:id="rId16"/>
    </p:embeddedFont>
    <p:embeddedFont>
      <p:font typeface="PT Sans" panose="020B0604020202020204" charset="0"/>
      <p:regular r:id="rId17"/>
      <p:bold r:id="rId18"/>
      <p:italic r:id="rId19"/>
      <p:boldItalic r:id="rId20"/>
    </p:embeddedFont>
    <p:embeddedFont>
      <p:font typeface="Bebas Neue" panose="020B0604020202020204" charset="0"/>
      <p:regular r:id="rId21"/>
    </p:embeddedFont>
    <p:embeddedFont>
      <p:font typeface="Anaheim" panose="020B0604020202020204" charset="0"/>
      <p:regular r:id="rId22"/>
    </p:embeddedFont>
  </p:embeddedFontLst>
  <p:defaultTextStyle>
    <a:lvl1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mc="http://schemas.openxmlformats.org/markup-compatibility/2006" xmlns:p14="http://schemas.microsoft.com/office/powerpoint/2010/main" xmlns:p15="http://schemas.microsoft.com/office/powerpoint/2012/main" xmlns:pr="smNativeData" xmlns="smNativeData" dt="1676152289" val="1060" revOS="4"/>
      <pr:smFileRevision xmlns:mc="http://schemas.openxmlformats.org/markup-compatibility/2006" xmlns:p14="http://schemas.microsoft.com/office/powerpoint/2010/main" xmlns:p15="http://schemas.microsoft.com/office/powerpoint/2012/main" xmlns:pr="smNativeData" xmlns="smNativeData" dt="1676152289" val="101"/>
      <pr:guideOptions xmlns:mc="http://schemas.openxmlformats.org/markup-compatibility/2006" xmlns:p14="http://schemas.microsoft.com/office/powerpoint/2010/main" xmlns:p15="http://schemas.microsoft.com/office/powerpoint/2012/main" xmlns:pr="smNativeData" xmlns="smNativeData" dt="1676152289"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showGuides="1">
      <p:cViewPr varScale="1">
        <p:scale>
          <a:sx n="93" d="100"/>
          <a:sy n="93" d="100"/>
        </p:scale>
        <p:origin x="366"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 d="100"/>
        <a:sy n="11" d="100"/>
      </p:scale>
      <p:origin x="0" y="0"/>
    </p:cViewPr>
  </p:sorterViewPr>
  <p:notesViewPr>
    <p:cSldViewPr snapToObjects="1" showGuides="1">
      <p:cViewPr>
        <p:scale>
          <a:sx n="93" d="100"/>
          <a:sy n="93" d="100"/>
        </p:scale>
        <p:origin x="283" y="354"/>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Google Shape;3;n"/>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WAIAADgEAADZJwAAUBk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WAIAADgEAADZJwAAUBkAABAAAAAmAAAACAAAAAEPAAD/HwAA"/>
              </a:ext>
            </a:extLst>
          </p:cNvSpPr>
          <p:nvPr>
            <p:ph type="sldImg" idx="2"/>
          </p:nvPr>
        </p:nvSpPr>
        <p:spPr>
          <a:xfrm>
            <a:off x="381000" y="685800"/>
            <a:ext cx="6096635" cy="3429000"/>
          </a:xfrm>
          <a:custGeom>
            <a:avLst/>
            <a:gdLst/>
            <a:ahLst/>
            <a:cxnLst/>
            <a:rect l="0" t="0" r="6096635" b="3429000"/>
            <a:pathLst>
              <a:path w="6096635" h="3429000" fill="none" extrusionOk="0">
                <a:moveTo>
                  <a:pt x="0" y="0"/>
                </a:moveTo>
                <a:lnTo>
                  <a:pt x="6096635" y="0"/>
                </a:lnTo>
                <a:lnTo>
                  <a:pt x="6096635" y="3429000"/>
                </a:lnTo>
                <a:lnTo>
                  <a:pt x="0" y="3429000"/>
                </a:lnTo>
                <a:close/>
              </a:path>
            </a:pathLst>
          </a:custGeom>
          <a:noFill/>
          <a:ln w="9525" cap="flat" cmpd="sng" algn="ctr">
            <a:solidFill>
              <a:srgbClr val="000000"/>
            </a:solidFill>
            <a:prstDash val="solid"/>
            <a:headEnd type="none"/>
            <a:tailEnd type="none"/>
          </a:ln>
        </p:spPr>
      </p:sp>
      <p:sp>
        <p:nvSpPr>
          <p:cNvPr id="3" name="Google Shape;4;n"/>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LgaAAD4JQAACDQAABAAAAAmAAAACAAAAL2/AAD/HwAA"/>
              </a:ext>
            </a:extLst>
          </p:cNvSpPr>
          <p:nvPr>
            <p:ph type="body" idx="1"/>
          </p:nvPr>
        </p:nvSpPr>
        <p:spPr>
          <a:xfrm>
            <a:off x="685800" y="4343400"/>
            <a:ext cx="5486400" cy="4114800"/>
          </a:xfrm>
          <a:prstGeom prst="rect">
            <a:avLst/>
          </a:prstGeom>
          <a:noFill/>
          <a:ln>
            <a:noFill/>
          </a:ln>
        </p:spPr>
        <p:txBody>
          <a:bodyPr vert="horz" wrap="square" lIns="91440" tIns="91440" rIns="91440" bIns="91440" numCol="1" spcCol="215900" anchor="t">
            <a:prstTxWarp prst="textNoShape">
              <a:avLst/>
            </a:prstTxWarp>
          </a:bodyPr>
          <a:lstStyle>
            <a:lvl1pPr marL="457200" indent="-298450">
              <a:spcBef>
                <a:spcPts val="0"/>
              </a:spcBef>
              <a:spcAft>
                <a:spcPts val="0"/>
              </a:spcAft>
              <a:buSzPts val="1100"/>
              <a:buChar char="●"/>
              <a:defRPr sz="1100" cap="none"/>
            </a:lvl1pPr>
            <a:lvl2pPr marL="914400" indent="-298450">
              <a:spcBef>
                <a:spcPts val="0"/>
              </a:spcBef>
              <a:spcAft>
                <a:spcPts val="0"/>
              </a:spcAft>
              <a:buSzPts val="1100"/>
              <a:buChar char="○"/>
              <a:defRPr sz="1100" cap="none"/>
            </a:lvl2pPr>
            <a:lvl3pPr marL="1371600" indent="-298450">
              <a:spcBef>
                <a:spcPts val="0"/>
              </a:spcBef>
              <a:spcAft>
                <a:spcPts val="0"/>
              </a:spcAft>
              <a:buSzPts val="1100"/>
              <a:buChar char="■"/>
              <a:defRPr sz="1100" cap="none"/>
            </a:lvl3pPr>
            <a:lvl4pPr marL="1828800" indent="-298450">
              <a:spcBef>
                <a:spcPts val="0"/>
              </a:spcBef>
              <a:spcAft>
                <a:spcPts val="0"/>
              </a:spcAft>
              <a:buSzPts val="1100"/>
              <a:buChar char="●"/>
              <a:defRPr sz="1100" cap="none"/>
            </a:lvl4pPr>
            <a:lvl5pPr marL="2286000" indent="-298450">
              <a:spcBef>
                <a:spcPts val="0"/>
              </a:spcBef>
              <a:spcAft>
                <a:spcPts val="0"/>
              </a:spcAft>
              <a:buSzPts val="1100"/>
              <a:buChar char="○"/>
              <a:defRPr sz="1100" cap="none"/>
            </a:lvl5pPr>
            <a:lvl6pPr marL="2743200" indent="-298450">
              <a:spcBef>
                <a:spcPts val="0"/>
              </a:spcBef>
              <a:spcAft>
                <a:spcPts val="0"/>
              </a:spcAft>
              <a:buSzPts val="1100"/>
              <a:buChar char="■"/>
              <a:defRPr sz="1100" cap="none"/>
            </a:lvl6pPr>
            <a:lvl7pPr marL="3200400" indent="-298450">
              <a:spcBef>
                <a:spcPts val="0"/>
              </a:spcBef>
              <a:spcAft>
                <a:spcPts val="0"/>
              </a:spcAft>
              <a:buSzPts val="1100"/>
              <a:buChar char="●"/>
              <a:defRPr sz="1100" cap="none"/>
            </a:lvl7pPr>
            <a:lvl8pPr marL="3657600" indent="-298450">
              <a:spcBef>
                <a:spcPts val="0"/>
              </a:spcBef>
              <a:spcAft>
                <a:spcPts val="0"/>
              </a:spcAft>
              <a:buSzPts val="1100"/>
              <a:buChar char="○"/>
              <a:defRPr sz="1100" cap="none"/>
            </a:lvl8pPr>
            <a:lvl9pPr marL="4114800" indent="-298450">
              <a:spcBef>
                <a:spcPts val="0"/>
              </a:spcBef>
              <a:spcAft>
                <a:spcPts val="0"/>
              </a:spcAft>
              <a:buSzPts val="1100"/>
              <a:buChar char="■"/>
              <a:defRPr sz="1100" cap="none"/>
            </a:lvl9pPr>
          </a:lstStyle>
          <a:p>
            <a:endParaRPr/>
          </a:p>
        </p:txBody>
      </p:sp>
    </p:spTree>
    <p:extLst>
      <p:ext uri="{BB962C8B-B14F-4D97-AF65-F5344CB8AC3E}">
        <p14:creationId xmlns:p14="http://schemas.microsoft.com/office/powerpoint/2010/main" val="1483891907"/>
      </p:ext>
    </p:extLst>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73;p: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WAIAADgEAADZJwAAUBk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IzNT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WAIAADgEAADZJwAAUBkAABAAAAAmAAAACAAAAAEPAAAAAAAA"/>
              </a:ext>
            </a:extLst>
          </p:cNvSpPr>
          <p:nvPr>
            <p:ph type="sldImg" idx="2"/>
          </p:nvPr>
        </p:nvSpPr>
        <p:spPr>
          <a:xfrm>
            <a:off x="381000" y="685800"/>
            <a:ext cx="6096000" cy="3429000"/>
          </a:xfrm>
          <a:custGeom>
            <a:avLst/>
            <a:gdLst/>
            <a:ahLst/>
            <a:cxnLst/>
            <a:rect l="0" t="0" r="6096635" b="3429000"/>
            <a:pathLst>
              <a:path w="6096635" h="3429000" fill="none" extrusionOk="0">
                <a:moveTo>
                  <a:pt x="0" y="0"/>
                </a:moveTo>
                <a:lnTo>
                  <a:pt x="6096635" y="0"/>
                </a:lnTo>
                <a:lnTo>
                  <a:pt x="6096635" y="3429000"/>
                </a:lnTo>
                <a:lnTo>
                  <a:pt x="0" y="3429000"/>
                </a:lnTo>
                <a:close/>
              </a:path>
            </a:pathLst>
          </a:custGeom>
        </p:spPr>
      </p:sp>
      <p:sp>
        <p:nvSpPr>
          <p:cNvPr id="3" name="Google Shape;374;p: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w9Ij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LgaAAD4JQAACDQAABAAAAAmAAAACAAAAL0/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extLst>
      <p:ext uri="{BB962C8B-B14F-4D97-AF65-F5344CB8AC3E}">
        <p14:creationId xmlns:p14="http://schemas.microsoft.com/office/powerpoint/2010/main" val="415162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464;g99f2f57a71_0_0: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WAIAADgEAADYJwAAUBk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Mi0tQ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WAIAADgEAADYJwAAUBkAABAAAAAmAAAACAAAAAEP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465;g99f2f57a71_0_0: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EI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LgaAAD4JQAACDQAABAAAAAmAAAACAAAAL0/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extLst>
      <p:ext uri="{BB962C8B-B14F-4D97-AF65-F5344CB8AC3E}">
        <p14:creationId xmlns:p14="http://schemas.microsoft.com/office/powerpoint/2010/main" val="464386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493;gf1fb69573f_3_106: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WAIAADgEAADYJwAAUBk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IxND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WAIAADgEAADYJwAAUBkAABAAAAAmAAAACAAAAAEP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494;gf1fb69573f_3_106: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9wOn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LgaAAD4JQAACDQAABAAAAAmAAAACAAAAL0/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extLst>
      <p:ext uri="{BB962C8B-B14F-4D97-AF65-F5344CB8AC3E}">
        <p14:creationId xmlns:p14="http://schemas.microsoft.com/office/powerpoint/2010/main" val="264476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470;g99f2f57a71_0_217: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WAIAADgEAADYJwAAUBk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WAIAADgEAADYJwAAUBkAABAAAAAmAAAACAAAAAEP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471;g99f2f57a71_0_217: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LgaAAD4JQAACDQAABAAAAAmAAAACAAAAL0/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extLst>
      <p:ext uri="{BB962C8B-B14F-4D97-AF65-F5344CB8AC3E}">
        <p14:creationId xmlns:p14="http://schemas.microsoft.com/office/powerpoint/2010/main" val="2560044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594;gf89d944118_0_87:notes"/>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WAIAADgEAADYJwAAUBk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WAIAADgEAADYJwAAUBkAABAAAAAmAAAACAAAAAEP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Google Shape;595;gf89d944118_0_87:notes"/>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M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LgaAAD4JQAACDQAABAAAAAmAAAACAAAAL0/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lgn="l">
              <a:spcBef>
                <a:spcPts val="0"/>
              </a:spcBef>
              <a:spcAft>
                <a:spcPts val="0"/>
              </a:spcAft>
              <a:buNone/>
            </a:pPr>
            <a:endParaRPr/>
          </a:p>
        </p:txBody>
      </p:sp>
    </p:spTree>
    <p:extLst>
      <p:ext uri="{BB962C8B-B14F-4D97-AF65-F5344CB8AC3E}">
        <p14:creationId xmlns:p14="http://schemas.microsoft.com/office/powerpoint/2010/main" val="3566541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2" name="Google Shape;9;p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nBQAAPAJAADIPAAAWiI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I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nBQAAPAJAADIPAAAWiIAABAAAAAmAAAACAAAAP//////////"/>
              </a:ext>
            </a:extLst>
          </p:cNvSpPr>
          <p:nvPr/>
        </p:nvSpPr>
        <p:spPr>
          <a:xfrm>
            <a:off x="3350260" y="1615440"/>
            <a:ext cx="6530340" cy="3968750"/>
          </a:xfrm>
          <a:custGeom>
            <a:avLst/>
            <a:gdLst/>
            <a:ahLst/>
            <a:cxnLst/>
            <a:rect l="0" t="0" r="6530340" b="3968750"/>
            <a:pathLst>
              <a:path w="6530340" h="3968750">
                <a:moveTo>
                  <a:pt x="252187" y="3818382"/>
                </a:moveTo>
                <a:cubicBezTo>
                  <a:pt x="-542473" y="3720161"/>
                  <a:pt x="746886" y="3181660"/>
                  <a:pt x="1283662" y="2986968"/>
                </a:cubicBezTo>
                <a:cubicBezTo>
                  <a:pt x="1820463" y="2792277"/>
                  <a:pt x="2936142" y="2853649"/>
                  <a:pt x="3472918" y="2650183"/>
                </a:cubicBezTo>
                <a:cubicBezTo>
                  <a:pt x="4009718" y="2446717"/>
                  <a:pt x="4136000" y="1994162"/>
                  <a:pt x="4504392" y="1766122"/>
                </a:cubicBezTo>
                <a:cubicBezTo>
                  <a:pt x="4872785" y="1538107"/>
                  <a:pt x="5409261" y="1564831"/>
                  <a:pt x="5683224" y="1282018"/>
                </a:cubicBezTo>
                <a:cubicBezTo>
                  <a:pt x="5957212" y="999206"/>
                  <a:pt x="6086844" y="-313108"/>
                  <a:pt x="6148247" y="69272"/>
                </a:cubicBezTo>
                <a:cubicBezTo>
                  <a:pt x="6209650" y="451655"/>
                  <a:pt x="7034289" y="2951470"/>
                  <a:pt x="6051617" y="3576317"/>
                </a:cubicBezTo>
                <a:cubicBezTo>
                  <a:pt x="5068945" y="4201165"/>
                  <a:pt x="1046850" y="3916602"/>
                  <a:pt x="252187" y="3818382"/>
                </a:cubicBezTo>
                <a:close/>
              </a:path>
            </a:pathLst>
          </a:custGeom>
          <a:solidFill>
            <a:srgbClr val="FFA7BB"/>
          </a:solidFill>
          <a:ln>
            <a:noFill/>
          </a:ln>
          <a:effectLst/>
        </p:spPr>
      </p:sp>
      <p:sp>
        <p:nvSpPr>
          <p:cNvPr id="3" name="Google Shape;10;p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OUBN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rDMAAFwTAAA9OQAA/RQAABAAAAAmAAAACAAAAP//////////"/>
              </a:ext>
            </a:extLst>
          </p:cNvSpPr>
          <p:nvPr/>
        </p:nvSpPr>
        <p:spPr>
          <a:xfrm rot="20017227">
            <a:off x="8399780" y="3147060"/>
            <a:ext cx="904875" cy="264795"/>
          </a:xfrm>
          <a:custGeom>
            <a:avLst/>
            <a:gdLst/>
            <a:ahLst/>
            <a:cxnLst/>
            <a:rect l="0" t="0" r="904875" b="264795"/>
            <a:pathLst>
              <a:path w="904875" h="264795">
                <a:moveTo>
                  <a:pt x="661208" y="200"/>
                </a:moveTo>
                <a:cubicBezTo>
                  <a:pt x="655192" y="200"/>
                  <a:pt x="649376" y="2605"/>
                  <a:pt x="643560" y="8418"/>
                </a:cubicBezTo>
                <a:lnTo>
                  <a:pt x="437396" y="169180"/>
                </a:lnTo>
                <a:lnTo>
                  <a:pt x="246474" y="33475"/>
                </a:lnTo>
                <a:cubicBezTo>
                  <a:pt x="240257" y="31470"/>
                  <a:pt x="234842" y="30268"/>
                  <a:pt x="229827" y="30268"/>
                </a:cubicBezTo>
                <a:cubicBezTo>
                  <a:pt x="223009" y="30268"/>
                  <a:pt x="217193" y="32673"/>
                  <a:pt x="211177" y="38686"/>
                </a:cubicBezTo>
                <a:lnTo>
                  <a:pt x="10227" y="219493"/>
                </a:lnTo>
                <a:cubicBezTo>
                  <a:pt x="200" y="229515"/>
                  <a:pt x="200" y="244549"/>
                  <a:pt x="10227" y="254572"/>
                </a:cubicBezTo>
                <a:cubicBezTo>
                  <a:pt x="15241" y="264594"/>
                  <a:pt x="20255" y="264594"/>
                  <a:pt x="30282" y="264594"/>
                </a:cubicBezTo>
                <a:cubicBezTo>
                  <a:pt x="35296" y="264594"/>
                  <a:pt x="45323" y="264594"/>
                  <a:pt x="50337" y="259583"/>
                </a:cubicBezTo>
                <a:lnTo>
                  <a:pt x="231433" y="93810"/>
                </a:lnTo>
                <a:lnTo>
                  <a:pt x="422355" y="224504"/>
                </a:lnTo>
                <a:cubicBezTo>
                  <a:pt x="427368" y="226909"/>
                  <a:pt x="433585" y="228313"/>
                  <a:pt x="439401" y="228313"/>
                </a:cubicBezTo>
                <a:cubicBezTo>
                  <a:pt x="445017" y="228313"/>
                  <a:pt x="450030" y="226909"/>
                  <a:pt x="452437" y="224504"/>
                </a:cubicBezTo>
                <a:lnTo>
                  <a:pt x="663615" y="63743"/>
                </a:lnTo>
                <a:lnTo>
                  <a:pt x="859551" y="169180"/>
                </a:lnTo>
                <a:cubicBezTo>
                  <a:pt x="863762" y="170583"/>
                  <a:pt x="867773" y="171184"/>
                  <a:pt x="871583" y="171184"/>
                </a:cubicBezTo>
                <a:cubicBezTo>
                  <a:pt x="882012" y="171184"/>
                  <a:pt x="891037" y="166574"/>
                  <a:pt x="894847" y="159157"/>
                </a:cubicBezTo>
                <a:cubicBezTo>
                  <a:pt x="904875" y="144123"/>
                  <a:pt x="899861" y="129090"/>
                  <a:pt x="884820" y="119067"/>
                </a:cubicBezTo>
                <a:lnTo>
                  <a:pt x="673642" y="3407"/>
                </a:lnTo>
                <a:cubicBezTo>
                  <a:pt x="669431" y="1403"/>
                  <a:pt x="665420" y="200"/>
                  <a:pt x="661208" y="20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 name="Google Shape;11;p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JPv//0D7//9CEQAAbgw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JPv//0D7//9CEQAAbgwAABAAAAAmAAAACAAAAP//////////"/>
              </a:ext>
            </a:extLst>
          </p:cNvSpPr>
          <p:nvPr/>
        </p:nvSpPr>
        <p:spPr>
          <a:xfrm>
            <a:off x="-789940" y="-772160"/>
            <a:ext cx="3595370" cy="2792730"/>
          </a:xfrm>
          <a:custGeom>
            <a:avLst/>
            <a:gdLst/>
            <a:ahLst/>
            <a:cxnLst/>
            <a:rect l="0" t="0" r="3595370" b="2792730"/>
            <a:pathLst>
              <a:path w="3595370" h="2792730">
                <a:moveTo>
                  <a:pt x="144340" y="2602541"/>
                </a:moveTo>
                <a:cubicBezTo>
                  <a:pt x="178893" y="2996170"/>
                  <a:pt x="355087" y="2678222"/>
                  <a:pt x="502977" y="2542812"/>
                </a:cubicBezTo>
                <a:cubicBezTo>
                  <a:pt x="650867" y="2407402"/>
                  <a:pt x="775330" y="1973495"/>
                  <a:pt x="1031706" y="1790056"/>
                </a:cubicBezTo>
                <a:cubicBezTo>
                  <a:pt x="1288083" y="1606618"/>
                  <a:pt x="1784359" y="1619944"/>
                  <a:pt x="2041260" y="1442206"/>
                </a:cubicBezTo>
                <a:cubicBezTo>
                  <a:pt x="2298162" y="1264468"/>
                  <a:pt x="2364993" y="881340"/>
                  <a:pt x="2573115" y="723628"/>
                </a:cubicBezTo>
                <a:cubicBezTo>
                  <a:pt x="2781261" y="565942"/>
                  <a:pt x="3158400" y="581418"/>
                  <a:pt x="3290064" y="496011"/>
                </a:cubicBezTo>
                <a:cubicBezTo>
                  <a:pt x="3421727" y="410630"/>
                  <a:pt x="3862122" y="263769"/>
                  <a:pt x="3363046" y="211266"/>
                </a:cubicBezTo>
                <a:cubicBezTo>
                  <a:pt x="2863995" y="158762"/>
                  <a:pt x="832136" y="-217563"/>
                  <a:pt x="295680" y="180988"/>
                </a:cubicBezTo>
                <a:cubicBezTo>
                  <a:pt x="-240772" y="579543"/>
                  <a:pt x="109786" y="2208912"/>
                  <a:pt x="144340" y="2602541"/>
                </a:cubicBezTo>
                <a:close/>
              </a:path>
            </a:pathLst>
          </a:custGeom>
          <a:solidFill>
            <a:srgbClr val="A5DBFF"/>
          </a:solidFill>
          <a:ln>
            <a:noFill/>
          </a:ln>
          <a:effectLst/>
        </p:spPr>
      </p:sp>
      <p:sp>
        <p:nvSpPr>
          <p:cNvPr id="5" name="Google Shape;12;p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U9Im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bQIAAMsAAAAKBwAAJQIAABAAAAAmAAAACAAAAP//////////"/>
              </a:ext>
            </a:extLst>
          </p:cNvSpPr>
          <p:nvPr/>
        </p:nvSpPr>
        <p:spPr>
          <a:xfrm rot="126076">
            <a:off x="394335" y="128905"/>
            <a:ext cx="749935" cy="219710"/>
          </a:xfrm>
          <a:custGeom>
            <a:avLst/>
            <a:gdLst/>
            <a:ahLst/>
            <a:cxnLst/>
            <a:rect l="0" t="0" r="749935" b="219710"/>
            <a:pathLst>
              <a:path w="749935" h="219710">
                <a:moveTo>
                  <a:pt x="547991" y="166"/>
                </a:moveTo>
                <a:cubicBezTo>
                  <a:pt x="543004" y="166"/>
                  <a:pt x="538184" y="2162"/>
                  <a:pt x="533364" y="6985"/>
                </a:cubicBezTo>
                <a:lnTo>
                  <a:pt x="362501" y="140375"/>
                </a:lnTo>
                <a:lnTo>
                  <a:pt x="204270" y="27776"/>
                </a:lnTo>
                <a:cubicBezTo>
                  <a:pt x="199118" y="26112"/>
                  <a:pt x="194630" y="25114"/>
                  <a:pt x="190475" y="25114"/>
                </a:cubicBezTo>
                <a:cubicBezTo>
                  <a:pt x="184823" y="25114"/>
                  <a:pt x="180004" y="27110"/>
                  <a:pt x="175018" y="32100"/>
                </a:cubicBezTo>
                <a:lnTo>
                  <a:pt x="8476" y="182121"/>
                </a:lnTo>
                <a:cubicBezTo>
                  <a:pt x="166" y="190438"/>
                  <a:pt x="166" y="202912"/>
                  <a:pt x="8476" y="211228"/>
                </a:cubicBezTo>
                <a:cubicBezTo>
                  <a:pt x="12631" y="219544"/>
                  <a:pt x="16787" y="219544"/>
                  <a:pt x="25097" y="219544"/>
                </a:cubicBezTo>
                <a:cubicBezTo>
                  <a:pt x="29252" y="219544"/>
                  <a:pt x="37563" y="219544"/>
                  <a:pt x="41718" y="215386"/>
                </a:cubicBezTo>
                <a:lnTo>
                  <a:pt x="191805" y="77838"/>
                </a:lnTo>
                <a:lnTo>
                  <a:pt x="350036" y="186279"/>
                </a:lnTo>
                <a:cubicBezTo>
                  <a:pt x="354191" y="188275"/>
                  <a:pt x="359343" y="189440"/>
                  <a:pt x="364163" y="189440"/>
                </a:cubicBezTo>
                <a:cubicBezTo>
                  <a:pt x="368817" y="189440"/>
                  <a:pt x="372972" y="188275"/>
                  <a:pt x="374967" y="186279"/>
                </a:cubicBezTo>
                <a:lnTo>
                  <a:pt x="549985" y="52890"/>
                </a:lnTo>
                <a:lnTo>
                  <a:pt x="712371" y="140375"/>
                </a:lnTo>
                <a:cubicBezTo>
                  <a:pt x="715862" y="141539"/>
                  <a:pt x="719186" y="142038"/>
                  <a:pt x="722344" y="142038"/>
                </a:cubicBezTo>
                <a:cubicBezTo>
                  <a:pt x="730987" y="142038"/>
                  <a:pt x="738466" y="138213"/>
                  <a:pt x="741624" y="132059"/>
                </a:cubicBezTo>
                <a:cubicBezTo>
                  <a:pt x="749935" y="119585"/>
                  <a:pt x="745779" y="107111"/>
                  <a:pt x="733314" y="98795"/>
                </a:cubicBezTo>
                <a:lnTo>
                  <a:pt x="558296" y="2827"/>
                </a:lnTo>
                <a:cubicBezTo>
                  <a:pt x="554805" y="1164"/>
                  <a:pt x="551481" y="166"/>
                  <a:pt x="547991" y="166"/>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13;p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Rpb2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nwAAAMwFAACpAgAAzgYAABAAAAAmAAAACAAAAP//////////"/>
              </a:ext>
            </a:extLst>
          </p:cNvSpPr>
          <p:nvPr/>
        </p:nvSpPr>
        <p:spPr>
          <a:xfrm rot="7079735">
            <a:off x="184785" y="858520"/>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14;p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gRUAAFkCAACqFwAASgQAABAAAAAmAAAACAAAAP//////////"/>
              </a:ext>
            </a:extLst>
          </p:cNvSpPr>
          <p:nvPr/>
        </p:nvSpPr>
        <p:spPr>
          <a:xfrm>
            <a:off x="3495675" y="381635"/>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15;p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86Yg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uxQAAEgcAAAgHAAADR8AABAAAAAmAAAACAAAAP//////////"/>
              </a:ext>
            </a:extLst>
          </p:cNvSpPr>
          <p:nvPr/>
        </p:nvSpPr>
        <p:spPr>
          <a:xfrm rot="21253952">
            <a:off x="3369945" y="4597400"/>
            <a:ext cx="1202055" cy="450215"/>
          </a:xfrm>
          <a:custGeom>
            <a:avLst/>
            <a:gdLst/>
            <a:ahLst/>
            <a:cxnLst/>
            <a:rect l="0" t="0" r="1202055" b="450215"/>
            <a:pathLst>
              <a:path w="1202055" h="450215">
                <a:moveTo>
                  <a:pt x="28712" y="0"/>
                </a:moveTo>
                <a:cubicBezTo>
                  <a:pt x="22970" y="0"/>
                  <a:pt x="16917" y="2016"/>
                  <a:pt x="11640" y="5428"/>
                </a:cubicBezTo>
                <a:cubicBezTo>
                  <a:pt x="0" y="13182"/>
                  <a:pt x="0" y="24968"/>
                  <a:pt x="7760" y="36600"/>
                </a:cubicBezTo>
                <a:lnTo>
                  <a:pt x="108953" y="188119"/>
                </a:lnTo>
                <a:cubicBezTo>
                  <a:pt x="114695" y="193857"/>
                  <a:pt x="122455" y="197424"/>
                  <a:pt x="130681" y="197424"/>
                </a:cubicBezTo>
                <a:cubicBezTo>
                  <a:pt x="133785" y="197424"/>
                  <a:pt x="136889" y="196959"/>
                  <a:pt x="139994" y="195873"/>
                </a:cubicBezTo>
                <a:lnTo>
                  <a:pt x="280143" y="118173"/>
                </a:lnTo>
                <a:lnTo>
                  <a:pt x="369540" y="250308"/>
                </a:lnTo>
                <a:cubicBezTo>
                  <a:pt x="374507" y="257753"/>
                  <a:pt x="381025" y="260389"/>
                  <a:pt x="388010" y="260389"/>
                </a:cubicBezTo>
                <a:cubicBezTo>
                  <a:pt x="392200" y="260389"/>
                  <a:pt x="396391" y="259614"/>
                  <a:pt x="400736" y="258063"/>
                </a:cubicBezTo>
                <a:lnTo>
                  <a:pt x="540730" y="180365"/>
                </a:lnTo>
                <a:lnTo>
                  <a:pt x="630128" y="312498"/>
                </a:lnTo>
                <a:cubicBezTo>
                  <a:pt x="635249" y="320097"/>
                  <a:pt x="643475" y="324285"/>
                  <a:pt x="650770" y="324285"/>
                </a:cubicBezTo>
                <a:cubicBezTo>
                  <a:pt x="654805" y="324285"/>
                  <a:pt x="658530" y="323044"/>
                  <a:pt x="661324" y="320252"/>
                </a:cubicBezTo>
                <a:lnTo>
                  <a:pt x="801318" y="242554"/>
                </a:lnTo>
                <a:lnTo>
                  <a:pt x="894751" y="374688"/>
                </a:lnTo>
                <a:cubicBezTo>
                  <a:pt x="897234" y="382287"/>
                  <a:pt x="904528" y="386474"/>
                  <a:pt x="912599" y="386474"/>
                </a:cubicBezTo>
                <a:cubicBezTo>
                  <a:pt x="917100" y="386474"/>
                  <a:pt x="921601" y="385233"/>
                  <a:pt x="925791" y="382442"/>
                </a:cubicBezTo>
                <a:lnTo>
                  <a:pt x="1065785" y="308621"/>
                </a:lnTo>
                <a:lnTo>
                  <a:pt x="1155338" y="440754"/>
                </a:lnTo>
                <a:cubicBezTo>
                  <a:pt x="1159218" y="444631"/>
                  <a:pt x="1163098" y="448509"/>
                  <a:pt x="1170858" y="448509"/>
                </a:cubicBezTo>
                <a:cubicBezTo>
                  <a:pt x="1171945" y="449749"/>
                  <a:pt x="1173497" y="450215"/>
                  <a:pt x="1175204" y="450215"/>
                </a:cubicBezTo>
                <a:cubicBezTo>
                  <a:pt x="1179240" y="450215"/>
                  <a:pt x="1184827" y="447423"/>
                  <a:pt x="1190259" y="444631"/>
                </a:cubicBezTo>
                <a:cubicBezTo>
                  <a:pt x="1198019" y="436877"/>
                  <a:pt x="1201899" y="425246"/>
                  <a:pt x="1194139" y="413614"/>
                </a:cubicBezTo>
                <a:lnTo>
                  <a:pt x="1093101" y="261940"/>
                </a:lnTo>
                <a:cubicBezTo>
                  <a:pt x="1087359" y="256357"/>
                  <a:pt x="1079599" y="252634"/>
                  <a:pt x="1071218" y="252634"/>
                </a:cubicBezTo>
                <a:cubicBezTo>
                  <a:pt x="1068269" y="252634"/>
                  <a:pt x="1065009" y="253255"/>
                  <a:pt x="1061905" y="254185"/>
                </a:cubicBezTo>
                <a:lnTo>
                  <a:pt x="921911" y="332039"/>
                </a:lnTo>
                <a:lnTo>
                  <a:pt x="828478" y="199750"/>
                </a:lnTo>
                <a:cubicBezTo>
                  <a:pt x="826150" y="192461"/>
                  <a:pt x="818856" y="189670"/>
                  <a:pt x="811096" y="189670"/>
                </a:cubicBezTo>
                <a:cubicBezTo>
                  <a:pt x="806439" y="189670"/>
                  <a:pt x="801628" y="190600"/>
                  <a:pt x="797438" y="191996"/>
                </a:cubicBezTo>
                <a:lnTo>
                  <a:pt x="657444" y="269849"/>
                </a:lnTo>
                <a:lnTo>
                  <a:pt x="567891" y="137561"/>
                </a:lnTo>
                <a:cubicBezTo>
                  <a:pt x="562924" y="130117"/>
                  <a:pt x="556251" y="125773"/>
                  <a:pt x="549111" y="125773"/>
                </a:cubicBezTo>
                <a:cubicBezTo>
                  <a:pt x="545076" y="125773"/>
                  <a:pt x="540885" y="127170"/>
                  <a:pt x="536850" y="129807"/>
                </a:cubicBezTo>
                <a:lnTo>
                  <a:pt x="396701" y="203628"/>
                </a:lnTo>
                <a:lnTo>
                  <a:pt x="307303" y="71494"/>
                </a:lnTo>
                <a:cubicBezTo>
                  <a:pt x="302492" y="66687"/>
                  <a:pt x="296283" y="63430"/>
                  <a:pt x="289300" y="63430"/>
                </a:cubicBezTo>
                <a:cubicBezTo>
                  <a:pt x="285109" y="63430"/>
                  <a:pt x="280608" y="64670"/>
                  <a:pt x="276263" y="67617"/>
                </a:cubicBezTo>
                <a:lnTo>
                  <a:pt x="136113" y="141438"/>
                </a:lnTo>
                <a:lnTo>
                  <a:pt x="46716" y="9305"/>
                </a:lnTo>
                <a:cubicBezTo>
                  <a:pt x="42370" y="2946"/>
                  <a:pt x="35696" y="0"/>
                  <a:pt x="28712" y="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16;p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xy8AAFMcAACAMQAADB4AABAAAAAmAAAACAAAAP//////////"/>
              </a:ext>
            </a:extLst>
          </p:cNvSpPr>
          <p:nvPr/>
        </p:nvSpPr>
        <p:spPr>
          <a:xfrm>
            <a:off x="7766685" y="4604385"/>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17;p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4DEAAHcCAAAaNQAANwUAABAAAAAmAAAACAAAAP//////////"/>
              </a:ext>
            </a:extLst>
          </p:cNvSpPr>
          <p:nvPr/>
        </p:nvSpPr>
        <p:spPr>
          <a:xfrm>
            <a:off x="8107680" y="400685"/>
            <a:ext cx="524510" cy="447040"/>
          </a:xfrm>
          <a:custGeom>
            <a:avLst/>
            <a:gdLst/>
            <a:ahLst/>
            <a:cxnLst/>
            <a:rect l="0" t="0" r="524510" b="447040"/>
            <a:pathLst>
              <a:path w="524510" h="447040">
                <a:moveTo>
                  <a:pt x="248417" y="111"/>
                </a:moveTo>
                <a:cubicBezTo>
                  <a:pt x="158194" y="111"/>
                  <a:pt x="71957" y="48514"/>
                  <a:pt x="30554" y="133248"/>
                </a:cubicBezTo>
                <a:cubicBezTo>
                  <a:pt x="8413" y="174895"/>
                  <a:pt x="111" y="216542"/>
                  <a:pt x="2878" y="258189"/>
                </a:cubicBezTo>
                <a:cubicBezTo>
                  <a:pt x="43396" y="231716"/>
                  <a:pt x="90112" y="217428"/>
                  <a:pt x="137493" y="217428"/>
                </a:cubicBezTo>
                <a:cubicBezTo>
                  <a:pt x="174357" y="217428"/>
                  <a:pt x="211775" y="226068"/>
                  <a:pt x="246978" y="244343"/>
                </a:cubicBezTo>
                <a:cubicBezTo>
                  <a:pt x="327459" y="285990"/>
                  <a:pt x="374618" y="363746"/>
                  <a:pt x="380154" y="446929"/>
                </a:cubicBezTo>
                <a:cubicBezTo>
                  <a:pt x="416243" y="424777"/>
                  <a:pt x="444029" y="394206"/>
                  <a:pt x="463402" y="352559"/>
                </a:cubicBezTo>
                <a:cubicBezTo>
                  <a:pt x="524399" y="233267"/>
                  <a:pt x="477240" y="86063"/>
                  <a:pt x="358013" y="25032"/>
                </a:cubicBezTo>
                <a:cubicBezTo>
                  <a:pt x="322588" y="8196"/>
                  <a:pt x="285170" y="111"/>
                  <a:pt x="248417" y="1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18;p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UCUAAKYcAABSJgAArx4AABAAAAAmAAAACAAAAP//////////"/>
              </a:ext>
            </a:extLst>
          </p:cNvSpPr>
          <p:nvPr/>
        </p:nvSpPr>
        <p:spPr>
          <a:xfrm rot="19050962">
            <a:off x="6065520" y="4657090"/>
            <a:ext cx="163830" cy="330835"/>
          </a:xfrm>
          <a:custGeom>
            <a:avLst/>
            <a:gdLst/>
            <a:ahLst/>
            <a:cxnLst/>
            <a:rect l="0" t="0" r="163830" b="330835"/>
            <a:pathLst>
              <a:path w="163830" h="330835">
                <a:moveTo>
                  <a:pt x="133928" y="210"/>
                </a:moveTo>
                <a:cubicBezTo>
                  <a:pt x="121293" y="210"/>
                  <a:pt x="109922" y="8844"/>
                  <a:pt x="105710" y="17478"/>
                </a:cubicBezTo>
                <a:lnTo>
                  <a:pt x="5264" y="291876"/>
                </a:lnTo>
                <a:cubicBezTo>
                  <a:pt x="0" y="307670"/>
                  <a:pt x="5264" y="323464"/>
                  <a:pt x="21268" y="328729"/>
                </a:cubicBezTo>
                <a:cubicBezTo>
                  <a:pt x="25059" y="330203"/>
                  <a:pt x="29060" y="330835"/>
                  <a:pt x="32850" y="330835"/>
                </a:cubicBezTo>
                <a:cubicBezTo>
                  <a:pt x="44221" y="330835"/>
                  <a:pt x="54119" y="324938"/>
                  <a:pt x="58120" y="312934"/>
                </a:cubicBezTo>
                <a:lnTo>
                  <a:pt x="158355" y="38537"/>
                </a:lnTo>
                <a:cubicBezTo>
                  <a:pt x="163619" y="22743"/>
                  <a:pt x="158355" y="6738"/>
                  <a:pt x="142562" y="1474"/>
                </a:cubicBezTo>
                <a:cubicBezTo>
                  <a:pt x="139613" y="631"/>
                  <a:pt x="136665" y="210"/>
                  <a:pt x="133928" y="210"/>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2" name="Google Shape;19;p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diIAAKUCAAATJwAA/gMAABAAAAAmAAAACAAAAP//////////"/>
              </a:ext>
            </a:extLst>
          </p:cNvSpPr>
          <p:nvPr/>
        </p:nvSpPr>
        <p:spPr>
          <a:xfrm rot="1606872">
            <a:off x="5601970" y="429895"/>
            <a:ext cx="749935" cy="219075"/>
          </a:xfrm>
          <a:custGeom>
            <a:avLst/>
            <a:gdLst/>
            <a:ahLst/>
            <a:cxnLst/>
            <a:rect l="0" t="0" r="749935" b="219075"/>
            <a:pathLst>
              <a:path w="749935" h="219075">
                <a:moveTo>
                  <a:pt x="547991" y="165"/>
                </a:moveTo>
                <a:cubicBezTo>
                  <a:pt x="543004" y="165"/>
                  <a:pt x="538184" y="2155"/>
                  <a:pt x="533364" y="6965"/>
                </a:cubicBezTo>
                <a:lnTo>
                  <a:pt x="362501" y="139969"/>
                </a:lnTo>
                <a:lnTo>
                  <a:pt x="204270" y="27695"/>
                </a:lnTo>
                <a:cubicBezTo>
                  <a:pt x="199118" y="26036"/>
                  <a:pt x="194630" y="25041"/>
                  <a:pt x="190475" y="25041"/>
                </a:cubicBezTo>
                <a:cubicBezTo>
                  <a:pt x="184823" y="25041"/>
                  <a:pt x="180004" y="27031"/>
                  <a:pt x="175018" y="32007"/>
                </a:cubicBezTo>
                <a:lnTo>
                  <a:pt x="8476" y="181595"/>
                </a:lnTo>
                <a:cubicBezTo>
                  <a:pt x="166" y="189887"/>
                  <a:pt x="166" y="202325"/>
                  <a:pt x="8476" y="210617"/>
                </a:cubicBezTo>
                <a:cubicBezTo>
                  <a:pt x="12631" y="218909"/>
                  <a:pt x="16787" y="218909"/>
                  <a:pt x="25097" y="218909"/>
                </a:cubicBezTo>
                <a:cubicBezTo>
                  <a:pt x="29252" y="218909"/>
                  <a:pt x="37563" y="218909"/>
                  <a:pt x="41718" y="214763"/>
                </a:cubicBezTo>
                <a:lnTo>
                  <a:pt x="191805" y="77613"/>
                </a:lnTo>
                <a:lnTo>
                  <a:pt x="350036" y="185741"/>
                </a:lnTo>
                <a:cubicBezTo>
                  <a:pt x="354191" y="187731"/>
                  <a:pt x="359343" y="188892"/>
                  <a:pt x="364163" y="188892"/>
                </a:cubicBezTo>
                <a:cubicBezTo>
                  <a:pt x="368817" y="188892"/>
                  <a:pt x="372972" y="187731"/>
                  <a:pt x="374967" y="185741"/>
                </a:cubicBezTo>
                <a:lnTo>
                  <a:pt x="549985" y="52737"/>
                </a:lnTo>
                <a:lnTo>
                  <a:pt x="712371" y="139969"/>
                </a:lnTo>
                <a:cubicBezTo>
                  <a:pt x="715862" y="141130"/>
                  <a:pt x="719186" y="141627"/>
                  <a:pt x="722344" y="141627"/>
                </a:cubicBezTo>
                <a:cubicBezTo>
                  <a:pt x="730987" y="141627"/>
                  <a:pt x="738466" y="137813"/>
                  <a:pt x="741624" y="131677"/>
                </a:cubicBezTo>
                <a:cubicBezTo>
                  <a:pt x="749935" y="119239"/>
                  <a:pt x="745779" y="106801"/>
                  <a:pt x="733314" y="98509"/>
                </a:cubicBezTo>
                <a:lnTo>
                  <a:pt x="558296" y="2819"/>
                </a:lnTo>
                <a:cubicBezTo>
                  <a:pt x="554805" y="1160"/>
                  <a:pt x="551481" y="165"/>
                  <a:pt x="547991" y="165"/>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3" name="Google Shape;20;p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ZgIAAE4bAABpAwAAVx0AABAAAAAmAAAACAAAAP//////////"/>
              </a:ext>
            </a:extLst>
          </p:cNvSpPr>
          <p:nvPr/>
        </p:nvSpPr>
        <p:spPr>
          <a:xfrm rot="19050962">
            <a:off x="389890" y="4438650"/>
            <a:ext cx="164465" cy="330835"/>
          </a:xfrm>
          <a:custGeom>
            <a:avLst/>
            <a:gdLst/>
            <a:ahLst/>
            <a:cxnLst/>
            <a:rect l="0" t="0" r="164465" b="330835"/>
            <a:pathLst>
              <a:path w="164465" h="330835">
                <a:moveTo>
                  <a:pt x="134446" y="210"/>
                </a:moveTo>
                <a:cubicBezTo>
                  <a:pt x="121763" y="210"/>
                  <a:pt x="110347" y="8844"/>
                  <a:pt x="106120" y="17478"/>
                </a:cubicBezTo>
                <a:lnTo>
                  <a:pt x="5284" y="291876"/>
                </a:lnTo>
                <a:cubicBezTo>
                  <a:pt x="0" y="307670"/>
                  <a:pt x="5284" y="323464"/>
                  <a:pt x="21350" y="328729"/>
                </a:cubicBezTo>
                <a:cubicBezTo>
                  <a:pt x="25155" y="330203"/>
                  <a:pt x="29172" y="330835"/>
                  <a:pt x="32977" y="330835"/>
                </a:cubicBezTo>
                <a:cubicBezTo>
                  <a:pt x="44392" y="330835"/>
                  <a:pt x="54328" y="324938"/>
                  <a:pt x="58344" y="312934"/>
                </a:cubicBezTo>
                <a:lnTo>
                  <a:pt x="158968" y="38537"/>
                </a:lnTo>
                <a:cubicBezTo>
                  <a:pt x="164253" y="22743"/>
                  <a:pt x="158968" y="6738"/>
                  <a:pt x="143114" y="1474"/>
                </a:cubicBezTo>
                <a:cubicBezTo>
                  <a:pt x="140154" y="631"/>
                  <a:pt x="137195" y="210"/>
                  <a:pt x="134446" y="21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4" name="Google Shape;21;p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QAAMUNAABRHgAAKRQAABAAAAAmAAAACAAAAD2wAAAAAAAA"/>
              </a:ext>
            </a:extLst>
          </p:cNvSpPr>
          <p:nvPr>
            <p:ph type="ctrTitle"/>
          </p:nvPr>
        </p:nvSpPr>
        <p:spPr>
          <a:xfrm>
            <a:off x="713105" y="2238375"/>
            <a:ext cx="4215130" cy="1038860"/>
          </a:xfrm>
        </p:spPr>
        <p:txBody>
          <a:bodyPr vert="horz" wrap="square" lIns="91440" tIns="91440" rIns="91440" bIns="91440" numCol="1" spcCol="215900" anchor="ctr">
            <a:prstTxWarp prst="textNoShape">
              <a:avLst/>
            </a:prstTxWarp>
          </a:bodyPr>
          <a:lstStyle>
            <a:lvl1pPr algn="l">
              <a:spcBef>
                <a:spcPts val="0"/>
              </a:spcBef>
              <a:spcAft>
                <a:spcPts val="0"/>
              </a:spcAft>
              <a:buNone/>
              <a:defRPr sz="5200" cap="none">
                <a:latin typeface="Press Start 2P" charset="0"/>
                <a:ea typeface="Arial" pitchFamily="2" charset="0"/>
                <a:cs typeface="Arial" pitchFamily="2" charset="0"/>
              </a:defRPr>
            </a:lvl1pPr>
            <a:lvl2pPr algn="ctr">
              <a:spcBef>
                <a:spcPts val="0"/>
              </a:spcBef>
              <a:spcAft>
                <a:spcPts val="0"/>
              </a:spcAft>
              <a:buNone/>
              <a:defRPr sz="5200" cap="none">
                <a:solidFill>
                  <a:srgbClr val="191919"/>
                </a:solidFill>
              </a:defRPr>
            </a:lvl2pPr>
            <a:lvl3pPr algn="ctr">
              <a:spcBef>
                <a:spcPts val="0"/>
              </a:spcBef>
              <a:spcAft>
                <a:spcPts val="0"/>
              </a:spcAft>
              <a:buNone/>
              <a:defRPr sz="5200" cap="none">
                <a:solidFill>
                  <a:srgbClr val="191919"/>
                </a:solidFill>
              </a:defRPr>
            </a:lvl3pPr>
            <a:lvl4pPr algn="ctr">
              <a:spcBef>
                <a:spcPts val="0"/>
              </a:spcBef>
              <a:spcAft>
                <a:spcPts val="0"/>
              </a:spcAft>
              <a:buNone/>
              <a:defRPr sz="5200" cap="none">
                <a:solidFill>
                  <a:srgbClr val="191919"/>
                </a:solidFill>
              </a:defRPr>
            </a:lvl4pPr>
            <a:lvl5pPr algn="ctr">
              <a:spcBef>
                <a:spcPts val="0"/>
              </a:spcBef>
              <a:spcAft>
                <a:spcPts val="0"/>
              </a:spcAft>
              <a:buNone/>
              <a:defRPr sz="5200" cap="none">
                <a:solidFill>
                  <a:srgbClr val="191919"/>
                </a:solidFill>
              </a:defRPr>
            </a:lvl5pPr>
            <a:lvl6pPr algn="ctr">
              <a:spcBef>
                <a:spcPts val="0"/>
              </a:spcBef>
              <a:spcAft>
                <a:spcPts val="0"/>
              </a:spcAft>
              <a:buNone/>
              <a:defRPr sz="5200" cap="none">
                <a:solidFill>
                  <a:srgbClr val="191919"/>
                </a:solidFill>
              </a:defRPr>
            </a:lvl6pPr>
            <a:lvl7pPr algn="ctr">
              <a:spcBef>
                <a:spcPts val="0"/>
              </a:spcBef>
              <a:spcAft>
                <a:spcPts val="0"/>
              </a:spcAft>
              <a:buNone/>
              <a:defRPr sz="5200" cap="none">
                <a:solidFill>
                  <a:srgbClr val="191919"/>
                </a:solidFill>
              </a:defRPr>
            </a:lvl7pPr>
            <a:lvl8pPr algn="ctr">
              <a:spcBef>
                <a:spcPts val="0"/>
              </a:spcBef>
              <a:spcAft>
                <a:spcPts val="0"/>
              </a:spcAft>
              <a:buNone/>
              <a:defRPr sz="5200" cap="none">
                <a:solidFill>
                  <a:srgbClr val="191919"/>
                </a:solidFill>
              </a:defRPr>
            </a:lvl8pPr>
            <a:lvl9pPr algn="ctr">
              <a:spcBef>
                <a:spcPts val="0"/>
              </a:spcBef>
              <a:spcAft>
                <a:spcPts val="0"/>
              </a:spcAft>
              <a:buNone/>
              <a:defRPr sz="5200" cap="none">
                <a:solidFill>
                  <a:srgbClr val="191919"/>
                </a:solidFill>
              </a:defRPr>
            </a:lvl9pPr>
          </a:lstStyle>
          <a:p>
            <a:endParaRPr/>
          </a:p>
        </p:txBody>
      </p:sp>
      <p:sp>
        <p:nvSpPr>
          <p:cNvPr id="15" name="Google Shape;22;p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50cy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QAACkUAABRHgAA6xcAABAAAAAmAAAACAAAAD2wAAAAAAAA"/>
              </a:ext>
            </a:extLst>
          </p:cNvSpPr>
          <p:nvPr>
            <p:ph type="subTitle" idx="1"/>
          </p:nvPr>
        </p:nvSpPr>
        <p:spPr>
          <a:xfrm>
            <a:off x="713105" y="3277235"/>
            <a:ext cx="4215130" cy="610870"/>
          </a:xfrm>
        </p:spPr>
        <p:txBody>
          <a:bodyPr vert="horz" wrap="square" lIns="91440" tIns="91440" rIns="91440" bIns="91440" numCol="1" spcCol="215900" anchor="ctr">
            <a:prstTxWarp prst="textNoShape">
              <a:avLst/>
            </a:prstTxWarp>
          </a:bodyPr>
          <a:lstStyle>
            <a:lvl1pPr>
              <a:lnSpc>
                <a:spcPct val="100000"/>
              </a:lnSpc>
              <a:spcBef>
                <a:spcPts val="0"/>
              </a:spcBef>
              <a:spcAft>
                <a:spcPts val="0"/>
              </a:spcAft>
              <a:buNone/>
              <a:defRPr sz="1600" cap="none">
                <a:solidFill>
                  <a:srgbClr val="FFFFFF"/>
                </a:solidFill>
              </a:defRPr>
            </a:lvl1pPr>
            <a:lvl2pPr algn="ctr">
              <a:lnSpc>
                <a:spcPct val="100000"/>
              </a:lnSpc>
              <a:spcBef>
                <a:spcPts val="0"/>
              </a:spcBef>
              <a:spcAft>
                <a:spcPts val="0"/>
              </a:spcAft>
              <a:buNone/>
              <a:defRPr sz="1800" cap="none"/>
            </a:lvl2pPr>
            <a:lvl3pPr algn="ctr">
              <a:lnSpc>
                <a:spcPct val="100000"/>
              </a:lnSpc>
              <a:spcBef>
                <a:spcPts val="0"/>
              </a:spcBef>
              <a:spcAft>
                <a:spcPts val="0"/>
              </a:spcAft>
              <a:buNone/>
              <a:defRPr sz="1800" cap="none"/>
            </a:lvl3pPr>
            <a:lvl4pPr algn="ctr">
              <a:lnSpc>
                <a:spcPct val="100000"/>
              </a:lnSpc>
              <a:spcBef>
                <a:spcPts val="0"/>
              </a:spcBef>
              <a:spcAft>
                <a:spcPts val="0"/>
              </a:spcAft>
              <a:buNone/>
              <a:defRPr sz="1800" cap="none"/>
            </a:lvl4pPr>
            <a:lvl5pPr algn="ctr">
              <a:lnSpc>
                <a:spcPct val="100000"/>
              </a:lnSpc>
              <a:spcBef>
                <a:spcPts val="0"/>
              </a:spcBef>
              <a:spcAft>
                <a:spcPts val="0"/>
              </a:spcAft>
              <a:buNone/>
              <a:defRPr sz="1800" cap="none"/>
            </a:lvl5pPr>
            <a:lvl6pPr algn="ctr">
              <a:lnSpc>
                <a:spcPct val="100000"/>
              </a:lnSpc>
              <a:spcBef>
                <a:spcPts val="0"/>
              </a:spcBef>
              <a:spcAft>
                <a:spcPts val="0"/>
              </a:spcAft>
              <a:buNone/>
              <a:defRPr sz="1800" cap="none"/>
            </a:lvl6pPr>
            <a:lvl7pPr algn="ctr">
              <a:lnSpc>
                <a:spcPct val="100000"/>
              </a:lnSpc>
              <a:spcBef>
                <a:spcPts val="0"/>
              </a:spcBef>
              <a:spcAft>
                <a:spcPts val="0"/>
              </a:spcAft>
              <a:buNone/>
              <a:defRPr sz="1800" cap="none"/>
            </a:lvl7pPr>
            <a:lvl8pPr algn="ctr">
              <a:lnSpc>
                <a:spcPct val="100000"/>
              </a:lnSpc>
              <a:spcBef>
                <a:spcPts val="0"/>
              </a:spcBef>
              <a:spcAft>
                <a:spcPts val="0"/>
              </a:spcAft>
              <a:buNone/>
              <a:defRPr sz="1800" cap="none"/>
            </a:lvl8pPr>
            <a:lvl9pPr algn="ctr">
              <a:lnSpc>
                <a:spcPct val="100000"/>
              </a:lnSpc>
              <a:spcBef>
                <a:spcPts val="0"/>
              </a:spcBef>
              <a:spcAft>
                <a:spcPts val="0"/>
              </a:spcAft>
              <a:buNone/>
              <a:defRPr sz="1800" cap="none"/>
            </a:lvl9pPr>
          </a:lstStyle>
          <a:p>
            <a:endParaRPr/>
          </a:p>
        </p:txBody>
      </p:sp>
      <p:sp>
        <p:nvSpPr>
          <p:cNvPr id="16" name="Google Shape;23;p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EAC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EDCD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QAALkHAABRHgAAxQ0AABAAAAAmAAAACAAAAD2wAAAAAAAA"/>
              </a:ext>
            </a:extLst>
          </p:cNvSpPr>
          <p:nvPr>
            <p:ph type="ctrTitle" idx="2"/>
          </p:nvPr>
        </p:nvSpPr>
        <p:spPr>
          <a:xfrm>
            <a:off x="713105" y="1255395"/>
            <a:ext cx="4215130" cy="982980"/>
          </a:xfrm>
        </p:spPr>
        <p:txBody>
          <a:bodyPr vert="horz" wrap="square" lIns="91440" tIns="365760" rIns="91440" bIns="91440" numCol="1" spcCol="215900" anchor="ctr">
            <a:prstTxWarp prst="textNoShape">
              <a:avLst/>
            </a:prstTxWarp>
          </a:bodyPr>
          <a:lstStyle>
            <a:lvl1pPr algn="l">
              <a:spcBef>
                <a:spcPts val="0"/>
              </a:spcBef>
              <a:spcAft>
                <a:spcPts val="0"/>
              </a:spcAft>
              <a:buNone/>
              <a:defRPr sz="6100" cap="none">
                <a:solidFill>
                  <a:srgbClr val="FFE400"/>
                </a:solidFill>
                <a:latin typeface="Press Start 2P" charset="0"/>
                <a:ea typeface="Arial" pitchFamily="2" charset="0"/>
                <a:cs typeface="Arial" pitchFamily="2" charset="0"/>
              </a:defRPr>
            </a:lvl1pPr>
            <a:lvl2pPr algn="ctr">
              <a:spcBef>
                <a:spcPts val="0"/>
              </a:spcBef>
              <a:spcAft>
                <a:spcPts val="0"/>
              </a:spcAft>
              <a:buNone/>
              <a:defRPr sz="5200" cap="none">
                <a:solidFill>
                  <a:srgbClr val="191919"/>
                </a:solidFill>
              </a:defRPr>
            </a:lvl2pPr>
            <a:lvl3pPr algn="ctr">
              <a:spcBef>
                <a:spcPts val="0"/>
              </a:spcBef>
              <a:spcAft>
                <a:spcPts val="0"/>
              </a:spcAft>
              <a:buNone/>
              <a:defRPr sz="5200" cap="none">
                <a:solidFill>
                  <a:srgbClr val="191919"/>
                </a:solidFill>
              </a:defRPr>
            </a:lvl3pPr>
            <a:lvl4pPr algn="ctr">
              <a:spcBef>
                <a:spcPts val="0"/>
              </a:spcBef>
              <a:spcAft>
                <a:spcPts val="0"/>
              </a:spcAft>
              <a:buNone/>
              <a:defRPr sz="5200" cap="none">
                <a:solidFill>
                  <a:srgbClr val="191919"/>
                </a:solidFill>
              </a:defRPr>
            </a:lvl4pPr>
            <a:lvl5pPr algn="ctr">
              <a:spcBef>
                <a:spcPts val="0"/>
              </a:spcBef>
              <a:spcAft>
                <a:spcPts val="0"/>
              </a:spcAft>
              <a:buNone/>
              <a:defRPr sz="5200" cap="none">
                <a:solidFill>
                  <a:srgbClr val="191919"/>
                </a:solidFill>
              </a:defRPr>
            </a:lvl5pPr>
            <a:lvl6pPr algn="ctr">
              <a:spcBef>
                <a:spcPts val="0"/>
              </a:spcBef>
              <a:spcAft>
                <a:spcPts val="0"/>
              </a:spcAft>
              <a:buNone/>
              <a:defRPr sz="5200" cap="none">
                <a:solidFill>
                  <a:srgbClr val="191919"/>
                </a:solidFill>
              </a:defRPr>
            </a:lvl6pPr>
            <a:lvl7pPr algn="ctr">
              <a:spcBef>
                <a:spcPts val="0"/>
              </a:spcBef>
              <a:spcAft>
                <a:spcPts val="0"/>
              </a:spcAft>
              <a:buNone/>
              <a:defRPr sz="5200" cap="none">
                <a:solidFill>
                  <a:srgbClr val="191919"/>
                </a:solidFill>
              </a:defRPr>
            </a:lvl7pPr>
            <a:lvl8pPr algn="ctr">
              <a:spcBef>
                <a:spcPts val="0"/>
              </a:spcBef>
              <a:spcAft>
                <a:spcPts val="0"/>
              </a:spcAft>
              <a:buNone/>
              <a:defRPr sz="5200" cap="none">
                <a:solidFill>
                  <a:srgbClr val="191919"/>
                </a:solidFill>
              </a:defRPr>
            </a:lvl8pPr>
            <a:lvl9pPr algn="ctr">
              <a:spcBef>
                <a:spcPts val="0"/>
              </a:spcBef>
              <a:spcAft>
                <a:spcPts val="0"/>
              </a:spcAft>
              <a:buNone/>
              <a:defRPr sz="5200" cap="none">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IG_NUMBER">
    <p:bg>
      <p:bgPr>
        <a:solidFill>
          <a:srgbClr val="FFE400"/>
        </a:solidFill>
        <a:effectLst/>
      </p:bgPr>
    </p:bg>
    <p:spTree>
      <p:nvGrpSpPr>
        <p:cNvPr id="1" name=""/>
        <p:cNvGrpSpPr/>
        <p:nvPr/>
      </p:nvGrpSpPr>
      <p:grpSpPr>
        <a:xfrm>
          <a:off x="0" y="0"/>
          <a:ext cx="0" cy="0"/>
          <a:chOff x="0" y="0"/>
          <a:chExt cx="0" cy="0"/>
        </a:xfrm>
      </p:grpSpPr>
      <p:sp>
        <p:nvSpPr>
          <p:cNvPr id="2" name="Google Shape;121;p1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QYAAFYMAAAbMgAAVRMAABAAAAAmAAAACAAAAD2wAAAAAAAA"/>
              </a:ext>
            </a:extLst>
          </p:cNvSpPr>
          <p:nvPr>
            <p:ph type="title"/>
          </p:nvPr>
        </p:nvSpPr>
        <p:spPr>
          <a:xfrm>
            <a:off x="998855" y="2005330"/>
            <a:ext cx="7146290" cy="1137285"/>
          </a:xfrm>
        </p:spPr>
        <p:txBody>
          <a:bodyPr vert="horz" wrap="square" lIns="91440" tIns="91440" rIns="91440" bIns="91440" numCol="1" spcCol="215900" anchor="ctr">
            <a:prstTxWarp prst="textNoShape">
              <a:avLst/>
            </a:prstTxWarp>
          </a:bodyPr>
          <a:lstStyle>
            <a:lvl1pPr algn="ctr">
              <a:spcBef>
                <a:spcPts val="0"/>
              </a:spcBef>
              <a:spcAft>
                <a:spcPts val="0"/>
              </a:spcAft>
              <a:buNone/>
              <a:defRPr sz="9000" cap="none">
                <a:solidFill>
                  <a:schemeClr val="accent2"/>
                </a:solidFill>
              </a:defRPr>
            </a:lvl1pPr>
            <a:lvl2pPr algn="ctr">
              <a:spcBef>
                <a:spcPts val="0"/>
              </a:spcBef>
              <a:spcAft>
                <a:spcPts val="0"/>
              </a:spcAft>
              <a:buNone/>
              <a:defRPr sz="9600" cap="none"/>
            </a:lvl2pPr>
            <a:lvl3pPr algn="ctr">
              <a:spcBef>
                <a:spcPts val="0"/>
              </a:spcBef>
              <a:spcAft>
                <a:spcPts val="0"/>
              </a:spcAft>
              <a:buNone/>
              <a:defRPr sz="9600" cap="none"/>
            </a:lvl3pPr>
            <a:lvl4pPr algn="ctr">
              <a:spcBef>
                <a:spcPts val="0"/>
              </a:spcBef>
              <a:spcAft>
                <a:spcPts val="0"/>
              </a:spcAft>
              <a:buNone/>
              <a:defRPr sz="9600" cap="none"/>
            </a:lvl4pPr>
            <a:lvl5pPr algn="ctr">
              <a:spcBef>
                <a:spcPts val="0"/>
              </a:spcBef>
              <a:spcAft>
                <a:spcPts val="0"/>
              </a:spcAft>
              <a:buNone/>
              <a:defRPr sz="9600" cap="none"/>
            </a:lvl5pPr>
            <a:lvl6pPr algn="ctr">
              <a:spcBef>
                <a:spcPts val="0"/>
              </a:spcBef>
              <a:spcAft>
                <a:spcPts val="0"/>
              </a:spcAft>
              <a:buNone/>
              <a:defRPr sz="9600" cap="none"/>
            </a:lvl6pPr>
            <a:lvl7pPr algn="ctr">
              <a:spcBef>
                <a:spcPts val="0"/>
              </a:spcBef>
              <a:spcAft>
                <a:spcPts val="0"/>
              </a:spcAft>
              <a:buNone/>
              <a:defRPr sz="9600" cap="none"/>
            </a:lvl7pPr>
            <a:lvl8pPr algn="ctr">
              <a:spcBef>
                <a:spcPts val="0"/>
              </a:spcBef>
              <a:spcAft>
                <a:spcPts val="0"/>
              </a:spcAft>
              <a:buNone/>
              <a:defRPr sz="9600" cap="none"/>
            </a:lvl8pPr>
            <a:lvl9pPr algn="ctr">
              <a:spcBef>
                <a:spcPts val="0"/>
              </a:spcBef>
              <a:spcAft>
                <a:spcPts val="0"/>
              </a:spcAft>
              <a:buNone/>
              <a:defRPr sz="9600" cap="none"/>
            </a:lvl9pPr>
          </a:lstStyle>
          <a:p>
            <a:r>
              <a:t>xx%</a:t>
            </a:r>
          </a:p>
        </p:txBody>
      </p:sp>
      <p:sp>
        <p:nvSpPr>
          <p:cNvPr id="3" name="Google Shape;122;p1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QYAAFUTAAAbMgAAbxUAABAAAAAmAAAACAAAAD2wAAAAAAAA"/>
              </a:ext>
            </a:extLst>
          </p:cNvSpPr>
          <p:nvPr>
            <p:ph type="subTitle" idx="1"/>
          </p:nvPr>
        </p:nvSpPr>
        <p:spPr>
          <a:xfrm>
            <a:off x="998855" y="3142615"/>
            <a:ext cx="7146290" cy="34163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defRPr sz="1600" cap="none">
                <a:solidFill>
                  <a:srgbClr val="512A8E"/>
                </a:solidFill>
              </a:defRPr>
            </a:lvl1pPr>
            <a:lvl2pPr algn="ctr">
              <a:lnSpc>
                <a:spcPct val="100000"/>
              </a:lnSpc>
              <a:spcBef>
                <a:spcPts val="0"/>
              </a:spcBef>
              <a:spcAft>
                <a:spcPts val="0"/>
              </a:spcAft>
              <a:buNone/>
              <a:defRPr sz="1600" cap="none"/>
            </a:lvl2pPr>
            <a:lvl3pPr algn="ctr">
              <a:lnSpc>
                <a:spcPct val="100000"/>
              </a:lnSpc>
              <a:spcBef>
                <a:spcPts val="1600"/>
              </a:spcBef>
              <a:spcAft>
                <a:spcPts val="0"/>
              </a:spcAft>
              <a:buNone/>
              <a:defRPr sz="1600" cap="none"/>
            </a:lvl3pPr>
            <a:lvl4pPr algn="ctr">
              <a:lnSpc>
                <a:spcPct val="100000"/>
              </a:lnSpc>
              <a:spcBef>
                <a:spcPts val="1600"/>
              </a:spcBef>
              <a:spcAft>
                <a:spcPts val="0"/>
              </a:spcAft>
              <a:buNone/>
              <a:defRPr sz="1600" cap="none"/>
            </a:lvl4pPr>
            <a:lvl5pPr algn="ctr">
              <a:lnSpc>
                <a:spcPct val="100000"/>
              </a:lnSpc>
              <a:spcBef>
                <a:spcPts val="1600"/>
              </a:spcBef>
              <a:spcAft>
                <a:spcPts val="0"/>
              </a:spcAft>
              <a:buNone/>
              <a:defRPr sz="1600" cap="none"/>
            </a:lvl5pPr>
            <a:lvl6pPr algn="ctr">
              <a:lnSpc>
                <a:spcPct val="100000"/>
              </a:lnSpc>
              <a:spcBef>
                <a:spcPts val="1600"/>
              </a:spcBef>
              <a:spcAft>
                <a:spcPts val="0"/>
              </a:spcAft>
              <a:buNone/>
              <a:defRPr sz="1600" cap="none"/>
            </a:lvl6pPr>
            <a:lvl7pPr algn="ctr">
              <a:lnSpc>
                <a:spcPct val="100000"/>
              </a:lnSpc>
              <a:spcBef>
                <a:spcPts val="1600"/>
              </a:spcBef>
              <a:spcAft>
                <a:spcPts val="0"/>
              </a:spcAft>
              <a:buNone/>
              <a:defRPr sz="1600" cap="none"/>
            </a:lvl7pPr>
            <a:lvl8pPr algn="ctr">
              <a:lnSpc>
                <a:spcPct val="100000"/>
              </a:lnSpc>
              <a:spcBef>
                <a:spcPts val="1600"/>
              </a:spcBef>
              <a:spcAft>
                <a:spcPts val="0"/>
              </a:spcAft>
              <a:buNone/>
              <a:defRPr sz="1600" cap="none"/>
            </a:lvl8pPr>
            <a:lvl9pPr algn="ctr">
              <a:lnSpc>
                <a:spcPct val="100000"/>
              </a:lnSpc>
              <a:spcBef>
                <a:spcPts val="1600"/>
              </a:spcBef>
              <a:spcAft>
                <a:spcPts val="1600"/>
              </a:spcAft>
              <a:buNone/>
              <a:defRPr sz="1600" cap="none"/>
            </a:lvl9pPr>
          </a:lstStyle>
          <a:p>
            <a:endParaRPr/>
          </a:p>
        </p:txBody>
      </p:sp>
      <p:sp>
        <p:nvSpPr>
          <p:cNvPr id="4" name="Google Shape;123;p1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jf3//3UOAACtOwAAzyQ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jf3//3UOAACtOwAAzyQAABAAAAAmAAAACAAAAP//////////"/>
              </a:ext>
            </a:extLst>
          </p:cNvSpPr>
          <p:nvPr/>
        </p:nvSpPr>
        <p:spPr>
          <a:xfrm rot="10800000">
            <a:off x="-398145" y="2350135"/>
            <a:ext cx="10099040" cy="3633470"/>
          </a:xfrm>
          <a:custGeom>
            <a:avLst/>
            <a:gdLst/>
            <a:ahLst/>
            <a:cxnLst/>
            <a:rect l="0" t="0" r="10099040" b="3633470"/>
            <a:pathLst>
              <a:path w="10099040" h="3633470">
                <a:moveTo>
                  <a:pt x="95952" y="2202570"/>
                </a:moveTo>
                <a:cubicBezTo>
                  <a:pt x="-43198" y="2786329"/>
                  <a:pt x="-87324" y="3712889"/>
                  <a:pt x="360709" y="3628045"/>
                </a:cubicBezTo>
                <a:cubicBezTo>
                  <a:pt x="808744" y="3543201"/>
                  <a:pt x="2042599" y="2081879"/>
                  <a:pt x="2784216" y="1693481"/>
                </a:cubicBezTo>
                <a:cubicBezTo>
                  <a:pt x="3525834" y="1305083"/>
                  <a:pt x="4151249" y="1343306"/>
                  <a:pt x="4810414" y="1297609"/>
                </a:cubicBezTo>
                <a:cubicBezTo>
                  <a:pt x="5469605" y="1251912"/>
                  <a:pt x="6133371" y="1377028"/>
                  <a:pt x="6739285" y="1419250"/>
                </a:cubicBezTo>
                <a:cubicBezTo>
                  <a:pt x="7345200" y="1461472"/>
                  <a:pt x="7910288" y="1542542"/>
                  <a:pt x="8445901" y="1550916"/>
                </a:cubicBezTo>
                <a:cubicBezTo>
                  <a:pt x="8981513" y="1559291"/>
                  <a:pt x="9701781" y="1571290"/>
                  <a:pt x="9952962" y="1469472"/>
                </a:cubicBezTo>
                <a:cubicBezTo>
                  <a:pt x="10204142" y="1367654"/>
                  <a:pt x="10081940" y="1133470"/>
                  <a:pt x="9952962" y="940009"/>
                </a:cubicBezTo>
                <a:cubicBezTo>
                  <a:pt x="9823983" y="746548"/>
                  <a:pt x="10638603" y="444494"/>
                  <a:pt x="9179068" y="308728"/>
                </a:cubicBezTo>
                <a:cubicBezTo>
                  <a:pt x="7719533" y="172963"/>
                  <a:pt x="2709564" y="-190159"/>
                  <a:pt x="1195703" y="125466"/>
                </a:cubicBezTo>
                <a:cubicBezTo>
                  <a:pt x="-318155" y="441119"/>
                  <a:pt x="235131" y="1618811"/>
                  <a:pt x="95952" y="2202570"/>
                </a:cubicBezTo>
                <a:close/>
              </a:path>
            </a:pathLst>
          </a:custGeom>
          <a:solidFill>
            <a:srgbClr val="A5DBFF"/>
          </a:solidFill>
          <a:ln>
            <a:noFill/>
          </a:ln>
          <a:effectLst/>
        </p:spPr>
      </p:sp>
      <p:sp>
        <p:nvSpPr>
          <p:cNvPr id="5" name="Google Shape;124;p1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fz//zH///+wFgAArQk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kfz//zH///+wFgAArQkAABAAAAAmAAAACAAAAP//////////"/>
              </a:ext>
            </a:extLst>
          </p:cNvSpPr>
          <p:nvPr/>
        </p:nvSpPr>
        <p:spPr>
          <a:xfrm>
            <a:off x="-558165" y="-131445"/>
            <a:ext cx="4246245" cy="1704340"/>
          </a:xfrm>
          <a:custGeom>
            <a:avLst/>
            <a:gdLst/>
            <a:ahLst/>
            <a:cxnLst/>
            <a:rect l="0" t="0" r="4246245" b="1704340"/>
            <a:pathLst>
              <a:path w="4246245" h="1704340">
                <a:moveTo>
                  <a:pt x="258619" y="1665919"/>
                </a:moveTo>
                <a:cubicBezTo>
                  <a:pt x="360427" y="1841727"/>
                  <a:pt x="663224" y="1366947"/>
                  <a:pt x="938845" y="1194038"/>
                </a:cubicBezTo>
                <a:cubicBezTo>
                  <a:pt x="1214466" y="1021129"/>
                  <a:pt x="1488887" y="771878"/>
                  <a:pt x="1912294" y="628441"/>
                </a:cubicBezTo>
                <a:cubicBezTo>
                  <a:pt x="2335701" y="485004"/>
                  <a:pt x="3120410" y="422835"/>
                  <a:pt x="3479312" y="333469"/>
                </a:cubicBezTo>
                <a:cubicBezTo>
                  <a:pt x="3838214" y="244102"/>
                  <a:pt x="4590970" y="124638"/>
                  <a:pt x="4065756" y="92241"/>
                </a:cubicBezTo>
                <a:cubicBezTo>
                  <a:pt x="3540541" y="59844"/>
                  <a:pt x="962521" y="-123135"/>
                  <a:pt x="327999" y="139137"/>
                </a:cubicBezTo>
                <a:cubicBezTo>
                  <a:pt x="-306523" y="401412"/>
                  <a:pt x="156811" y="1490110"/>
                  <a:pt x="258619" y="1665919"/>
                </a:cubicBezTo>
                <a:close/>
              </a:path>
            </a:pathLst>
          </a:custGeom>
          <a:solidFill>
            <a:srgbClr val="FFA7BB"/>
          </a:solidFill>
          <a:ln>
            <a:noFill/>
          </a:ln>
          <a:effectLst/>
        </p:spPr>
      </p:sp>
      <p:sp>
        <p:nvSpPr>
          <p:cNvPr id="6" name="Google Shape;125;p1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HgwAAJ0AAABHDgAAjgIAABAAAAAmAAAACAAAAP//////////"/>
              </a:ext>
            </a:extLst>
          </p:cNvSpPr>
          <p:nvPr/>
        </p:nvSpPr>
        <p:spPr>
          <a:xfrm rot="10800000" flipH="1">
            <a:off x="1969770" y="99695"/>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126;p1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IoAi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vRQAALccAAAhHAAAfR8AABAAAAAmAAAACAAAAP//////////"/>
              </a:ext>
            </a:extLst>
          </p:cNvSpPr>
          <p:nvPr/>
        </p:nvSpPr>
        <p:spPr>
          <a:xfrm rot="10562527" flipH="1">
            <a:off x="3371215" y="4667885"/>
            <a:ext cx="1201420" cy="450850"/>
          </a:xfrm>
          <a:custGeom>
            <a:avLst/>
            <a:gdLst/>
            <a:ahLst/>
            <a:cxnLst/>
            <a:rect l="0" t="0" r="1201420" b="450850"/>
            <a:pathLst>
              <a:path w="1201420" h="450850">
                <a:moveTo>
                  <a:pt x="28698" y="0"/>
                </a:moveTo>
                <a:cubicBezTo>
                  <a:pt x="22958" y="0"/>
                  <a:pt x="16908" y="2019"/>
                  <a:pt x="11634" y="5436"/>
                </a:cubicBezTo>
                <a:cubicBezTo>
                  <a:pt x="0" y="13201"/>
                  <a:pt x="0" y="25004"/>
                  <a:pt x="7756" y="36652"/>
                </a:cubicBezTo>
                <a:lnTo>
                  <a:pt x="108896" y="188385"/>
                </a:lnTo>
                <a:cubicBezTo>
                  <a:pt x="114635" y="194131"/>
                  <a:pt x="122391" y="197703"/>
                  <a:pt x="130613" y="197703"/>
                </a:cubicBezTo>
                <a:cubicBezTo>
                  <a:pt x="133715" y="197703"/>
                  <a:pt x="136818" y="197237"/>
                  <a:pt x="139920" y="196150"/>
                </a:cubicBezTo>
                <a:lnTo>
                  <a:pt x="279995" y="118342"/>
                </a:lnTo>
                <a:lnTo>
                  <a:pt x="369346" y="250662"/>
                </a:lnTo>
                <a:cubicBezTo>
                  <a:pt x="374309" y="258117"/>
                  <a:pt x="380825" y="260757"/>
                  <a:pt x="387805" y="260757"/>
                </a:cubicBezTo>
                <a:cubicBezTo>
                  <a:pt x="391993" y="260757"/>
                  <a:pt x="396182" y="259980"/>
                  <a:pt x="400525" y="258427"/>
                </a:cubicBezTo>
                <a:lnTo>
                  <a:pt x="540445" y="180620"/>
                </a:lnTo>
                <a:lnTo>
                  <a:pt x="629795" y="312939"/>
                </a:lnTo>
                <a:cubicBezTo>
                  <a:pt x="634914" y="320549"/>
                  <a:pt x="643136" y="324742"/>
                  <a:pt x="650427" y="324742"/>
                </a:cubicBezTo>
                <a:cubicBezTo>
                  <a:pt x="654460" y="324742"/>
                  <a:pt x="658183" y="323500"/>
                  <a:pt x="660975" y="320705"/>
                </a:cubicBezTo>
                <a:lnTo>
                  <a:pt x="800895" y="242897"/>
                </a:lnTo>
                <a:lnTo>
                  <a:pt x="894278" y="375217"/>
                </a:lnTo>
                <a:cubicBezTo>
                  <a:pt x="896760" y="382826"/>
                  <a:pt x="904051" y="387020"/>
                  <a:pt x="912117" y="387020"/>
                </a:cubicBezTo>
                <a:cubicBezTo>
                  <a:pt x="916616" y="387020"/>
                  <a:pt x="921115" y="385777"/>
                  <a:pt x="925303" y="382982"/>
                </a:cubicBezTo>
                <a:lnTo>
                  <a:pt x="1065223" y="309057"/>
                </a:lnTo>
                <a:lnTo>
                  <a:pt x="1154728" y="441376"/>
                </a:lnTo>
                <a:cubicBezTo>
                  <a:pt x="1158606" y="445259"/>
                  <a:pt x="1162484" y="449142"/>
                  <a:pt x="1170240" y="449142"/>
                </a:cubicBezTo>
                <a:cubicBezTo>
                  <a:pt x="1171326" y="450384"/>
                  <a:pt x="1172878" y="450850"/>
                  <a:pt x="1174584" y="450850"/>
                </a:cubicBezTo>
                <a:cubicBezTo>
                  <a:pt x="1178617" y="450850"/>
                  <a:pt x="1184201" y="448055"/>
                  <a:pt x="1189631" y="445259"/>
                </a:cubicBezTo>
                <a:cubicBezTo>
                  <a:pt x="1197387" y="437494"/>
                  <a:pt x="1201265" y="425846"/>
                  <a:pt x="1193509" y="414198"/>
                </a:cubicBezTo>
                <a:lnTo>
                  <a:pt x="1092524" y="262310"/>
                </a:lnTo>
                <a:cubicBezTo>
                  <a:pt x="1086785" y="256719"/>
                  <a:pt x="1079029" y="252992"/>
                  <a:pt x="1070652" y="252992"/>
                </a:cubicBezTo>
                <a:cubicBezTo>
                  <a:pt x="1067705" y="252992"/>
                  <a:pt x="1064447" y="253613"/>
                  <a:pt x="1061345" y="254545"/>
                </a:cubicBezTo>
                <a:lnTo>
                  <a:pt x="921425" y="332508"/>
                </a:lnTo>
                <a:lnTo>
                  <a:pt x="828041" y="200033"/>
                </a:lnTo>
                <a:cubicBezTo>
                  <a:pt x="825714" y="192733"/>
                  <a:pt x="818424" y="189938"/>
                  <a:pt x="810668" y="189938"/>
                </a:cubicBezTo>
                <a:cubicBezTo>
                  <a:pt x="806014" y="189938"/>
                  <a:pt x="801205" y="190870"/>
                  <a:pt x="797017" y="192267"/>
                </a:cubicBezTo>
                <a:lnTo>
                  <a:pt x="657097" y="270230"/>
                </a:lnTo>
                <a:lnTo>
                  <a:pt x="567591" y="137755"/>
                </a:lnTo>
                <a:cubicBezTo>
                  <a:pt x="562628" y="130301"/>
                  <a:pt x="555957" y="125952"/>
                  <a:pt x="548822" y="125952"/>
                </a:cubicBezTo>
                <a:cubicBezTo>
                  <a:pt x="544789" y="125952"/>
                  <a:pt x="540600" y="127350"/>
                  <a:pt x="536567" y="129990"/>
                </a:cubicBezTo>
                <a:lnTo>
                  <a:pt x="396492" y="203915"/>
                </a:lnTo>
                <a:lnTo>
                  <a:pt x="307142" y="71596"/>
                </a:lnTo>
                <a:cubicBezTo>
                  <a:pt x="302333" y="66781"/>
                  <a:pt x="296128" y="63520"/>
                  <a:pt x="289147" y="63520"/>
                </a:cubicBezTo>
                <a:cubicBezTo>
                  <a:pt x="284959" y="63520"/>
                  <a:pt x="280461" y="64762"/>
                  <a:pt x="276117" y="67713"/>
                </a:cubicBezTo>
                <a:lnTo>
                  <a:pt x="136042" y="141638"/>
                </a:lnTo>
                <a:lnTo>
                  <a:pt x="46692" y="9318"/>
                </a:lnTo>
                <a:cubicBezTo>
                  <a:pt x="42348" y="2951"/>
                  <a:pt x="35678" y="0"/>
                  <a:pt x="28698" y="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127;p1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pgEAAHkaAABlBAAAsx0AABAAAAAmAAAACAAAAP//////////"/>
              </a:ext>
            </a:extLst>
          </p:cNvSpPr>
          <p:nvPr/>
        </p:nvSpPr>
        <p:spPr>
          <a:xfrm rot="13854345">
            <a:off x="229235" y="4342130"/>
            <a:ext cx="524510" cy="446405"/>
          </a:xfrm>
          <a:custGeom>
            <a:avLst/>
            <a:gdLst/>
            <a:ahLst/>
            <a:cxnLst/>
            <a:rect l="0" t="0" r="524510" b="446405"/>
            <a:pathLst>
              <a:path w="524510" h="446405">
                <a:moveTo>
                  <a:pt x="248417" y="110"/>
                </a:moveTo>
                <a:cubicBezTo>
                  <a:pt x="158194" y="110"/>
                  <a:pt x="71957" y="48445"/>
                  <a:pt x="30554" y="133058"/>
                </a:cubicBezTo>
                <a:cubicBezTo>
                  <a:pt x="8413" y="174646"/>
                  <a:pt x="111" y="216234"/>
                  <a:pt x="2878" y="257821"/>
                </a:cubicBezTo>
                <a:cubicBezTo>
                  <a:pt x="43396" y="231387"/>
                  <a:pt x="90112" y="217119"/>
                  <a:pt x="137493" y="217119"/>
                </a:cubicBezTo>
                <a:cubicBezTo>
                  <a:pt x="174357" y="217119"/>
                  <a:pt x="211775" y="225746"/>
                  <a:pt x="246978" y="243996"/>
                </a:cubicBezTo>
                <a:cubicBezTo>
                  <a:pt x="327459" y="285584"/>
                  <a:pt x="374618" y="363229"/>
                  <a:pt x="380154" y="446294"/>
                </a:cubicBezTo>
                <a:cubicBezTo>
                  <a:pt x="416243" y="424173"/>
                  <a:pt x="444029" y="393646"/>
                  <a:pt x="463402" y="352058"/>
                </a:cubicBezTo>
                <a:cubicBezTo>
                  <a:pt x="524399" y="232934"/>
                  <a:pt x="477240" y="85940"/>
                  <a:pt x="358013" y="24996"/>
                </a:cubicBezTo>
                <a:cubicBezTo>
                  <a:pt x="322588" y="8184"/>
                  <a:pt x="285170" y="110"/>
                  <a:pt x="248417" y="11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128;p1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kwNT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NwEAACoFAAA6AgAAMwcAABAAAAAmAAAACAAAAP//////////"/>
              </a:ext>
            </a:extLst>
          </p:cNvSpPr>
          <p:nvPr/>
        </p:nvSpPr>
        <p:spPr>
          <a:xfrm rot="20567624" flipH="1">
            <a:off x="197485" y="839470"/>
            <a:ext cx="164465" cy="330835"/>
          </a:xfrm>
          <a:custGeom>
            <a:avLst/>
            <a:gdLst/>
            <a:ahLst/>
            <a:cxnLst/>
            <a:rect l="0" t="0" r="164465" b="330835"/>
            <a:pathLst>
              <a:path w="164465" h="330835">
                <a:moveTo>
                  <a:pt x="134446" y="210"/>
                </a:moveTo>
                <a:cubicBezTo>
                  <a:pt x="121763" y="210"/>
                  <a:pt x="110347" y="8844"/>
                  <a:pt x="106120" y="17478"/>
                </a:cubicBezTo>
                <a:lnTo>
                  <a:pt x="5284" y="291876"/>
                </a:lnTo>
                <a:cubicBezTo>
                  <a:pt x="0" y="307670"/>
                  <a:pt x="5284" y="323464"/>
                  <a:pt x="21350" y="328729"/>
                </a:cubicBezTo>
                <a:cubicBezTo>
                  <a:pt x="25155" y="330203"/>
                  <a:pt x="29172" y="330835"/>
                  <a:pt x="32977" y="330835"/>
                </a:cubicBezTo>
                <a:cubicBezTo>
                  <a:pt x="44392" y="330835"/>
                  <a:pt x="54328" y="324938"/>
                  <a:pt x="58344" y="312934"/>
                </a:cubicBezTo>
                <a:lnTo>
                  <a:pt x="158968" y="38537"/>
                </a:lnTo>
                <a:cubicBezTo>
                  <a:pt x="164253" y="22743"/>
                  <a:pt x="158968" y="6738"/>
                  <a:pt x="143114" y="1474"/>
                </a:cubicBezTo>
                <a:cubicBezTo>
                  <a:pt x="140154" y="631"/>
                  <a:pt x="137195" y="210"/>
                  <a:pt x="134446" y="210"/>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129;p1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4R8AAI4CAACbIQAARwQAABAAAAAmAAAACAAAAP//////////"/>
              </a:ext>
            </a:extLst>
          </p:cNvSpPr>
          <p:nvPr/>
        </p:nvSpPr>
        <p:spPr>
          <a:xfrm rot="10800000" flipH="1">
            <a:off x="5182235" y="415290"/>
            <a:ext cx="280670" cy="280035"/>
          </a:xfrm>
          <a:custGeom>
            <a:avLst/>
            <a:gdLst/>
            <a:ahLst/>
            <a:cxnLst/>
            <a:rect l="0" t="0" r="280670" b="280035"/>
            <a:pathLst>
              <a:path w="280670" h="280035">
                <a:moveTo>
                  <a:pt x="140335" y="82"/>
                </a:moveTo>
                <a:cubicBezTo>
                  <a:pt x="61978" y="82"/>
                  <a:pt x="82" y="63889"/>
                  <a:pt x="82" y="140017"/>
                </a:cubicBezTo>
                <a:cubicBezTo>
                  <a:pt x="82" y="218197"/>
                  <a:pt x="61978" y="279952"/>
                  <a:pt x="140335" y="279952"/>
                </a:cubicBezTo>
                <a:cubicBezTo>
                  <a:pt x="216634" y="279952"/>
                  <a:pt x="280588" y="218197"/>
                  <a:pt x="280588" y="140017"/>
                </a:cubicBezTo>
                <a:cubicBezTo>
                  <a:pt x="280588" y="63889"/>
                  <a:pt x="216634" y="82"/>
                  <a:pt x="140335" y="82"/>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130;p1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FisAANEdAAAgLQAA0x4AABAAAAAmAAAACAAAAP//////////"/>
              </a:ext>
            </a:extLst>
          </p:cNvSpPr>
          <p:nvPr/>
        </p:nvSpPr>
        <p:spPr>
          <a:xfrm rot="17584494">
            <a:off x="7087870" y="4763135"/>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2" name="Google Shape;131;p1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M0Ez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rDAAAL4CAABJNQAAGAQAABAAAAAmAAAACAAAAP//////////"/>
              </a:ext>
            </a:extLst>
          </p:cNvSpPr>
          <p:nvPr/>
        </p:nvSpPr>
        <p:spPr>
          <a:xfrm rot="11978597" flipH="1">
            <a:off x="7912100" y="445770"/>
            <a:ext cx="749935" cy="219710"/>
          </a:xfrm>
          <a:custGeom>
            <a:avLst/>
            <a:gdLst/>
            <a:ahLst/>
            <a:cxnLst/>
            <a:rect l="0" t="0" r="749935" b="219710"/>
            <a:pathLst>
              <a:path w="749935" h="219710">
                <a:moveTo>
                  <a:pt x="547991" y="166"/>
                </a:moveTo>
                <a:cubicBezTo>
                  <a:pt x="543004" y="166"/>
                  <a:pt x="538184" y="2162"/>
                  <a:pt x="533364" y="6985"/>
                </a:cubicBezTo>
                <a:lnTo>
                  <a:pt x="362501" y="140375"/>
                </a:lnTo>
                <a:lnTo>
                  <a:pt x="204270" y="27776"/>
                </a:lnTo>
                <a:cubicBezTo>
                  <a:pt x="199118" y="26112"/>
                  <a:pt x="194630" y="25114"/>
                  <a:pt x="190475" y="25114"/>
                </a:cubicBezTo>
                <a:cubicBezTo>
                  <a:pt x="184823" y="25114"/>
                  <a:pt x="180004" y="27110"/>
                  <a:pt x="175018" y="32100"/>
                </a:cubicBezTo>
                <a:lnTo>
                  <a:pt x="8476" y="182121"/>
                </a:lnTo>
                <a:cubicBezTo>
                  <a:pt x="166" y="190438"/>
                  <a:pt x="166" y="202912"/>
                  <a:pt x="8476" y="211228"/>
                </a:cubicBezTo>
                <a:cubicBezTo>
                  <a:pt x="12631" y="219544"/>
                  <a:pt x="16787" y="219544"/>
                  <a:pt x="25097" y="219544"/>
                </a:cubicBezTo>
                <a:cubicBezTo>
                  <a:pt x="29252" y="219544"/>
                  <a:pt x="37563" y="219544"/>
                  <a:pt x="41718" y="215386"/>
                </a:cubicBezTo>
                <a:lnTo>
                  <a:pt x="191805" y="77838"/>
                </a:lnTo>
                <a:lnTo>
                  <a:pt x="350036" y="186279"/>
                </a:lnTo>
                <a:cubicBezTo>
                  <a:pt x="354191" y="188275"/>
                  <a:pt x="359343" y="189440"/>
                  <a:pt x="364163" y="189440"/>
                </a:cubicBezTo>
                <a:cubicBezTo>
                  <a:pt x="368817" y="189440"/>
                  <a:pt x="372972" y="188275"/>
                  <a:pt x="374967" y="186279"/>
                </a:cubicBezTo>
                <a:lnTo>
                  <a:pt x="549985" y="52890"/>
                </a:lnTo>
                <a:lnTo>
                  <a:pt x="712371" y="140375"/>
                </a:lnTo>
                <a:cubicBezTo>
                  <a:pt x="715862" y="141539"/>
                  <a:pt x="719186" y="142038"/>
                  <a:pt x="722344" y="142038"/>
                </a:cubicBezTo>
                <a:cubicBezTo>
                  <a:pt x="730987" y="142038"/>
                  <a:pt x="738466" y="138213"/>
                  <a:pt x="741624" y="132059"/>
                </a:cubicBezTo>
                <a:cubicBezTo>
                  <a:pt x="749935" y="119585"/>
                  <a:pt x="745779" y="107111"/>
                  <a:pt x="733314" y="98795"/>
                </a:cubicBezTo>
                <a:lnTo>
                  <a:pt x="558296" y="2827"/>
                </a:lnTo>
                <a:cubicBezTo>
                  <a:pt x="554805" y="1164"/>
                  <a:pt x="551481" y="166"/>
                  <a:pt x="547991" y="166"/>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3" name="Google Shape;132;p1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kYGR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YTUAALcTAACDNgAA2RQAABAAAAAmAAAACAAAAP//////////"/>
              </a:ext>
            </a:extLst>
          </p:cNvSpPr>
          <p:nvPr/>
        </p:nvSpPr>
        <p:spPr>
          <a:xfrm rot="10800000" flipH="1">
            <a:off x="8677275" y="3204845"/>
            <a:ext cx="184150" cy="184150"/>
          </a:xfrm>
          <a:custGeom>
            <a:avLst/>
            <a:gdLst/>
            <a:ahLst/>
            <a:cxnLst/>
            <a:rect l="0" t="0" r="184150" b="184150"/>
            <a:pathLst>
              <a:path w="184150" h="184150">
                <a:moveTo>
                  <a:pt x="92075" y="54"/>
                </a:moveTo>
                <a:cubicBezTo>
                  <a:pt x="40664" y="54"/>
                  <a:pt x="54" y="42014"/>
                  <a:pt x="54" y="92075"/>
                </a:cubicBezTo>
                <a:cubicBezTo>
                  <a:pt x="54" y="143486"/>
                  <a:pt x="40664" y="184096"/>
                  <a:pt x="92075" y="184096"/>
                </a:cubicBezTo>
                <a:cubicBezTo>
                  <a:pt x="142136" y="184096"/>
                  <a:pt x="184096" y="143486"/>
                  <a:pt x="184096" y="92075"/>
                </a:cubicBezTo>
                <a:cubicBezTo>
                  <a:pt x="184096" y="42014"/>
                  <a:pt x="142136" y="54"/>
                  <a:pt x="92075" y="54"/>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no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_1_1_1_1_1_1">
    <p:spTree>
      <p:nvGrpSpPr>
        <p:cNvPr id="1" name=""/>
        <p:cNvGrpSpPr/>
        <p:nvPr/>
      </p:nvGrpSpPr>
      <p:grpSpPr>
        <a:xfrm>
          <a:off x="0" y="0"/>
          <a:ext cx="0" cy="0"/>
          <a:chOff x="0" y="0"/>
          <a:chExt cx="0" cy="0"/>
        </a:xfrm>
      </p:grpSpPr>
      <p:sp>
        <p:nvSpPr>
          <p:cNvPr id="2" name="Google Shape;135;p1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JPv//6b7//9CEQAA1Aw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5cHl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JPv//6b7//9CEQAA1AwAABAAAAAmAAAACAAAAP//////////"/>
              </a:ext>
            </a:extLst>
          </p:cNvSpPr>
          <p:nvPr/>
        </p:nvSpPr>
        <p:spPr>
          <a:xfrm>
            <a:off x="-789940" y="-707390"/>
            <a:ext cx="3595370" cy="2792730"/>
          </a:xfrm>
          <a:custGeom>
            <a:avLst/>
            <a:gdLst/>
            <a:ahLst/>
            <a:cxnLst/>
            <a:rect l="0" t="0" r="3595370" b="2792730"/>
            <a:pathLst>
              <a:path w="3595370" h="2792730">
                <a:moveTo>
                  <a:pt x="144340" y="2602541"/>
                </a:moveTo>
                <a:cubicBezTo>
                  <a:pt x="178893" y="2996170"/>
                  <a:pt x="355087" y="2678222"/>
                  <a:pt x="502977" y="2542812"/>
                </a:cubicBezTo>
                <a:cubicBezTo>
                  <a:pt x="650867" y="2407402"/>
                  <a:pt x="775330" y="1973495"/>
                  <a:pt x="1031706" y="1790056"/>
                </a:cubicBezTo>
                <a:cubicBezTo>
                  <a:pt x="1288083" y="1606618"/>
                  <a:pt x="1784359" y="1619944"/>
                  <a:pt x="2041260" y="1442206"/>
                </a:cubicBezTo>
                <a:cubicBezTo>
                  <a:pt x="2298162" y="1264468"/>
                  <a:pt x="2364993" y="881340"/>
                  <a:pt x="2573115" y="723628"/>
                </a:cubicBezTo>
                <a:cubicBezTo>
                  <a:pt x="2781261" y="565942"/>
                  <a:pt x="3158400" y="581418"/>
                  <a:pt x="3290064" y="496011"/>
                </a:cubicBezTo>
                <a:cubicBezTo>
                  <a:pt x="3421727" y="410630"/>
                  <a:pt x="3862122" y="263769"/>
                  <a:pt x="3363046" y="211266"/>
                </a:cubicBezTo>
                <a:cubicBezTo>
                  <a:pt x="2863995" y="158762"/>
                  <a:pt x="832136" y="-217563"/>
                  <a:pt x="295680" y="180988"/>
                </a:cubicBezTo>
                <a:cubicBezTo>
                  <a:pt x="-240772" y="579543"/>
                  <a:pt x="109786" y="2208912"/>
                  <a:pt x="144340" y="2602541"/>
                </a:cubicBezTo>
                <a:close/>
              </a:path>
            </a:pathLst>
          </a:custGeom>
          <a:solidFill>
            <a:srgbClr val="A5DBFF"/>
          </a:solidFill>
          <a:ln>
            <a:noFill/>
          </a:ln>
          <a:effectLst/>
        </p:spPr>
      </p:sp>
      <p:sp>
        <p:nvSpPr>
          <p:cNvPr id="3" name="Google Shape;136;p1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6ywAAHoRAAAJQwAAqCI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ODg4O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6ywAAHoRAAAJQwAAqCIAABAAAAAmAAAACAAAAP//////////"/>
              </a:ext>
            </a:extLst>
          </p:cNvSpPr>
          <p:nvPr/>
        </p:nvSpPr>
        <p:spPr>
          <a:xfrm rot="10800000">
            <a:off x="7301865" y="2840990"/>
            <a:ext cx="3595370" cy="2792730"/>
          </a:xfrm>
          <a:custGeom>
            <a:avLst/>
            <a:gdLst/>
            <a:ahLst/>
            <a:cxnLst/>
            <a:rect l="0" t="0" r="3595370" b="2792730"/>
            <a:pathLst>
              <a:path w="3595370" h="2792730">
                <a:moveTo>
                  <a:pt x="144340" y="2602541"/>
                </a:moveTo>
                <a:cubicBezTo>
                  <a:pt x="178893" y="2996170"/>
                  <a:pt x="355087" y="2678222"/>
                  <a:pt x="502977" y="2542812"/>
                </a:cubicBezTo>
                <a:cubicBezTo>
                  <a:pt x="650867" y="2407402"/>
                  <a:pt x="775330" y="1973495"/>
                  <a:pt x="1031706" y="1790056"/>
                </a:cubicBezTo>
                <a:cubicBezTo>
                  <a:pt x="1288083" y="1606618"/>
                  <a:pt x="1784359" y="1619944"/>
                  <a:pt x="2041260" y="1442206"/>
                </a:cubicBezTo>
                <a:cubicBezTo>
                  <a:pt x="2298162" y="1264468"/>
                  <a:pt x="2364993" y="881340"/>
                  <a:pt x="2573115" y="723628"/>
                </a:cubicBezTo>
                <a:cubicBezTo>
                  <a:pt x="2781261" y="565942"/>
                  <a:pt x="3158400" y="581418"/>
                  <a:pt x="3290064" y="496011"/>
                </a:cubicBezTo>
                <a:cubicBezTo>
                  <a:pt x="3421727" y="410630"/>
                  <a:pt x="3862122" y="263769"/>
                  <a:pt x="3363046" y="211266"/>
                </a:cubicBezTo>
                <a:cubicBezTo>
                  <a:pt x="2863995" y="158762"/>
                  <a:pt x="832136" y="-217563"/>
                  <a:pt x="295680" y="180988"/>
                </a:cubicBezTo>
                <a:cubicBezTo>
                  <a:pt x="-240772" y="579543"/>
                  <a:pt x="109786" y="2208912"/>
                  <a:pt x="144340" y="2602541"/>
                </a:cubicBezTo>
                <a:close/>
              </a:path>
            </a:pathLst>
          </a:custGeom>
          <a:solidFill>
            <a:srgbClr val="FFA7BB"/>
          </a:solidFill>
          <a:ln>
            <a:noFill/>
          </a:ln>
          <a:effectLst/>
        </p:spPr>
      </p:sp>
      <p:sp>
        <p:nvSpPr>
          <p:cNvPr id="4" name="Google Shape;137;p1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1gAAAJEFAACPAgAASwcAABAAAAAmAAAACAAAAP//////////"/>
              </a:ext>
            </a:extLst>
          </p:cNvSpPr>
          <p:nvPr/>
        </p:nvSpPr>
        <p:spPr>
          <a:xfrm>
            <a:off x="135890" y="904875"/>
            <a:ext cx="280035" cy="280670"/>
          </a:xfrm>
          <a:custGeom>
            <a:avLst/>
            <a:gdLst/>
            <a:ahLst/>
            <a:cxnLst/>
            <a:rect l="0" t="0" r="280035" b="280670"/>
            <a:pathLst>
              <a:path w="280035" h="280670">
                <a:moveTo>
                  <a:pt x="140017" y="82"/>
                </a:moveTo>
                <a:cubicBezTo>
                  <a:pt x="61837" y="82"/>
                  <a:pt x="82" y="64036"/>
                  <a:pt x="82" y="140335"/>
                </a:cubicBezTo>
                <a:cubicBezTo>
                  <a:pt x="82" y="218692"/>
                  <a:pt x="61837" y="280588"/>
                  <a:pt x="140017" y="280588"/>
                </a:cubicBezTo>
                <a:cubicBezTo>
                  <a:pt x="216144" y="280588"/>
                  <a:pt x="279952" y="218692"/>
                  <a:pt x="279952" y="140335"/>
                </a:cubicBezTo>
                <a:cubicBezTo>
                  <a:pt x="279952" y="64036"/>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138;p1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5QMAAKkBAACCCAAAAgMAABAAAAAmAAAACAAAAP//////////"/>
              </a:ext>
            </a:extLst>
          </p:cNvSpPr>
          <p:nvPr/>
        </p:nvSpPr>
        <p:spPr>
          <a:xfrm rot="1606872">
            <a:off x="633095" y="269875"/>
            <a:ext cx="749935" cy="219075"/>
          </a:xfrm>
          <a:custGeom>
            <a:avLst/>
            <a:gdLst/>
            <a:ahLst/>
            <a:cxnLst/>
            <a:rect l="0" t="0" r="749935" b="219075"/>
            <a:pathLst>
              <a:path w="749935" h="219075">
                <a:moveTo>
                  <a:pt x="547991" y="165"/>
                </a:moveTo>
                <a:cubicBezTo>
                  <a:pt x="543004" y="165"/>
                  <a:pt x="538184" y="2155"/>
                  <a:pt x="533364" y="6965"/>
                </a:cubicBezTo>
                <a:lnTo>
                  <a:pt x="362501" y="139969"/>
                </a:lnTo>
                <a:lnTo>
                  <a:pt x="204270" y="27695"/>
                </a:lnTo>
                <a:cubicBezTo>
                  <a:pt x="199118" y="26036"/>
                  <a:pt x="194630" y="25041"/>
                  <a:pt x="190475" y="25041"/>
                </a:cubicBezTo>
                <a:cubicBezTo>
                  <a:pt x="184823" y="25041"/>
                  <a:pt x="180004" y="27031"/>
                  <a:pt x="175018" y="32007"/>
                </a:cubicBezTo>
                <a:lnTo>
                  <a:pt x="8476" y="181595"/>
                </a:lnTo>
                <a:cubicBezTo>
                  <a:pt x="166" y="189887"/>
                  <a:pt x="166" y="202325"/>
                  <a:pt x="8476" y="210617"/>
                </a:cubicBezTo>
                <a:cubicBezTo>
                  <a:pt x="12631" y="218909"/>
                  <a:pt x="16787" y="218909"/>
                  <a:pt x="25097" y="218909"/>
                </a:cubicBezTo>
                <a:cubicBezTo>
                  <a:pt x="29252" y="218909"/>
                  <a:pt x="37563" y="218909"/>
                  <a:pt x="41718" y="214763"/>
                </a:cubicBezTo>
                <a:lnTo>
                  <a:pt x="191805" y="77613"/>
                </a:lnTo>
                <a:lnTo>
                  <a:pt x="350036" y="185741"/>
                </a:lnTo>
                <a:cubicBezTo>
                  <a:pt x="354191" y="187731"/>
                  <a:pt x="359343" y="188892"/>
                  <a:pt x="364163" y="188892"/>
                </a:cubicBezTo>
                <a:cubicBezTo>
                  <a:pt x="368817" y="188892"/>
                  <a:pt x="372972" y="187731"/>
                  <a:pt x="374967" y="185741"/>
                </a:cubicBezTo>
                <a:lnTo>
                  <a:pt x="549985" y="52737"/>
                </a:lnTo>
                <a:lnTo>
                  <a:pt x="712371" y="139969"/>
                </a:lnTo>
                <a:cubicBezTo>
                  <a:pt x="715862" y="141130"/>
                  <a:pt x="719186" y="141627"/>
                  <a:pt x="722344" y="141627"/>
                </a:cubicBezTo>
                <a:cubicBezTo>
                  <a:pt x="730987" y="141627"/>
                  <a:pt x="738466" y="137813"/>
                  <a:pt x="741624" y="131677"/>
                </a:cubicBezTo>
                <a:cubicBezTo>
                  <a:pt x="749935" y="119239"/>
                  <a:pt x="745779" y="106801"/>
                  <a:pt x="733314" y="98509"/>
                </a:cubicBezTo>
                <a:lnTo>
                  <a:pt x="558296" y="2819"/>
                </a:lnTo>
                <a:cubicBezTo>
                  <a:pt x="554805" y="1160"/>
                  <a:pt x="551481" y="165"/>
                  <a:pt x="547991" y="165"/>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139;p1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QzUAAD0CAAA0NwAAZgQAABAAAAAmAAAACAAAAP//////////"/>
              </a:ext>
            </a:extLst>
          </p:cNvSpPr>
          <p:nvPr/>
        </p:nvSpPr>
        <p:spPr>
          <a:xfrm rot="5797877">
            <a:off x="8640445" y="381635"/>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140;p1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Fyb2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rzQAAFwcAACxNQAAZh4AABAAAAAmAAAACAAAAP//////////"/>
              </a:ext>
            </a:extLst>
          </p:cNvSpPr>
          <p:nvPr/>
        </p:nvSpPr>
        <p:spPr>
          <a:xfrm rot="21318089">
            <a:off x="8564245" y="4610100"/>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141;p1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d1bm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GTYAAGEGAAAcNwAAawgAABAAAAAmAAAACAAAAP//////////"/>
              </a:ext>
            </a:extLst>
          </p:cNvSpPr>
          <p:nvPr/>
        </p:nvSpPr>
        <p:spPr>
          <a:xfrm rot="12422493">
            <a:off x="8794115" y="1036955"/>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142;p1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iTUAAD0XAABJOAAAdxoAABAAAAAmAAAACAAAAP//////////"/>
              </a:ext>
            </a:extLst>
          </p:cNvSpPr>
          <p:nvPr/>
        </p:nvSpPr>
        <p:spPr>
          <a:xfrm rot="17100016" flipH="1">
            <a:off x="8663940" y="3816350"/>
            <a:ext cx="524510" cy="447040"/>
          </a:xfrm>
          <a:custGeom>
            <a:avLst/>
            <a:gdLst/>
            <a:ahLst/>
            <a:cxnLst/>
            <a:rect l="0" t="0" r="524510" b="447040"/>
            <a:pathLst>
              <a:path w="524510" h="447040">
                <a:moveTo>
                  <a:pt x="248417" y="111"/>
                </a:moveTo>
                <a:cubicBezTo>
                  <a:pt x="158194" y="111"/>
                  <a:pt x="71957" y="48514"/>
                  <a:pt x="30554" y="133248"/>
                </a:cubicBezTo>
                <a:cubicBezTo>
                  <a:pt x="8413" y="174895"/>
                  <a:pt x="111" y="216542"/>
                  <a:pt x="2878" y="258189"/>
                </a:cubicBezTo>
                <a:cubicBezTo>
                  <a:pt x="43396" y="231716"/>
                  <a:pt x="90112" y="217428"/>
                  <a:pt x="137493" y="217428"/>
                </a:cubicBezTo>
                <a:cubicBezTo>
                  <a:pt x="174357" y="217428"/>
                  <a:pt x="211775" y="226068"/>
                  <a:pt x="246978" y="244343"/>
                </a:cubicBezTo>
                <a:cubicBezTo>
                  <a:pt x="327459" y="285990"/>
                  <a:pt x="374618" y="363746"/>
                  <a:pt x="380154" y="446929"/>
                </a:cubicBezTo>
                <a:cubicBezTo>
                  <a:pt x="416243" y="424777"/>
                  <a:pt x="444029" y="394206"/>
                  <a:pt x="463402" y="352559"/>
                </a:cubicBezTo>
                <a:cubicBezTo>
                  <a:pt x="524399" y="233267"/>
                  <a:pt x="477240" y="86063"/>
                  <a:pt x="358013" y="25032"/>
                </a:cubicBezTo>
                <a:cubicBezTo>
                  <a:pt x="322588" y="8196"/>
                  <a:pt x="285170" y="111"/>
                  <a:pt x="248417" y="111"/>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143;p1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aAAAAKwZAABrAQAAthsAABAAAAAmAAAACAAAAP//////////"/>
              </a:ext>
            </a:extLst>
          </p:cNvSpPr>
          <p:nvPr/>
        </p:nvSpPr>
        <p:spPr>
          <a:xfrm rot="12422493">
            <a:off x="66040" y="4173220"/>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144;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QLAAC7EAAAPg4AABAAAAAmAAAACAAAAD2wAAAAAAAA"/>
              </a:ext>
            </a:extLst>
          </p:cNvSpPr>
          <p:nvPr>
            <p:ph type="title"/>
          </p:nvPr>
        </p:nvSpPr>
        <p:spPr>
          <a:xfrm>
            <a:off x="720090" y="1902460"/>
            <a:ext cx="1999615" cy="412750"/>
          </a:xfrm>
        </p:spPr>
        <p:txBody>
          <a:bodyPr vert="horz" wrap="square" lIns="91440" tIns="91440" rIns="91440" bIns="91440" numCol="1" spcCol="215900" anchor="ctr">
            <a:prstTxWarp prst="textNoShape">
              <a:avLst/>
            </a:prstTxWarp>
          </a:bodyPr>
          <a:lstStyle>
            <a:lvl1pP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2" name="Google Shape;145;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gYAACEJAABbDgAAVgsAABAAAAAmAAAACAAAAD2wAAAAAAAA"/>
              </a:ext>
            </a:extLst>
          </p:cNvSpPr>
          <p:nvPr>
            <p:ph type="title" idx="2"/>
          </p:nvPr>
        </p:nvSpPr>
        <p:spPr>
          <a:xfrm>
            <a:off x="1106170" y="1483995"/>
            <a:ext cx="1227455" cy="358775"/>
          </a:xfrm>
        </p:spPr>
        <p:txBody>
          <a:bodyPr vert="horz" wrap="square" lIns="91440" tIns="91440" rIns="91440" bIns="91440" numCol="1" spcCol="215900" anchor="ctr">
            <a:prstTxWarp prst="textNoShape">
              <a:avLst/>
            </a:prstTxWarp>
          </a:bodyPr>
          <a:lstStyle>
            <a:lvl1pPr>
              <a:spcBef>
                <a:spcPts val="0"/>
              </a:spcBef>
              <a:spcAft>
                <a:spcPts val="0"/>
              </a:spcAft>
              <a:buNone/>
            </a:lvl1pPr>
            <a:lvl2pPr algn="ctr">
              <a:spcBef>
                <a:spcPts val="0"/>
              </a:spcBef>
              <a:spcAft>
                <a:spcPts val="0"/>
              </a:spcAft>
              <a:buNone/>
              <a:defRPr sz="3000" cap="none"/>
            </a:lvl2pPr>
            <a:lvl3pPr algn="ctr">
              <a:spcBef>
                <a:spcPts val="0"/>
              </a:spcBef>
              <a:spcAft>
                <a:spcPts val="0"/>
              </a:spcAft>
              <a:buNone/>
              <a:defRPr sz="3000" cap="none"/>
            </a:lvl3pPr>
            <a:lvl4pPr algn="ctr">
              <a:spcBef>
                <a:spcPts val="0"/>
              </a:spcBef>
              <a:spcAft>
                <a:spcPts val="0"/>
              </a:spcAft>
              <a:buNone/>
              <a:defRPr sz="3000" cap="none"/>
            </a:lvl4pPr>
            <a:lvl5pPr algn="ctr">
              <a:spcBef>
                <a:spcPts val="0"/>
              </a:spcBef>
              <a:spcAft>
                <a:spcPts val="0"/>
              </a:spcAft>
              <a:buNone/>
              <a:defRPr sz="3000" cap="none"/>
            </a:lvl5pPr>
            <a:lvl6pPr algn="ctr">
              <a:spcBef>
                <a:spcPts val="0"/>
              </a:spcBef>
              <a:spcAft>
                <a:spcPts val="0"/>
              </a:spcAft>
              <a:buNone/>
              <a:defRPr sz="3000" cap="none"/>
            </a:lvl6pPr>
            <a:lvl7pPr algn="ctr">
              <a:spcBef>
                <a:spcPts val="0"/>
              </a:spcBef>
              <a:spcAft>
                <a:spcPts val="0"/>
              </a:spcAft>
              <a:buNone/>
              <a:defRPr sz="3000" cap="none"/>
            </a:lvl7pPr>
            <a:lvl8pPr algn="ctr">
              <a:spcBef>
                <a:spcPts val="0"/>
              </a:spcBef>
              <a:spcAft>
                <a:spcPts val="0"/>
              </a:spcAft>
              <a:buNone/>
              <a:defRPr sz="3000" cap="none"/>
            </a:lvl8pPr>
            <a:lvl9pPr algn="ctr">
              <a:spcBef>
                <a:spcPts val="0"/>
              </a:spcBef>
              <a:spcAft>
                <a:spcPts val="0"/>
              </a:spcAft>
              <a:buNone/>
              <a:defRPr sz="3000" cap="none"/>
            </a:lvl9pPr>
          </a:lstStyle>
          <a:p>
            <a:r>
              <a:t>xx%</a:t>
            </a:r>
          </a:p>
        </p:txBody>
      </p:sp>
      <p:sp>
        <p:nvSpPr>
          <p:cNvPr id="13" name="Google Shape;146;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D4OAAC7EAAAyBAAABAAAAAmAAAACAAAAD2wAAAAAAAA"/>
              </a:ext>
            </a:extLst>
          </p:cNvSpPr>
          <p:nvPr>
            <p:ph type="subTitle" idx="1"/>
          </p:nvPr>
        </p:nvSpPr>
        <p:spPr>
          <a:xfrm>
            <a:off x="720090" y="2315210"/>
            <a:ext cx="1999615" cy="41275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defRPr sz="1600" cap="none"/>
            </a:lvl2pPr>
            <a:lvl3pPr algn="ctr">
              <a:lnSpc>
                <a:spcPct val="100000"/>
              </a:lnSpc>
              <a:spcBef>
                <a:spcPts val="0"/>
              </a:spcBef>
              <a:spcAft>
                <a:spcPts val="0"/>
              </a:spcAft>
              <a:buNone/>
              <a:defRPr sz="1600" cap="none"/>
            </a:lvl3pPr>
            <a:lvl4pPr algn="ctr">
              <a:lnSpc>
                <a:spcPct val="100000"/>
              </a:lnSpc>
              <a:spcBef>
                <a:spcPts val="0"/>
              </a:spcBef>
              <a:spcAft>
                <a:spcPts val="0"/>
              </a:spcAft>
              <a:buNone/>
              <a:defRPr sz="1600" cap="none"/>
            </a:lvl4pPr>
            <a:lvl5pPr algn="ctr">
              <a:lnSpc>
                <a:spcPct val="100000"/>
              </a:lnSpc>
              <a:spcBef>
                <a:spcPts val="0"/>
              </a:spcBef>
              <a:spcAft>
                <a:spcPts val="0"/>
              </a:spcAft>
              <a:buNone/>
              <a:defRPr sz="1600" cap="none"/>
            </a:lvl5pPr>
            <a:lvl6pPr algn="ctr">
              <a:lnSpc>
                <a:spcPct val="100000"/>
              </a:lnSpc>
              <a:spcBef>
                <a:spcPts val="0"/>
              </a:spcBef>
              <a:spcAft>
                <a:spcPts val="0"/>
              </a:spcAft>
              <a:buNone/>
              <a:defRPr sz="1600" cap="none"/>
            </a:lvl6pPr>
            <a:lvl7pPr algn="ctr">
              <a:lnSpc>
                <a:spcPct val="100000"/>
              </a:lnSpc>
              <a:spcBef>
                <a:spcPts val="0"/>
              </a:spcBef>
              <a:spcAft>
                <a:spcPts val="0"/>
              </a:spcAft>
              <a:buNone/>
              <a:defRPr sz="1600" cap="none"/>
            </a:lvl7pPr>
            <a:lvl8pPr algn="ctr">
              <a:lnSpc>
                <a:spcPct val="100000"/>
              </a:lnSpc>
              <a:spcBef>
                <a:spcPts val="0"/>
              </a:spcBef>
              <a:spcAft>
                <a:spcPts val="0"/>
              </a:spcAft>
              <a:buNone/>
              <a:defRPr sz="1600" cap="none"/>
            </a:lvl8pPr>
            <a:lvl9pPr algn="ctr">
              <a:lnSpc>
                <a:spcPct val="100000"/>
              </a:lnSpc>
              <a:spcBef>
                <a:spcPts val="0"/>
              </a:spcBef>
              <a:spcAft>
                <a:spcPts val="0"/>
              </a:spcAft>
              <a:buNone/>
              <a:defRPr sz="1600" cap="none"/>
            </a:lvl9pPr>
          </a:lstStyle>
          <a:p>
            <a:endParaRPr/>
          </a:p>
        </p:txBody>
      </p:sp>
      <p:sp>
        <p:nvSpPr>
          <p:cNvPr id="14" name="Google Shape;147;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UAALQLAABGIgAAPg4AABAAAAAmAAAACAAAAD2wAAAAAAAA"/>
              </a:ext>
            </a:extLst>
          </p:cNvSpPr>
          <p:nvPr>
            <p:ph type="title" idx="3"/>
          </p:nvPr>
        </p:nvSpPr>
        <p:spPr>
          <a:xfrm>
            <a:off x="3572510" y="1902460"/>
            <a:ext cx="1998980" cy="412750"/>
          </a:xfrm>
        </p:spPr>
        <p:txBody>
          <a:bodyPr vert="horz" wrap="square" lIns="91440" tIns="91440" rIns="91440" bIns="91440" numCol="1" spcCol="215900" anchor="ctr">
            <a:prstTxWarp prst="textNoShape">
              <a:avLst/>
            </a:prstTxWarp>
          </a:bodyPr>
          <a:lstStyle>
            <a:lvl1pP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5" name="Google Shape;148;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gMCA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hgAACEJAADmHwAAVgsAABAAAAAmAAAACAAAAD2wAAAAAAAA"/>
              </a:ext>
            </a:extLst>
          </p:cNvSpPr>
          <p:nvPr>
            <p:ph type="title" idx="4"/>
          </p:nvPr>
        </p:nvSpPr>
        <p:spPr>
          <a:xfrm>
            <a:off x="3958590" y="1483995"/>
            <a:ext cx="1226820" cy="358775"/>
          </a:xfrm>
        </p:spPr>
        <p:txBody>
          <a:bodyPr vert="horz" wrap="square" lIns="91440" tIns="91440" rIns="91440" bIns="91440" numCol="1" spcCol="215900" anchor="ctr">
            <a:prstTxWarp prst="textNoShape">
              <a:avLst/>
            </a:prstTxWarp>
          </a:bodyPr>
          <a:lstStyle>
            <a:lvl1pPr>
              <a:spcBef>
                <a:spcPts val="0"/>
              </a:spcBef>
              <a:spcAft>
                <a:spcPts val="0"/>
              </a:spcAft>
              <a:buNone/>
            </a:lvl1pPr>
            <a:lvl2pPr algn="ctr">
              <a:spcBef>
                <a:spcPts val="0"/>
              </a:spcBef>
              <a:spcAft>
                <a:spcPts val="0"/>
              </a:spcAft>
              <a:buNone/>
              <a:defRPr sz="3000" cap="none"/>
            </a:lvl2pPr>
            <a:lvl3pPr algn="ctr">
              <a:spcBef>
                <a:spcPts val="0"/>
              </a:spcBef>
              <a:spcAft>
                <a:spcPts val="0"/>
              </a:spcAft>
              <a:buNone/>
              <a:defRPr sz="3000" cap="none"/>
            </a:lvl3pPr>
            <a:lvl4pPr algn="ctr">
              <a:spcBef>
                <a:spcPts val="0"/>
              </a:spcBef>
              <a:spcAft>
                <a:spcPts val="0"/>
              </a:spcAft>
              <a:buNone/>
              <a:defRPr sz="3000" cap="none"/>
            </a:lvl4pPr>
            <a:lvl5pPr algn="ctr">
              <a:spcBef>
                <a:spcPts val="0"/>
              </a:spcBef>
              <a:spcAft>
                <a:spcPts val="0"/>
              </a:spcAft>
              <a:buNone/>
              <a:defRPr sz="3000" cap="none"/>
            </a:lvl5pPr>
            <a:lvl6pPr algn="ctr">
              <a:spcBef>
                <a:spcPts val="0"/>
              </a:spcBef>
              <a:spcAft>
                <a:spcPts val="0"/>
              </a:spcAft>
              <a:buNone/>
              <a:defRPr sz="3000" cap="none"/>
            </a:lvl6pPr>
            <a:lvl7pPr algn="ctr">
              <a:spcBef>
                <a:spcPts val="0"/>
              </a:spcBef>
              <a:spcAft>
                <a:spcPts val="0"/>
              </a:spcAft>
              <a:buNone/>
              <a:defRPr sz="3000" cap="none"/>
            </a:lvl7pPr>
            <a:lvl8pPr algn="ctr">
              <a:spcBef>
                <a:spcPts val="0"/>
              </a:spcBef>
              <a:spcAft>
                <a:spcPts val="0"/>
              </a:spcAft>
              <a:buNone/>
              <a:defRPr sz="3000" cap="none"/>
            </a:lvl8pPr>
            <a:lvl9pPr algn="ctr">
              <a:spcBef>
                <a:spcPts val="0"/>
              </a:spcBef>
              <a:spcAft>
                <a:spcPts val="0"/>
              </a:spcAft>
              <a:buNone/>
              <a:defRPr sz="3000" cap="none"/>
            </a:lvl9pPr>
          </a:lstStyle>
          <a:p>
            <a:r>
              <a:t>xx%</a:t>
            </a:r>
          </a:p>
        </p:txBody>
      </p:sp>
      <p:sp>
        <p:nvSpPr>
          <p:cNvPr id="16" name="Google Shape;149;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1QDV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UAAD4OAABGIgAAyBAAABAAAAAmAAAACAAAAD2wAAAAAAAA"/>
              </a:ext>
            </a:extLst>
          </p:cNvSpPr>
          <p:nvPr>
            <p:ph type="subTitle" idx="5"/>
          </p:nvPr>
        </p:nvSpPr>
        <p:spPr>
          <a:xfrm>
            <a:off x="3572510" y="2315210"/>
            <a:ext cx="1998980" cy="41275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defRPr sz="1600" cap="none"/>
            </a:lvl2pPr>
            <a:lvl3pPr algn="ctr">
              <a:lnSpc>
                <a:spcPct val="100000"/>
              </a:lnSpc>
              <a:spcBef>
                <a:spcPts val="0"/>
              </a:spcBef>
              <a:spcAft>
                <a:spcPts val="0"/>
              </a:spcAft>
              <a:buNone/>
              <a:defRPr sz="1600" cap="none"/>
            </a:lvl3pPr>
            <a:lvl4pPr algn="ctr">
              <a:lnSpc>
                <a:spcPct val="100000"/>
              </a:lnSpc>
              <a:spcBef>
                <a:spcPts val="0"/>
              </a:spcBef>
              <a:spcAft>
                <a:spcPts val="0"/>
              </a:spcAft>
              <a:buNone/>
              <a:defRPr sz="1600" cap="none"/>
            </a:lvl4pPr>
            <a:lvl5pPr algn="ctr">
              <a:lnSpc>
                <a:spcPct val="100000"/>
              </a:lnSpc>
              <a:spcBef>
                <a:spcPts val="0"/>
              </a:spcBef>
              <a:spcAft>
                <a:spcPts val="0"/>
              </a:spcAft>
              <a:buNone/>
              <a:defRPr sz="1600" cap="none"/>
            </a:lvl5pPr>
            <a:lvl6pPr algn="ctr">
              <a:lnSpc>
                <a:spcPct val="100000"/>
              </a:lnSpc>
              <a:spcBef>
                <a:spcPts val="0"/>
              </a:spcBef>
              <a:spcAft>
                <a:spcPts val="0"/>
              </a:spcAft>
              <a:buNone/>
              <a:defRPr sz="1600" cap="none"/>
            </a:lvl6pPr>
            <a:lvl7pPr algn="ctr">
              <a:lnSpc>
                <a:spcPct val="100000"/>
              </a:lnSpc>
              <a:spcBef>
                <a:spcPts val="0"/>
              </a:spcBef>
              <a:spcAft>
                <a:spcPts val="0"/>
              </a:spcAft>
              <a:buNone/>
              <a:defRPr sz="1600" cap="none"/>
            </a:lvl7pPr>
            <a:lvl8pPr algn="ctr">
              <a:lnSpc>
                <a:spcPct val="100000"/>
              </a:lnSpc>
              <a:spcBef>
                <a:spcPts val="0"/>
              </a:spcBef>
              <a:spcAft>
                <a:spcPts val="0"/>
              </a:spcAft>
              <a:buNone/>
              <a:defRPr sz="1600" cap="none"/>
            </a:lvl8pPr>
            <a:lvl9pPr algn="ctr">
              <a:lnSpc>
                <a:spcPct val="100000"/>
              </a:lnSpc>
              <a:spcBef>
                <a:spcPts val="0"/>
              </a:spcBef>
              <a:spcAft>
                <a:spcPts val="0"/>
              </a:spcAft>
              <a:buNone/>
              <a:defRPr sz="1600" cap="none"/>
            </a:lvl9pPr>
          </a:lstStyle>
          <a:p>
            <a:endParaRPr/>
          </a:p>
        </p:txBody>
      </p:sp>
      <p:sp>
        <p:nvSpPr>
          <p:cNvPr id="17" name="Google Shape;150;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cAALQLAADSMwAAPg4AABAAAAAmAAAACAAAAD2wAAAAAAAA"/>
              </a:ext>
            </a:extLst>
          </p:cNvSpPr>
          <p:nvPr>
            <p:ph type="title" idx="6"/>
          </p:nvPr>
        </p:nvSpPr>
        <p:spPr>
          <a:xfrm>
            <a:off x="6424295" y="1902460"/>
            <a:ext cx="1999615" cy="412750"/>
          </a:xfrm>
        </p:spPr>
        <p:txBody>
          <a:bodyPr vert="horz" wrap="square" lIns="91440" tIns="91440" rIns="91440" bIns="91440" numCol="1" spcCol="215900" anchor="ctr">
            <a:prstTxWarp prst="textNoShape">
              <a:avLst/>
            </a:prstTxWarp>
          </a:bodyPr>
          <a:lstStyle>
            <a:lvl1pP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8" name="Google Shape;151;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BPdn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SkAACEJAAByMQAAVgsAABAAAAAmAAAACAAAAD2wAAAAAAAA"/>
              </a:ext>
            </a:extLst>
          </p:cNvSpPr>
          <p:nvPr>
            <p:ph type="title" idx="7"/>
          </p:nvPr>
        </p:nvSpPr>
        <p:spPr>
          <a:xfrm>
            <a:off x="6810375" y="1483995"/>
            <a:ext cx="1227455" cy="358775"/>
          </a:xfrm>
        </p:spPr>
        <p:txBody>
          <a:bodyPr vert="horz" wrap="square" lIns="91440" tIns="91440" rIns="91440" bIns="91440" numCol="1" spcCol="215900" anchor="ctr">
            <a:prstTxWarp prst="textNoShape">
              <a:avLst/>
            </a:prstTxWarp>
          </a:bodyPr>
          <a:lstStyle>
            <a:lvl1pPr>
              <a:spcBef>
                <a:spcPts val="0"/>
              </a:spcBef>
              <a:spcAft>
                <a:spcPts val="0"/>
              </a:spcAft>
              <a:buNone/>
            </a:lvl1pPr>
            <a:lvl2pPr algn="ctr">
              <a:spcBef>
                <a:spcPts val="0"/>
              </a:spcBef>
              <a:spcAft>
                <a:spcPts val="0"/>
              </a:spcAft>
              <a:buNone/>
              <a:defRPr sz="3000" cap="none"/>
            </a:lvl2pPr>
            <a:lvl3pPr algn="ctr">
              <a:spcBef>
                <a:spcPts val="0"/>
              </a:spcBef>
              <a:spcAft>
                <a:spcPts val="0"/>
              </a:spcAft>
              <a:buNone/>
              <a:defRPr sz="3000" cap="none"/>
            </a:lvl3pPr>
            <a:lvl4pPr algn="ctr">
              <a:spcBef>
                <a:spcPts val="0"/>
              </a:spcBef>
              <a:spcAft>
                <a:spcPts val="0"/>
              </a:spcAft>
              <a:buNone/>
              <a:defRPr sz="3000" cap="none"/>
            </a:lvl4pPr>
            <a:lvl5pPr algn="ctr">
              <a:spcBef>
                <a:spcPts val="0"/>
              </a:spcBef>
              <a:spcAft>
                <a:spcPts val="0"/>
              </a:spcAft>
              <a:buNone/>
              <a:defRPr sz="3000" cap="none"/>
            </a:lvl5pPr>
            <a:lvl6pPr algn="ctr">
              <a:spcBef>
                <a:spcPts val="0"/>
              </a:spcBef>
              <a:spcAft>
                <a:spcPts val="0"/>
              </a:spcAft>
              <a:buNone/>
              <a:defRPr sz="3000" cap="none"/>
            </a:lvl6pPr>
            <a:lvl7pPr algn="ctr">
              <a:spcBef>
                <a:spcPts val="0"/>
              </a:spcBef>
              <a:spcAft>
                <a:spcPts val="0"/>
              </a:spcAft>
              <a:buNone/>
              <a:defRPr sz="3000" cap="none"/>
            </a:lvl7pPr>
            <a:lvl8pPr algn="ctr">
              <a:spcBef>
                <a:spcPts val="0"/>
              </a:spcBef>
              <a:spcAft>
                <a:spcPts val="0"/>
              </a:spcAft>
              <a:buNone/>
              <a:defRPr sz="3000" cap="none"/>
            </a:lvl8pPr>
            <a:lvl9pPr algn="ctr">
              <a:spcBef>
                <a:spcPts val="0"/>
              </a:spcBef>
              <a:spcAft>
                <a:spcPts val="0"/>
              </a:spcAft>
              <a:buNone/>
              <a:defRPr sz="3000" cap="none"/>
            </a:lvl9pPr>
          </a:lstStyle>
          <a:p>
            <a:r>
              <a:t>xx%</a:t>
            </a:r>
          </a:p>
        </p:txBody>
      </p:sp>
      <p:sp>
        <p:nvSpPr>
          <p:cNvPr id="19" name="Google Shape;152;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QgeD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cAAD4OAADSMwAAyBAAABAAAAAmAAAACAAAAD2wAAAAAAAA"/>
              </a:ext>
            </a:extLst>
          </p:cNvSpPr>
          <p:nvPr>
            <p:ph type="subTitle" idx="8"/>
          </p:nvPr>
        </p:nvSpPr>
        <p:spPr>
          <a:xfrm>
            <a:off x="6424295" y="2315210"/>
            <a:ext cx="1999615" cy="41275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defRPr sz="1600" cap="none"/>
            </a:lvl2pPr>
            <a:lvl3pPr algn="ctr">
              <a:lnSpc>
                <a:spcPct val="100000"/>
              </a:lnSpc>
              <a:spcBef>
                <a:spcPts val="0"/>
              </a:spcBef>
              <a:spcAft>
                <a:spcPts val="0"/>
              </a:spcAft>
              <a:buNone/>
              <a:defRPr sz="1600" cap="none"/>
            </a:lvl3pPr>
            <a:lvl4pPr algn="ctr">
              <a:lnSpc>
                <a:spcPct val="100000"/>
              </a:lnSpc>
              <a:spcBef>
                <a:spcPts val="0"/>
              </a:spcBef>
              <a:spcAft>
                <a:spcPts val="0"/>
              </a:spcAft>
              <a:buNone/>
              <a:defRPr sz="1600" cap="none"/>
            </a:lvl4pPr>
            <a:lvl5pPr algn="ctr">
              <a:lnSpc>
                <a:spcPct val="100000"/>
              </a:lnSpc>
              <a:spcBef>
                <a:spcPts val="0"/>
              </a:spcBef>
              <a:spcAft>
                <a:spcPts val="0"/>
              </a:spcAft>
              <a:buNone/>
              <a:defRPr sz="1600" cap="none"/>
            </a:lvl5pPr>
            <a:lvl6pPr algn="ctr">
              <a:lnSpc>
                <a:spcPct val="100000"/>
              </a:lnSpc>
              <a:spcBef>
                <a:spcPts val="0"/>
              </a:spcBef>
              <a:spcAft>
                <a:spcPts val="0"/>
              </a:spcAft>
              <a:buNone/>
              <a:defRPr sz="1600" cap="none"/>
            </a:lvl6pPr>
            <a:lvl7pPr algn="ctr">
              <a:lnSpc>
                <a:spcPct val="100000"/>
              </a:lnSpc>
              <a:spcBef>
                <a:spcPts val="0"/>
              </a:spcBef>
              <a:spcAft>
                <a:spcPts val="0"/>
              </a:spcAft>
              <a:buNone/>
              <a:defRPr sz="1600" cap="none"/>
            </a:lvl7pPr>
            <a:lvl8pPr algn="ctr">
              <a:lnSpc>
                <a:spcPct val="100000"/>
              </a:lnSpc>
              <a:spcBef>
                <a:spcPts val="0"/>
              </a:spcBef>
              <a:spcAft>
                <a:spcPts val="0"/>
              </a:spcAft>
              <a:buNone/>
              <a:defRPr sz="1600" cap="none"/>
            </a:lvl8pPr>
            <a:lvl9pPr algn="ctr">
              <a:lnSpc>
                <a:spcPct val="100000"/>
              </a:lnSpc>
              <a:spcBef>
                <a:spcPts val="0"/>
              </a:spcBef>
              <a:spcAft>
                <a:spcPts val="0"/>
              </a:spcAft>
              <a:buNone/>
              <a:defRPr sz="1600" cap="none"/>
            </a:lvl9pPr>
          </a:lstStyle>
          <a:p>
            <a:endParaRPr/>
          </a:p>
        </p:txBody>
      </p:sp>
      <p:sp>
        <p:nvSpPr>
          <p:cNvPr id="20" name="Google Shape;153;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Q+PG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D4XAAC7EAAAyBkAABAAAAAmAAAACAAAAD2wAAAAAAAA"/>
              </a:ext>
            </a:extLst>
          </p:cNvSpPr>
          <p:nvPr>
            <p:ph type="title" idx="9"/>
          </p:nvPr>
        </p:nvSpPr>
        <p:spPr>
          <a:xfrm>
            <a:off x="720090" y="3778250"/>
            <a:ext cx="1999615" cy="412750"/>
          </a:xfrm>
        </p:spPr>
        <p:txBody>
          <a:bodyPr vert="horz" wrap="square" lIns="91440" tIns="91440" rIns="91440" bIns="91440" numCol="1" spcCol="215900" anchor="ctr">
            <a:prstTxWarp prst="textNoShape">
              <a:avLst/>
            </a:prstTxWarp>
          </a:bodyPr>
          <a:lstStyle>
            <a:lvl1pP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21" name="Google Shape;154;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YwMC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gYAALsUAABbDgAA8BYAABAAAAAmAAAACAAAAD2wAAAAAAAA"/>
              </a:ext>
            </a:extLst>
          </p:cNvSpPr>
          <p:nvPr>
            <p:ph type="title" idx="13"/>
          </p:nvPr>
        </p:nvSpPr>
        <p:spPr>
          <a:xfrm>
            <a:off x="1106170" y="3369945"/>
            <a:ext cx="1227455" cy="358775"/>
          </a:xfrm>
        </p:spPr>
        <p:txBody>
          <a:bodyPr vert="horz" wrap="square" lIns="91440" tIns="91440" rIns="91440" bIns="91440" numCol="1" spcCol="215900" anchor="ctr">
            <a:prstTxWarp prst="textNoShape">
              <a:avLst/>
            </a:prstTxWarp>
          </a:bodyPr>
          <a:lstStyle>
            <a:lvl1pPr>
              <a:spcBef>
                <a:spcPts val="0"/>
              </a:spcBef>
              <a:spcAft>
                <a:spcPts val="0"/>
              </a:spcAft>
              <a:buNone/>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r>
              <a:t>xx%</a:t>
            </a:r>
          </a:p>
        </p:txBody>
      </p:sp>
      <p:sp>
        <p:nvSpPr>
          <p:cNvPr id="22" name="Google Shape;155;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AwNi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MgZAAC7EAAAUxwAABAAAAAmAAAACAAAAD2wAAAAAAAA"/>
              </a:ext>
            </a:extLst>
          </p:cNvSpPr>
          <p:nvPr>
            <p:ph type="subTitle" idx="14"/>
          </p:nvPr>
        </p:nvSpPr>
        <p:spPr>
          <a:xfrm>
            <a:off x="720090" y="4191000"/>
            <a:ext cx="1999615" cy="413385"/>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defRPr sz="1600" cap="none"/>
            </a:lvl2pPr>
            <a:lvl3pPr algn="ctr">
              <a:lnSpc>
                <a:spcPct val="100000"/>
              </a:lnSpc>
              <a:spcBef>
                <a:spcPts val="0"/>
              </a:spcBef>
              <a:spcAft>
                <a:spcPts val="0"/>
              </a:spcAft>
              <a:buNone/>
              <a:defRPr sz="1600" cap="none"/>
            </a:lvl3pPr>
            <a:lvl4pPr algn="ctr">
              <a:lnSpc>
                <a:spcPct val="100000"/>
              </a:lnSpc>
              <a:spcBef>
                <a:spcPts val="0"/>
              </a:spcBef>
              <a:spcAft>
                <a:spcPts val="0"/>
              </a:spcAft>
              <a:buNone/>
              <a:defRPr sz="1600" cap="none"/>
            </a:lvl4pPr>
            <a:lvl5pPr algn="ctr">
              <a:lnSpc>
                <a:spcPct val="100000"/>
              </a:lnSpc>
              <a:spcBef>
                <a:spcPts val="0"/>
              </a:spcBef>
              <a:spcAft>
                <a:spcPts val="0"/>
              </a:spcAft>
              <a:buNone/>
              <a:defRPr sz="1600" cap="none"/>
            </a:lvl5pPr>
            <a:lvl6pPr algn="ctr">
              <a:lnSpc>
                <a:spcPct val="100000"/>
              </a:lnSpc>
              <a:spcBef>
                <a:spcPts val="0"/>
              </a:spcBef>
              <a:spcAft>
                <a:spcPts val="0"/>
              </a:spcAft>
              <a:buNone/>
              <a:defRPr sz="1600" cap="none"/>
            </a:lvl6pPr>
            <a:lvl7pPr algn="ctr">
              <a:lnSpc>
                <a:spcPct val="100000"/>
              </a:lnSpc>
              <a:spcBef>
                <a:spcPts val="0"/>
              </a:spcBef>
              <a:spcAft>
                <a:spcPts val="0"/>
              </a:spcAft>
              <a:buNone/>
              <a:defRPr sz="1600" cap="none"/>
            </a:lvl7pPr>
            <a:lvl8pPr algn="ctr">
              <a:lnSpc>
                <a:spcPct val="100000"/>
              </a:lnSpc>
              <a:spcBef>
                <a:spcPts val="0"/>
              </a:spcBef>
              <a:spcAft>
                <a:spcPts val="0"/>
              </a:spcAft>
              <a:buNone/>
              <a:defRPr sz="1600" cap="none"/>
            </a:lvl8pPr>
            <a:lvl9pPr algn="ctr">
              <a:lnSpc>
                <a:spcPct val="100000"/>
              </a:lnSpc>
              <a:spcBef>
                <a:spcPts val="0"/>
              </a:spcBef>
              <a:spcAft>
                <a:spcPts val="0"/>
              </a:spcAft>
              <a:buNone/>
              <a:defRPr sz="1600" cap="none"/>
            </a:lvl9pPr>
          </a:lstStyle>
          <a:p>
            <a:endParaRPr/>
          </a:p>
        </p:txBody>
      </p:sp>
      <p:sp>
        <p:nvSpPr>
          <p:cNvPr id="23" name="Google Shape;156;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wvYT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UAAD4XAABGIgAAyBkAABAAAAAmAAAACAAAAD2wAAAAAAAA"/>
              </a:ext>
            </a:extLst>
          </p:cNvSpPr>
          <p:nvPr>
            <p:ph type="title" idx="15"/>
          </p:nvPr>
        </p:nvSpPr>
        <p:spPr>
          <a:xfrm>
            <a:off x="3572510" y="3778250"/>
            <a:ext cx="1998980" cy="412750"/>
          </a:xfrm>
        </p:spPr>
        <p:txBody>
          <a:bodyPr vert="horz" wrap="square" lIns="91440" tIns="91440" rIns="91440" bIns="91440" numCol="1" spcCol="215900" anchor="ctr">
            <a:prstTxWarp prst="textNoShape">
              <a:avLst/>
            </a:prstTxWarp>
          </a:bodyPr>
          <a:lstStyle>
            <a:lvl1pP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24" name="Google Shape;157;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ZhbD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hgAALsUAADmHwAA8BYAABAAAAAmAAAACAAAAD2wAAAAAAAA"/>
              </a:ext>
            </a:extLst>
          </p:cNvSpPr>
          <p:nvPr>
            <p:ph type="title" idx="16"/>
          </p:nvPr>
        </p:nvSpPr>
        <p:spPr>
          <a:xfrm>
            <a:off x="3958590" y="3369945"/>
            <a:ext cx="1226820" cy="358775"/>
          </a:xfrm>
        </p:spPr>
        <p:txBody>
          <a:bodyPr vert="horz" wrap="square" lIns="91440" tIns="91440" rIns="91440" bIns="91440" numCol="1" spcCol="215900" anchor="ctr">
            <a:prstTxWarp prst="textNoShape">
              <a:avLst/>
            </a:prstTxWarp>
          </a:bodyPr>
          <a:lstStyle>
            <a:lvl1pPr>
              <a:spcBef>
                <a:spcPts val="0"/>
              </a:spcBef>
              <a:spcAft>
                <a:spcPts val="0"/>
              </a:spcAft>
              <a:buNone/>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r>
              <a:t>xx%</a:t>
            </a:r>
          </a:p>
        </p:txBody>
      </p:sp>
      <p:sp>
        <p:nvSpPr>
          <p:cNvPr id="25" name="Google Shape;158;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M0I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UAAMgZAABGIgAAUxwAABAAAAAmAAAACAAAAD2wAAAAAAAA"/>
              </a:ext>
            </a:extLst>
          </p:cNvSpPr>
          <p:nvPr>
            <p:ph type="subTitle" idx="17"/>
          </p:nvPr>
        </p:nvSpPr>
        <p:spPr>
          <a:xfrm>
            <a:off x="3572510" y="4191000"/>
            <a:ext cx="1998980" cy="413385"/>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defRPr sz="1600" cap="none"/>
            </a:lvl2pPr>
            <a:lvl3pPr algn="ctr">
              <a:lnSpc>
                <a:spcPct val="100000"/>
              </a:lnSpc>
              <a:spcBef>
                <a:spcPts val="0"/>
              </a:spcBef>
              <a:spcAft>
                <a:spcPts val="0"/>
              </a:spcAft>
              <a:buNone/>
              <a:defRPr sz="1600" cap="none"/>
            </a:lvl3pPr>
            <a:lvl4pPr algn="ctr">
              <a:lnSpc>
                <a:spcPct val="100000"/>
              </a:lnSpc>
              <a:spcBef>
                <a:spcPts val="0"/>
              </a:spcBef>
              <a:spcAft>
                <a:spcPts val="0"/>
              </a:spcAft>
              <a:buNone/>
              <a:defRPr sz="1600" cap="none"/>
            </a:lvl4pPr>
            <a:lvl5pPr algn="ctr">
              <a:lnSpc>
                <a:spcPct val="100000"/>
              </a:lnSpc>
              <a:spcBef>
                <a:spcPts val="0"/>
              </a:spcBef>
              <a:spcAft>
                <a:spcPts val="0"/>
              </a:spcAft>
              <a:buNone/>
              <a:defRPr sz="1600" cap="none"/>
            </a:lvl5pPr>
            <a:lvl6pPr algn="ctr">
              <a:lnSpc>
                <a:spcPct val="100000"/>
              </a:lnSpc>
              <a:spcBef>
                <a:spcPts val="0"/>
              </a:spcBef>
              <a:spcAft>
                <a:spcPts val="0"/>
              </a:spcAft>
              <a:buNone/>
              <a:defRPr sz="1600" cap="none"/>
            </a:lvl6pPr>
            <a:lvl7pPr algn="ctr">
              <a:lnSpc>
                <a:spcPct val="100000"/>
              </a:lnSpc>
              <a:spcBef>
                <a:spcPts val="0"/>
              </a:spcBef>
              <a:spcAft>
                <a:spcPts val="0"/>
              </a:spcAft>
              <a:buNone/>
              <a:defRPr sz="1600" cap="none"/>
            </a:lvl7pPr>
            <a:lvl8pPr algn="ctr">
              <a:lnSpc>
                <a:spcPct val="100000"/>
              </a:lnSpc>
              <a:spcBef>
                <a:spcPts val="0"/>
              </a:spcBef>
              <a:spcAft>
                <a:spcPts val="0"/>
              </a:spcAft>
              <a:buNone/>
              <a:defRPr sz="1600" cap="none"/>
            </a:lvl8pPr>
            <a:lvl9pPr algn="ctr">
              <a:lnSpc>
                <a:spcPct val="100000"/>
              </a:lnSpc>
              <a:spcBef>
                <a:spcPts val="0"/>
              </a:spcBef>
              <a:spcAft>
                <a:spcPts val="0"/>
              </a:spcAft>
              <a:buNone/>
              <a:defRPr sz="1600" cap="none"/>
            </a:lvl9pPr>
          </a:lstStyle>
          <a:p>
            <a:endParaRPr/>
          </a:p>
        </p:txBody>
      </p:sp>
      <p:sp>
        <p:nvSpPr>
          <p:cNvPr id="26" name="Google Shape;159;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0iMC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cAAD4XAADSMwAAyBkAABAAAAAmAAAACAAAAD2wAAAAAAAA"/>
              </a:ext>
            </a:extLst>
          </p:cNvSpPr>
          <p:nvPr>
            <p:ph type="title" idx="18"/>
          </p:nvPr>
        </p:nvSpPr>
        <p:spPr>
          <a:xfrm>
            <a:off x="6424295" y="3778250"/>
            <a:ext cx="1999615" cy="412750"/>
          </a:xfrm>
        </p:spPr>
        <p:txBody>
          <a:bodyPr vert="horz" wrap="square" lIns="91440" tIns="91440" rIns="91440" bIns="91440" numCol="1" spcCol="215900" anchor="ctr">
            <a:prstTxWarp prst="textNoShape">
              <a:avLst/>
            </a:prstTxWarp>
          </a:bodyPr>
          <a:lstStyle>
            <a:lvl1pP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27" name="Google Shape;160;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YiLz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SkAALsUAAByMQAA8BYAABAAAAAmAAAACAAAAD2wAAAAAAAA"/>
              </a:ext>
            </a:extLst>
          </p:cNvSpPr>
          <p:nvPr>
            <p:ph type="title" idx="19"/>
          </p:nvPr>
        </p:nvSpPr>
        <p:spPr>
          <a:xfrm>
            <a:off x="6810375" y="3369945"/>
            <a:ext cx="1227455" cy="358775"/>
          </a:xfrm>
        </p:spPr>
        <p:txBody>
          <a:bodyPr vert="horz" wrap="square" lIns="91440" tIns="91440" rIns="91440" bIns="91440" numCol="1" spcCol="215900" anchor="ctr">
            <a:prstTxWarp prst="textNoShape">
              <a:avLst/>
            </a:prstTxWarp>
          </a:bodyPr>
          <a:lstStyle>
            <a:lvl1pPr>
              <a:spcBef>
                <a:spcPts val="0"/>
              </a:spcBef>
              <a:spcAft>
                <a:spcPts val="0"/>
              </a:spcAft>
              <a:buNone/>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r>
              <a:t>xx%</a:t>
            </a:r>
          </a:p>
        </p:txBody>
      </p:sp>
      <p:sp>
        <p:nvSpPr>
          <p:cNvPr id="28" name="Google Shape;161;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kxND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cAAMgZAADSMwAAUxwAABAAAAAmAAAACAAAAD2wAAAAAAAA"/>
              </a:ext>
            </a:extLst>
          </p:cNvSpPr>
          <p:nvPr>
            <p:ph type="subTitle" idx="20"/>
          </p:nvPr>
        </p:nvSpPr>
        <p:spPr>
          <a:xfrm>
            <a:off x="6424295" y="4191000"/>
            <a:ext cx="1999615" cy="413385"/>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defRPr sz="1600" cap="none"/>
            </a:lvl2pPr>
            <a:lvl3pPr algn="ctr">
              <a:lnSpc>
                <a:spcPct val="100000"/>
              </a:lnSpc>
              <a:spcBef>
                <a:spcPts val="0"/>
              </a:spcBef>
              <a:spcAft>
                <a:spcPts val="0"/>
              </a:spcAft>
              <a:buNone/>
              <a:defRPr sz="1600" cap="none"/>
            </a:lvl3pPr>
            <a:lvl4pPr algn="ctr">
              <a:lnSpc>
                <a:spcPct val="100000"/>
              </a:lnSpc>
              <a:spcBef>
                <a:spcPts val="0"/>
              </a:spcBef>
              <a:spcAft>
                <a:spcPts val="0"/>
              </a:spcAft>
              <a:buNone/>
              <a:defRPr sz="1600" cap="none"/>
            </a:lvl4pPr>
            <a:lvl5pPr algn="ctr">
              <a:lnSpc>
                <a:spcPct val="100000"/>
              </a:lnSpc>
              <a:spcBef>
                <a:spcPts val="0"/>
              </a:spcBef>
              <a:spcAft>
                <a:spcPts val="0"/>
              </a:spcAft>
              <a:buNone/>
              <a:defRPr sz="1600" cap="none"/>
            </a:lvl5pPr>
            <a:lvl6pPr algn="ctr">
              <a:lnSpc>
                <a:spcPct val="100000"/>
              </a:lnSpc>
              <a:spcBef>
                <a:spcPts val="0"/>
              </a:spcBef>
              <a:spcAft>
                <a:spcPts val="0"/>
              </a:spcAft>
              <a:buNone/>
              <a:defRPr sz="1600" cap="none"/>
            </a:lvl6pPr>
            <a:lvl7pPr algn="ctr">
              <a:lnSpc>
                <a:spcPct val="100000"/>
              </a:lnSpc>
              <a:spcBef>
                <a:spcPts val="0"/>
              </a:spcBef>
              <a:spcAft>
                <a:spcPts val="0"/>
              </a:spcAft>
              <a:buNone/>
              <a:defRPr sz="1600" cap="none"/>
            </a:lvl7pPr>
            <a:lvl8pPr algn="ctr">
              <a:lnSpc>
                <a:spcPct val="100000"/>
              </a:lnSpc>
              <a:spcBef>
                <a:spcPts val="0"/>
              </a:spcBef>
              <a:spcAft>
                <a:spcPts val="0"/>
              </a:spcAft>
              <a:buNone/>
              <a:defRPr sz="1600" cap="none"/>
            </a:lvl8pPr>
            <a:lvl9pPr algn="ctr">
              <a:lnSpc>
                <a:spcPct val="100000"/>
              </a:lnSpc>
              <a:spcBef>
                <a:spcPts val="0"/>
              </a:spcBef>
              <a:spcAft>
                <a:spcPts val="0"/>
              </a:spcAft>
              <a:buNone/>
              <a:defRPr sz="1600" cap="none"/>
            </a:lvl9pPr>
          </a:lstStyle>
          <a:p>
            <a:endParaRPr/>
          </a:p>
        </p:txBody>
      </p:sp>
      <p:sp>
        <p:nvSpPr>
          <p:cNvPr id="29" name="Google Shape;162;p1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I2I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0CAADSMwAAQwYAABAAAAAmAAAACAAAAD2wAAAAAAAA"/>
              </a:ext>
            </a:extLst>
          </p:cNvSpPr>
          <p:nvPr>
            <p:ph type="title" idx="21"/>
          </p:nvPr>
        </p:nvSpPr>
        <p:spPr>
          <a:xfrm>
            <a:off x="720090" y="445135"/>
            <a:ext cx="7703820" cy="572770"/>
          </a:xfrm>
        </p:spPr>
        <p:txBody>
          <a:bodyPr vert="horz" wrap="square" lIns="91440" tIns="91440" rIns="91440" bIns="91440" numCol="1" spcCol="215900" anchor="ctr">
            <a:prstTxWarp prst="textNoShape">
              <a:avLst/>
            </a:prstTxWarp>
          </a:bodyPr>
          <a:lstStyle>
            <a:lvl1pP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_1_1">
    <p:bg>
      <p:bgPr>
        <a:solidFill>
          <a:srgbClr val="FFE400"/>
        </a:solidFill>
        <a:effectLst/>
      </p:bgPr>
    </p:bg>
    <p:spTree>
      <p:nvGrpSpPr>
        <p:cNvPr id="1" name=""/>
        <p:cNvGrpSpPr/>
        <p:nvPr/>
      </p:nvGrpSpPr>
      <p:grpSpPr>
        <a:xfrm>
          <a:off x="0" y="0"/>
          <a:ext cx="0" cy="0"/>
          <a:chOff x="0" y="0"/>
          <a:chExt cx="0" cy="0"/>
        </a:xfrm>
      </p:grpSpPr>
      <p:sp>
        <p:nvSpPr>
          <p:cNvPr id="2" name="Google Shape;164;p1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EPz//xgPAAAwOgAAcyU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AwMD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EPz//xgPAAAwOgAAcyUAABAAAAAmAAAACAAAAP//////////"/>
              </a:ext>
            </a:extLst>
          </p:cNvSpPr>
          <p:nvPr/>
        </p:nvSpPr>
        <p:spPr>
          <a:xfrm rot="10800000">
            <a:off x="-640080" y="2453640"/>
            <a:ext cx="10099040" cy="3634105"/>
          </a:xfrm>
          <a:custGeom>
            <a:avLst/>
            <a:gdLst/>
            <a:ahLst/>
            <a:cxnLst/>
            <a:rect l="0" t="0" r="10099040" b="3634105"/>
            <a:pathLst>
              <a:path w="10099040" h="3634105">
                <a:moveTo>
                  <a:pt x="10003088" y="2202955"/>
                </a:moveTo>
                <a:cubicBezTo>
                  <a:pt x="10142266" y="2786816"/>
                  <a:pt x="10186367" y="3713538"/>
                  <a:pt x="9738331" y="3628679"/>
                </a:cubicBezTo>
                <a:cubicBezTo>
                  <a:pt x="9290296" y="3543820"/>
                  <a:pt x="8064392" y="2105820"/>
                  <a:pt x="7314824" y="1693777"/>
                </a:cubicBezTo>
                <a:cubicBezTo>
                  <a:pt x="6565256" y="1281734"/>
                  <a:pt x="5902215" y="1224878"/>
                  <a:pt x="5240950" y="1156370"/>
                </a:cubicBezTo>
                <a:cubicBezTo>
                  <a:pt x="4579684" y="1087863"/>
                  <a:pt x="3945244" y="1216877"/>
                  <a:pt x="3347280" y="1282684"/>
                </a:cubicBezTo>
                <a:cubicBezTo>
                  <a:pt x="2749315" y="1348491"/>
                  <a:pt x="2186677" y="1520008"/>
                  <a:pt x="1653139" y="1551187"/>
                </a:cubicBezTo>
                <a:cubicBezTo>
                  <a:pt x="1119602" y="1582365"/>
                  <a:pt x="397259" y="1571564"/>
                  <a:pt x="146078" y="1469728"/>
                </a:cubicBezTo>
                <a:cubicBezTo>
                  <a:pt x="-105099" y="1367893"/>
                  <a:pt x="17100" y="1133668"/>
                  <a:pt x="146078" y="940173"/>
                </a:cubicBezTo>
                <a:cubicBezTo>
                  <a:pt x="275057" y="746678"/>
                  <a:pt x="-539560" y="444571"/>
                  <a:pt x="919972" y="308782"/>
                </a:cubicBezTo>
                <a:cubicBezTo>
                  <a:pt x="2379507" y="172993"/>
                  <a:pt x="7389476" y="-190193"/>
                  <a:pt x="8903337" y="125488"/>
                </a:cubicBezTo>
                <a:cubicBezTo>
                  <a:pt x="10417198" y="441196"/>
                  <a:pt x="9863934" y="1619094"/>
                  <a:pt x="10003088" y="2202955"/>
                </a:cubicBezTo>
                <a:close/>
              </a:path>
            </a:pathLst>
          </a:custGeom>
          <a:solidFill>
            <a:srgbClr val="A5DBFF"/>
          </a:solidFill>
          <a:ln>
            <a:noFill/>
          </a:ln>
          <a:effectLst/>
        </p:spPr>
      </p:sp>
      <p:sp>
        <p:nvSpPr>
          <p:cNvPr id="3" name="Google Shape;165;p1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IiEAAAL///8sOwAAcgk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xhOm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IiEAAAL///8sOwAAcgkAABAAAAAmAAAACAAAAP//////////"/>
              </a:ext>
            </a:extLst>
          </p:cNvSpPr>
          <p:nvPr/>
        </p:nvSpPr>
        <p:spPr>
          <a:xfrm flipH="1">
            <a:off x="5386070" y="-161290"/>
            <a:ext cx="4232910" cy="1696720"/>
          </a:xfrm>
          <a:custGeom>
            <a:avLst/>
            <a:gdLst/>
            <a:ahLst/>
            <a:cxnLst/>
            <a:rect l="0" t="0" r="4232910" b="1696720"/>
            <a:pathLst>
              <a:path w="4232910" h="1696720">
                <a:moveTo>
                  <a:pt x="259053" y="1652978"/>
                </a:moveTo>
                <a:cubicBezTo>
                  <a:pt x="360839" y="1828799"/>
                  <a:pt x="675496" y="1398527"/>
                  <a:pt x="939221" y="1181076"/>
                </a:cubicBezTo>
                <a:cubicBezTo>
                  <a:pt x="1202945" y="963625"/>
                  <a:pt x="1418132" y="491682"/>
                  <a:pt x="1841480" y="348230"/>
                </a:cubicBezTo>
                <a:cubicBezTo>
                  <a:pt x="2264868" y="204820"/>
                  <a:pt x="3111605" y="359806"/>
                  <a:pt x="3479430" y="320491"/>
                </a:cubicBezTo>
                <a:cubicBezTo>
                  <a:pt x="3847295" y="281176"/>
                  <a:pt x="4573725" y="144710"/>
                  <a:pt x="4048551" y="112300"/>
                </a:cubicBezTo>
                <a:cubicBezTo>
                  <a:pt x="3523377" y="79930"/>
                  <a:pt x="960016" y="-130614"/>
                  <a:pt x="328427" y="126149"/>
                </a:cubicBezTo>
                <a:cubicBezTo>
                  <a:pt x="-303160" y="382915"/>
                  <a:pt x="157268" y="1477157"/>
                  <a:pt x="259053" y="1652978"/>
                </a:cubicBezTo>
                <a:close/>
              </a:path>
            </a:pathLst>
          </a:custGeom>
          <a:solidFill>
            <a:srgbClr val="FFA7BB"/>
          </a:solidFill>
          <a:ln>
            <a:noFill/>
          </a:ln>
          <a:effectLst/>
        </p:spPr>
      </p:sp>
      <p:sp>
        <p:nvSpPr>
          <p:cNvPr id="4" name="Google Shape;166;p1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VtZU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6gEAALEWAACjAwAAahgAABAAAAAmAAAACAAAAP//////////"/>
              </a:ext>
            </a:extLst>
          </p:cNvSpPr>
          <p:nvPr/>
        </p:nvSpPr>
        <p:spPr>
          <a:xfrm>
            <a:off x="311150" y="3688715"/>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167;p1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duPS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oTQAAPwFAACrNgAA/gYAABAAAAAmAAAACAAAAP//////////"/>
              </a:ext>
            </a:extLst>
          </p:cNvSpPr>
          <p:nvPr/>
        </p:nvSpPr>
        <p:spPr>
          <a:xfrm rot="14899959" flipH="1">
            <a:off x="8639175" y="889000"/>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168;p1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0iND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AgAAFwZAACWDQAAthoAABAAAAAmAAAACAAAAP//////////"/>
              </a:ext>
            </a:extLst>
          </p:cNvSpPr>
          <p:nvPr/>
        </p:nvSpPr>
        <p:spPr>
          <a:xfrm rot="21273111">
            <a:off x="1457960" y="4122420"/>
            <a:ext cx="750570" cy="219710"/>
          </a:xfrm>
          <a:custGeom>
            <a:avLst/>
            <a:gdLst/>
            <a:ahLst/>
            <a:cxnLst/>
            <a:rect l="0" t="0" r="750570" b="219710"/>
            <a:pathLst>
              <a:path w="750570" h="219710">
                <a:moveTo>
                  <a:pt x="548455" y="166"/>
                </a:moveTo>
                <a:cubicBezTo>
                  <a:pt x="543465" y="166"/>
                  <a:pt x="538640" y="2162"/>
                  <a:pt x="533816" y="6985"/>
                </a:cubicBezTo>
                <a:lnTo>
                  <a:pt x="362809" y="140375"/>
                </a:lnTo>
                <a:lnTo>
                  <a:pt x="204444" y="27776"/>
                </a:lnTo>
                <a:cubicBezTo>
                  <a:pt x="199287" y="26112"/>
                  <a:pt x="194796" y="25114"/>
                  <a:pt x="190637" y="25114"/>
                </a:cubicBezTo>
                <a:cubicBezTo>
                  <a:pt x="184981" y="25114"/>
                  <a:pt x="180157" y="27110"/>
                  <a:pt x="175166" y="32100"/>
                </a:cubicBezTo>
                <a:lnTo>
                  <a:pt x="8484" y="182121"/>
                </a:lnTo>
                <a:cubicBezTo>
                  <a:pt x="166" y="190438"/>
                  <a:pt x="166" y="202912"/>
                  <a:pt x="8484" y="211228"/>
                </a:cubicBezTo>
                <a:cubicBezTo>
                  <a:pt x="12643" y="219544"/>
                  <a:pt x="16801" y="219544"/>
                  <a:pt x="25119" y="219544"/>
                </a:cubicBezTo>
                <a:cubicBezTo>
                  <a:pt x="29278" y="219544"/>
                  <a:pt x="37595" y="219544"/>
                  <a:pt x="41754" y="215386"/>
                </a:cubicBezTo>
                <a:lnTo>
                  <a:pt x="191968" y="77838"/>
                </a:lnTo>
                <a:lnTo>
                  <a:pt x="350333" y="186279"/>
                </a:lnTo>
                <a:cubicBezTo>
                  <a:pt x="354491" y="188275"/>
                  <a:pt x="359648" y="189440"/>
                  <a:pt x="364472" y="189440"/>
                </a:cubicBezTo>
                <a:cubicBezTo>
                  <a:pt x="369130" y="189440"/>
                  <a:pt x="373289" y="188275"/>
                  <a:pt x="375285" y="186279"/>
                </a:cubicBezTo>
                <a:lnTo>
                  <a:pt x="550451" y="52890"/>
                </a:lnTo>
                <a:lnTo>
                  <a:pt x="712975" y="140375"/>
                </a:lnTo>
                <a:cubicBezTo>
                  <a:pt x="716468" y="141539"/>
                  <a:pt x="719795" y="142038"/>
                  <a:pt x="722956" y="142038"/>
                </a:cubicBezTo>
                <a:cubicBezTo>
                  <a:pt x="731606" y="142038"/>
                  <a:pt x="739092" y="138213"/>
                  <a:pt x="742253" y="132059"/>
                </a:cubicBezTo>
                <a:cubicBezTo>
                  <a:pt x="750570" y="119585"/>
                  <a:pt x="746411" y="107111"/>
                  <a:pt x="733935" y="98795"/>
                </a:cubicBezTo>
                <a:lnTo>
                  <a:pt x="558769" y="2827"/>
                </a:lnTo>
                <a:cubicBezTo>
                  <a:pt x="555275" y="1164"/>
                  <a:pt x="551948" y="166"/>
                  <a:pt x="548455" y="166"/>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169;p1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JvZH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i0AAIQAAACGMAAAfQMAABAAAAAmAAAACAAAAP//////////"/>
              </a:ext>
            </a:extLst>
          </p:cNvSpPr>
          <p:nvPr/>
        </p:nvSpPr>
        <p:spPr>
          <a:xfrm rot="17099951" flipH="1">
            <a:off x="7440930" y="119380"/>
            <a:ext cx="483235" cy="411480"/>
          </a:xfrm>
          <a:custGeom>
            <a:avLst/>
            <a:gdLst/>
            <a:ahLst/>
            <a:cxnLst/>
            <a:rect l="0" t="0" r="483235" b="411480"/>
            <a:pathLst>
              <a:path w="483235" h="411480">
                <a:moveTo>
                  <a:pt x="228868" y="102"/>
                </a:moveTo>
                <a:cubicBezTo>
                  <a:pt x="145745" y="102"/>
                  <a:pt x="66294" y="44655"/>
                  <a:pt x="28149" y="122649"/>
                </a:cubicBezTo>
                <a:cubicBezTo>
                  <a:pt x="7751" y="160983"/>
                  <a:pt x="101" y="199317"/>
                  <a:pt x="2651" y="237651"/>
                </a:cubicBezTo>
                <a:cubicBezTo>
                  <a:pt x="39980" y="213284"/>
                  <a:pt x="83020" y="200133"/>
                  <a:pt x="126672" y="200133"/>
                </a:cubicBezTo>
                <a:cubicBezTo>
                  <a:pt x="160636" y="200133"/>
                  <a:pt x="195109" y="208085"/>
                  <a:pt x="227542" y="224907"/>
                </a:cubicBezTo>
                <a:cubicBezTo>
                  <a:pt x="301690" y="263241"/>
                  <a:pt x="345138" y="334812"/>
                  <a:pt x="350238" y="411378"/>
                </a:cubicBezTo>
                <a:cubicBezTo>
                  <a:pt x="383487" y="390988"/>
                  <a:pt x="409087" y="362849"/>
                  <a:pt x="426935" y="324515"/>
                </a:cubicBezTo>
                <a:cubicBezTo>
                  <a:pt x="483133" y="214712"/>
                  <a:pt x="439684" y="79217"/>
                  <a:pt x="329840" y="23041"/>
                </a:cubicBezTo>
                <a:cubicBezTo>
                  <a:pt x="297202" y="7544"/>
                  <a:pt x="262729" y="102"/>
                  <a:pt x="228868" y="102"/>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170;p1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RzIH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KAIAAGcNAAAqAwAAcQ8AABAAAAAmAAAACAAAAP//////////"/>
              </a:ext>
            </a:extLst>
          </p:cNvSpPr>
          <p:nvPr/>
        </p:nvSpPr>
        <p:spPr>
          <a:xfrm rot="8816071" flipH="1">
            <a:off x="350520" y="2178685"/>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171;p1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BjQW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oDAAAKAYAABlMwAABSAAABAAAAAmAAAACAAAAP//////////"/>
              </a:ext>
            </a:extLst>
          </p:cNvSpPr>
          <p:nvPr/>
        </p:nvSpPr>
        <p:spPr>
          <a:xfrm rot="2700000" flipH="1">
            <a:off x="7528560" y="4378960"/>
            <a:ext cx="1202055" cy="450215"/>
          </a:xfrm>
          <a:custGeom>
            <a:avLst/>
            <a:gdLst/>
            <a:ahLst/>
            <a:cxnLst/>
            <a:rect l="0" t="0" r="1202055" b="450215"/>
            <a:pathLst>
              <a:path w="1202055" h="450215">
                <a:moveTo>
                  <a:pt x="28712" y="0"/>
                </a:moveTo>
                <a:cubicBezTo>
                  <a:pt x="22970" y="0"/>
                  <a:pt x="16917" y="2016"/>
                  <a:pt x="11640" y="5428"/>
                </a:cubicBezTo>
                <a:cubicBezTo>
                  <a:pt x="0" y="13182"/>
                  <a:pt x="0" y="24968"/>
                  <a:pt x="7760" y="36600"/>
                </a:cubicBezTo>
                <a:lnTo>
                  <a:pt x="108953" y="188119"/>
                </a:lnTo>
                <a:cubicBezTo>
                  <a:pt x="114695" y="193857"/>
                  <a:pt x="122455" y="197424"/>
                  <a:pt x="130681" y="197424"/>
                </a:cubicBezTo>
                <a:cubicBezTo>
                  <a:pt x="133785" y="197424"/>
                  <a:pt x="136889" y="196959"/>
                  <a:pt x="139994" y="195873"/>
                </a:cubicBezTo>
                <a:lnTo>
                  <a:pt x="280143" y="118173"/>
                </a:lnTo>
                <a:lnTo>
                  <a:pt x="369540" y="250308"/>
                </a:lnTo>
                <a:cubicBezTo>
                  <a:pt x="374507" y="257753"/>
                  <a:pt x="381025" y="260389"/>
                  <a:pt x="388010" y="260389"/>
                </a:cubicBezTo>
                <a:cubicBezTo>
                  <a:pt x="392200" y="260389"/>
                  <a:pt x="396391" y="259614"/>
                  <a:pt x="400736" y="258063"/>
                </a:cubicBezTo>
                <a:lnTo>
                  <a:pt x="540730" y="180365"/>
                </a:lnTo>
                <a:lnTo>
                  <a:pt x="630128" y="312498"/>
                </a:lnTo>
                <a:cubicBezTo>
                  <a:pt x="635249" y="320097"/>
                  <a:pt x="643475" y="324285"/>
                  <a:pt x="650770" y="324285"/>
                </a:cubicBezTo>
                <a:cubicBezTo>
                  <a:pt x="654805" y="324285"/>
                  <a:pt x="658530" y="323044"/>
                  <a:pt x="661324" y="320252"/>
                </a:cubicBezTo>
                <a:lnTo>
                  <a:pt x="801318" y="242554"/>
                </a:lnTo>
                <a:lnTo>
                  <a:pt x="894751" y="374688"/>
                </a:lnTo>
                <a:cubicBezTo>
                  <a:pt x="897234" y="382287"/>
                  <a:pt x="904528" y="386474"/>
                  <a:pt x="912599" y="386474"/>
                </a:cubicBezTo>
                <a:cubicBezTo>
                  <a:pt x="917100" y="386474"/>
                  <a:pt x="921601" y="385233"/>
                  <a:pt x="925791" y="382442"/>
                </a:cubicBezTo>
                <a:lnTo>
                  <a:pt x="1065785" y="308621"/>
                </a:lnTo>
                <a:lnTo>
                  <a:pt x="1155338" y="440754"/>
                </a:lnTo>
                <a:cubicBezTo>
                  <a:pt x="1159218" y="444631"/>
                  <a:pt x="1163098" y="448509"/>
                  <a:pt x="1170858" y="448509"/>
                </a:cubicBezTo>
                <a:cubicBezTo>
                  <a:pt x="1171945" y="449749"/>
                  <a:pt x="1173497" y="450215"/>
                  <a:pt x="1175204" y="450215"/>
                </a:cubicBezTo>
                <a:cubicBezTo>
                  <a:pt x="1179240" y="450215"/>
                  <a:pt x="1184827" y="447423"/>
                  <a:pt x="1190259" y="444631"/>
                </a:cubicBezTo>
                <a:cubicBezTo>
                  <a:pt x="1198019" y="436877"/>
                  <a:pt x="1201899" y="425246"/>
                  <a:pt x="1194139" y="413614"/>
                </a:cubicBezTo>
                <a:lnTo>
                  <a:pt x="1093101" y="261940"/>
                </a:lnTo>
                <a:cubicBezTo>
                  <a:pt x="1087359" y="256357"/>
                  <a:pt x="1079599" y="252634"/>
                  <a:pt x="1071218" y="252634"/>
                </a:cubicBezTo>
                <a:cubicBezTo>
                  <a:pt x="1068269" y="252634"/>
                  <a:pt x="1065009" y="253255"/>
                  <a:pt x="1061905" y="254185"/>
                </a:cubicBezTo>
                <a:lnTo>
                  <a:pt x="921911" y="332039"/>
                </a:lnTo>
                <a:lnTo>
                  <a:pt x="828478" y="199750"/>
                </a:lnTo>
                <a:cubicBezTo>
                  <a:pt x="826150" y="192461"/>
                  <a:pt x="818856" y="189670"/>
                  <a:pt x="811096" y="189670"/>
                </a:cubicBezTo>
                <a:cubicBezTo>
                  <a:pt x="806439" y="189670"/>
                  <a:pt x="801628" y="190600"/>
                  <a:pt x="797438" y="191996"/>
                </a:cubicBezTo>
                <a:lnTo>
                  <a:pt x="657444" y="269849"/>
                </a:lnTo>
                <a:lnTo>
                  <a:pt x="567891" y="137561"/>
                </a:lnTo>
                <a:cubicBezTo>
                  <a:pt x="562924" y="130117"/>
                  <a:pt x="556251" y="125773"/>
                  <a:pt x="549111" y="125773"/>
                </a:cubicBezTo>
                <a:cubicBezTo>
                  <a:pt x="545076" y="125773"/>
                  <a:pt x="540885" y="127170"/>
                  <a:pt x="536850" y="129807"/>
                </a:cubicBezTo>
                <a:lnTo>
                  <a:pt x="396701" y="203628"/>
                </a:lnTo>
                <a:lnTo>
                  <a:pt x="307303" y="71494"/>
                </a:lnTo>
                <a:cubicBezTo>
                  <a:pt x="302492" y="66687"/>
                  <a:pt x="296283" y="63430"/>
                  <a:pt x="289300" y="63430"/>
                </a:cubicBezTo>
                <a:cubicBezTo>
                  <a:pt x="285109" y="63430"/>
                  <a:pt x="280608" y="64670"/>
                  <a:pt x="276263" y="67617"/>
                </a:cubicBezTo>
                <a:lnTo>
                  <a:pt x="136113" y="141438"/>
                </a:lnTo>
                <a:lnTo>
                  <a:pt x="46716" y="9305"/>
                </a:lnTo>
                <a:cubicBezTo>
                  <a:pt x="42370" y="2946"/>
                  <a:pt x="35696" y="0"/>
                  <a:pt x="28712" y="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172;p1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yTQAAFEWAACDNgAACxgAABAAAAAmAAAACAAAAP//////////"/>
              </a:ext>
            </a:extLst>
          </p:cNvSpPr>
          <p:nvPr/>
        </p:nvSpPr>
        <p:spPr>
          <a:xfrm>
            <a:off x="8580755" y="3627755"/>
            <a:ext cx="280670" cy="280670"/>
          </a:xfrm>
          <a:custGeom>
            <a:avLst/>
            <a:gdLst/>
            <a:ahLst/>
            <a:cxnLst/>
            <a:rect l="0" t="0" r="280670" b="280670"/>
            <a:pathLst>
              <a:path w="280670" h="280670">
                <a:moveTo>
                  <a:pt x="140335" y="82"/>
                </a:moveTo>
                <a:cubicBezTo>
                  <a:pt x="61978" y="82"/>
                  <a:pt x="82" y="64036"/>
                  <a:pt x="82" y="140335"/>
                </a:cubicBezTo>
                <a:cubicBezTo>
                  <a:pt x="82" y="218692"/>
                  <a:pt x="61978" y="280588"/>
                  <a:pt x="140335" y="280588"/>
                </a:cubicBezTo>
                <a:cubicBezTo>
                  <a:pt x="216634" y="280588"/>
                  <a:pt x="280588" y="218692"/>
                  <a:pt x="280588" y="140335"/>
                </a:cubicBezTo>
                <a:cubicBezTo>
                  <a:pt x="280588" y="64036"/>
                  <a:pt x="216634" y="82"/>
                  <a:pt x="140335" y="82"/>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173;p1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BQcj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FAIAAKUCAACyBgAA/gMAABAAAAAmAAAACAAAAP//////////"/>
              </a:ext>
            </a:extLst>
          </p:cNvSpPr>
          <p:nvPr/>
        </p:nvSpPr>
        <p:spPr>
          <a:xfrm rot="8904522">
            <a:off x="337820" y="429895"/>
            <a:ext cx="750570" cy="219075"/>
          </a:xfrm>
          <a:custGeom>
            <a:avLst/>
            <a:gdLst/>
            <a:ahLst/>
            <a:cxnLst/>
            <a:rect l="0" t="0" r="750570" b="219075"/>
            <a:pathLst>
              <a:path w="750570" h="219075">
                <a:moveTo>
                  <a:pt x="548455" y="165"/>
                </a:moveTo>
                <a:cubicBezTo>
                  <a:pt x="543465" y="165"/>
                  <a:pt x="538640" y="2155"/>
                  <a:pt x="533816" y="6965"/>
                </a:cubicBezTo>
                <a:lnTo>
                  <a:pt x="362809" y="139969"/>
                </a:lnTo>
                <a:lnTo>
                  <a:pt x="204444" y="27695"/>
                </a:lnTo>
                <a:cubicBezTo>
                  <a:pt x="199287" y="26036"/>
                  <a:pt x="194796" y="25041"/>
                  <a:pt x="190637" y="25041"/>
                </a:cubicBezTo>
                <a:cubicBezTo>
                  <a:pt x="184981" y="25041"/>
                  <a:pt x="180157" y="27031"/>
                  <a:pt x="175166" y="32007"/>
                </a:cubicBezTo>
                <a:lnTo>
                  <a:pt x="8484" y="181595"/>
                </a:lnTo>
                <a:cubicBezTo>
                  <a:pt x="166" y="189887"/>
                  <a:pt x="166" y="202325"/>
                  <a:pt x="8484" y="210617"/>
                </a:cubicBezTo>
                <a:cubicBezTo>
                  <a:pt x="12643" y="218909"/>
                  <a:pt x="16801" y="218909"/>
                  <a:pt x="25119" y="218909"/>
                </a:cubicBezTo>
                <a:cubicBezTo>
                  <a:pt x="29278" y="218909"/>
                  <a:pt x="37595" y="218909"/>
                  <a:pt x="41754" y="214763"/>
                </a:cubicBezTo>
                <a:lnTo>
                  <a:pt x="191968" y="77613"/>
                </a:lnTo>
                <a:lnTo>
                  <a:pt x="350333" y="185741"/>
                </a:lnTo>
                <a:cubicBezTo>
                  <a:pt x="354491" y="187731"/>
                  <a:pt x="359648" y="188892"/>
                  <a:pt x="364472" y="188892"/>
                </a:cubicBezTo>
                <a:cubicBezTo>
                  <a:pt x="369130" y="188892"/>
                  <a:pt x="373289" y="187731"/>
                  <a:pt x="375285" y="185741"/>
                </a:cubicBezTo>
                <a:lnTo>
                  <a:pt x="550451" y="52737"/>
                </a:lnTo>
                <a:lnTo>
                  <a:pt x="712975" y="139969"/>
                </a:lnTo>
                <a:cubicBezTo>
                  <a:pt x="716468" y="141130"/>
                  <a:pt x="719795" y="141627"/>
                  <a:pt x="722956" y="141627"/>
                </a:cubicBezTo>
                <a:cubicBezTo>
                  <a:pt x="731606" y="141627"/>
                  <a:pt x="739092" y="137813"/>
                  <a:pt x="742253" y="131677"/>
                </a:cubicBezTo>
                <a:cubicBezTo>
                  <a:pt x="750570" y="119239"/>
                  <a:pt x="746411" y="106801"/>
                  <a:pt x="733935" y="98509"/>
                </a:cubicBezTo>
                <a:lnTo>
                  <a:pt x="558769" y="2819"/>
                </a:lnTo>
                <a:cubicBezTo>
                  <a:pt x="555275" y="1160"/>
                  <a:pt x="551948" y="165"/>
                  <a:pt x="548455" y="165"/>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2" name="Google Shape;174;p1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9wOn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fxcAAIkBAAA5GQAAQgMAABAAAAAmAAAACAAAAP//////////"/>
              </a:ext>
            </a:extLst>
          </p:cNvSpPr>
          <p:nvPr/>
        </p:nvSpPr>
        <p:spPr>
          <a:xfrm>
            <a:off x="3819525" y="249555"/>
            <a:ext cx="280670" cy="280035"/>
          </a:xfrm>
          <a:custGeom>
            <a:avLst/>
            <a:gdLst/>
            <a:ahLst/>
            <a:cxnLst/>
            <a:rect l="0" t="0" r="280670" b="280035"/>
            <a:pathLst>
              <a:path w="280670" h="280035">
                <a:moveTo>
                  <a:pt x="140335" y="82"/>
                </a:moveTo>
                <a:cubicBezTo>
                  <a:pt x="61978" y="82"/>
                  <a:pt x="82" y="63889"/>
                  <a:pt x="82" y="140017"/>
                </a:cubicBezTo>
                <a:cubicBezTo>
                  <a:pt x="82" y="218197"/>
                  <a:pt x="61978" y="279952"/>
                  <a:pt x="140335" y="279952"/>
                </a:cubicBezTo>
                <a:cubicBezTo>
                  <a:pt x="216634" y="279952"/>
                  <a:pt x="280588" y="218197"/>
                  <a:pt x="280588" y="140017"/>
                </a:cubicBezTo>
                <a:cubicBezTo>
                  <a:pt x="280588" y="63889"/>
                  <a:pt x="216634" y="82"/>
                  <a:pt x="140335" y="82"/>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3" name="Google Shape;175;p1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pwdC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vxkAALcdAADJGwAAuR4AABAAAAAmAAAACAAAAP//////////"/>
              </a:ext>
            </a:extLst>
          </p:cNvSpPr>
          <p:nvPr/>
        </p:nvSpPr>
        <p:spPr>
          <a:xfrm rot="15616821" flipH="1">
            <a:off x="4269105" y="4746625"/>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4" name="Google Shape;176;p1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B5PS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wAAPgSAABALAAAxBUAABAAAAAmAAAACAAAAD2wAAAAAAAA"/>
              </a:ext>
            </a:extLst>
          </p:cNvSpPr>
          <p:nvPr>
            <p:ph type="title"/>
          </p:nvPr>
        </p:nvSpPr>
        <p:spPr>
          <a:xfrm>
            <a:off x="1950720" y="3083560"/>
            <a:ext cx="5242560" cy="454660"/>
          </a:xfrm>
        </p:spPr>
        <p:txBody>
          <a:bodyPr vert="horz" wrap="square" lIns="91440" tIns="91440" rIns="91440" bIns="91440" numCol="1" spcCol="215900" anchor="ctr">
            <a:prstTxWarp prst="textNoShape">
              <a:avLst/>
            </a:prstTxWarp>
          </a:bodyPr>
          <a:lstStyle>
            <a:lvl1pPr>
              <a:spcBef>
                <a:spcPts val="0"/>
              </a:spcBef>
              <a:spcAft>
                <a:spcPts val="0"/>
              </a:spcAft>
              <a:buNone/>
              <a:defRPr sz="1600" cap="none">
                <a:solidFill>
                  <a:schemeClr val="accent2"/>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5" name="Google Shape;177;p1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8+PG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wAAOAJAABALAAA+BIAABAAAAAmAAAACAAAAD2wAAAAAAAA"/>
              </a:ext>
            </a:extLst>
          </p:cNvSpPr>
          <p:nvPr>
            <p:ph type="subTitle" idx="1"/>
          </p:nvPr>
        </p:nvSpPr>
        <p:spPr>
          <a:xfrm>
            <a:off x="1950720" y="1605280"/>
            <a:ext cx="5242560" cy="147828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defRPr sz="2500" cap="none">
                <a:solidFill>
                  <a:srgbClr val="512A8E"/>
                </a:solidFill>
              </a:defRPr>
            </a:lvl1pPr>
            <a:lvl2pPr algn="ctr">
              <a:lnSpc>
                <a:spcPct val="100000"/>
              </a:lnSpc>
              <a:spcBef>
                <a:spcPts val="0"/>
              </a:spcBef>
              <a:spcAft>
                <a:spcPts val="0"/>
              </a:spcAft>
              <a:buNone/>
              <a:defRPr sz="2500" cap="none"/>
            </a:lvl2pPr>
            <a:lvl3pPr algn="ctr">
              <a:lnSpc>
                <a:spcPct val="100000"/>
              </a:lnSpc>
              <a:spcBef>
                <a:spcPts val="1600"/>
              </a:spcBef>
              <a:spcAft>
                <a:spcPts val="0"/>
              </a:spcAft>
              <a:buNone/>
              <a:defRPr sz="2500" cap="none"/>
            </a:lvl3pPr>
            <a:lvl4pPr algn="ctr">
              <a:lnSpc>
                <a:spcPct val="100000"/>
              </a:lnSpc>
              <a:spcBef>
                <a:spcPts val="1600"/>
              </a:spcBef>
              <a:spcAft>
                <a:spcPts val="0"/>
              </a:spcAft>
              <a:buNone/>
              <a:defRPr sz="2500" cap="none"/>
            </a:lvl4pPr>
            <a:lvl5pPr algn="ctr">
              <a:lnSpc>
                <a:spcPct val="100000"/>
              </a:lnSpc>
              <a:spcBef>
                <a:spcPts val="1600"/>
              </a:spcBef>
              <a:spcAft>
                <a:spcPts val="0"/>
              </a:spcAft>
              <a:buNone/>
              <a:defRPr sz="2500" cap="none"/>
            </a:lvl5pPr>
            <a:lvl6pPr algn="ctr">
              <a:lnSpc>
                <a:spcPct val="100000"/>
              </a:lnSpc>
              <a:spcBef>
                <a:spcPts val="1600"/>
              </a:spcBef>
              <a:spcAft>
                <a:spcPts val="0"/>
              </a:spcAft>
              <a:buNone/>
              <a:defRPr sz="2500" cap="none"/>
            </a:lvl6pPr>
            <a:lvl7pPr algn="ctr">
              <a:lnSpc>
                <a:spcPct val="100000"/>
              </a:lnSpc>
              <a:spcBef>
                <a:spcPts val="1600"/>
              </a:spcBef>
              <a:spcAft>
                <a:spcPts val="0"/>
              </a:spcAft>
              <a:buNone/>
              <a:defRPr sz="2500" cap="none"/>
            </a:lvl7pPr>
            <a:lvl8pPr algn="ctr">
              <a:lnSpc>
                <a:spcPct val="100000"/>
              </a:lnSpc>
              <a:spcBef>
                <a:spcPts val="1600"/>
              </a:spcBef>
              <a:spcAft>
                <a:spcPts val="0"/>
              </a:spcAft>
              <a:buNone/>
              <a:defRPr sz="2500" cap="none"/>
            </a:lvl8pPr>
            <a:lvl9pPr algn="ctr">
              <a:lnSpc>
                <a:spcPct val="100000"/>
              </a:lnSpc>
              <a:spcBef>
                <a:spcPts val="1600"/>
              </a:spcBef>
              <a:spcAft>
                <a:spcPts val="1600"/>
              </a:spcAft>
              <a:buNone/>
              <a:defRPr sz="2500" cap="none"/>
            </a:lvl9pPr>
          </a:lstStyle>
          <a:p>
            <a:endParaRPr/>
          </a:p>
        </p:txBody>
      </p:sp>
      <p:sp>
        <p:nvSpPr>
          <p:cNvPr id="16" name="Google Shape;178;p1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YiIH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vyQAAKQcAACwJgAAzR4AABAAAAAmAAAACAAAAP//////////"/>
              </a:ext>
            </a:extLst>
          </p:cNvSpPr>
          <p:nvPr/>
        </p:nvSpPr>
        <p:spPr>
          <a:xfrm rot="5797877">
            <a:off x="5955665" y="4673600"/>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CUSTOM">
    <p:spTree>
      <p:nvGrpSpPr>
        <p:cNvPr id="1" name=""/>
        <p:cNvGrpSpPr/>
        <p:nvPr/>
      </p:nvGrpSpPr>
      <p:grpSpPr>
        <a:xfrm>
          <a:off x="0" y="0"/>
          <a:ext cx="0" cy="0"/>
          <a:chOff x="0" y="0"/>
          <a:chExt cx="0" cy="0"/>
        </a:xfrm>
      </p:grpSpPr>
      <p:sp>
        <p:nvSpPr>
          <p:cNvPr id="2" name="Google Shape;180;p1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ySEAAJEXAADOOwAA+SE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pzcG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ySEAAJEXAADOOwAA+SEAABAAAAAmAAAACAAAAP//////////"/>
              </a:ext>
            </a:extLst>
          </p:cNvSpPr>
          <p:nvPr/>
        </p:nvSpPr>
        <p:spPr>
          <a:xfrm>
            <a:off x="5492115" y="3830955"/>
            <a:ext cx="4229735" cy="1691640"/>
          </a:xfrm>
          <a:custGeom>
            <a:avLst/>
            <a:gdLst/>
            <a:ahLst/>
            <a:cxnLst/>
            <a:rect l="0" t="0" r="4229735" b="1691640"/>
            <a:pathLst>
              <a:path w="4229735" h="1691640">
                <a:moveTo>
                  <a:pt x="3972354" y="38436"/>
                </a:moveTo>
                <a:cubicBezTo>
                  <a:pt x="3870552" y="-137437"/>
                  <a:pt x="3567771" y="337523"/>
                  <a:pt x="3292166" y="510498"/>
                </a:cubicBezTo>
                <a:cubicBezTo>
                  <a:pt x="3016560" y="683473"/>
                  <a:pt x="2742155" y="932820"/>
                  <a:pt x="2318771" y="1076312"/>
                </a:cubicBezTo>
                <a:cubicBezTo>
                  <a:pt x="1895388" y="1219803"/>
                  <a:pt x="1107847" y="1287498"/>
                  <a:pt x="751840" y="1371397"/>
                </a:cubicBezTo>
                <a:cubicBezTo>
                  <a:pt x="395832" y="1455297"/>
                  <a:pt x="-342481" y="1547248"/>
                  <a:pt x="182703" y="1579658"/>
                </a:cubicBezTo>
                <a:cubicBezTo>
                  <a:pt x="707889" y="1612067"/>
                  <a:pt x="3271365" y="1822678"/>
                  <a:pt x="3902978" y="1565804"/>
                </a:cubicBezTo>
                <a:cubicBezTo>
                  <a:pt x="4534591" y="1308929"/>
                  <a:pt x="4074156" y="214312"/>
                  <a:pt x="3972354" y="38436"/>
                </a:cubicBezTo>
                <a:close/>
              </a:path>
            </a:pathLst>
          </a:custGeom>
          <a:solidFill>
            <a:srgbClr val="A5DBFF"/>
          </a:solidFill>
          <a:ln>
            <a:noFill/>
          </a:ln>
          <a:effectLst/>
        </p:spPr>
      </p:sp>
      <p:sp>
        <p:nvSpPr>
          <p:cNvPr id="3" name="Google Shape;181;p1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Y2My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GyoAAPwdAABDLAAA7R8AABAAAAAmAAAACAAAAP//////////"/>
              </a:ext>
            </a:extLst>
          </p:cNvSpPr>
          <p:nvPr/>
        </p:nvSpPr>
        <p:spPr>
          <a:xfrm flipH="1">
            <a:off x="6844665" y="4874260"/>
            <a:ext cx="350520" cy="315595"/>
          </a:xfrm>
          <a:custGeom>
            <a:avLst/>
            <a:gdLst/>
            <a:ahLst/>
            <a:cxnLst/>
            <a:rect l="0" t="0" r="350520" b="315595"/>
            <a:pathLst>
              <a:path w="350520" h="315595">
                <a:moveTo>
                  <a:pt x="217381" y="0"/>
                </a:moveTo>
                <a:cubicBezTo>
                  <a:pt x="170136" y="0"/>
                  <a:pt x="122717" y="16889"/>
                  <a:pt x="84938" y="51539"/>
                </a:cubicBezTo>
                <a:cubicBezTo>
                  <a:pt x="8772" y="119186"/>
                  <a:pt x="0" y="234802"/>
                  <a:pt x="58796" y="315595"/>
                </a:cubicBezTo>
                <a:lnTo>
                  <a:pt x="350520" y="51539"/>
                </a:lnTo>
                <a:cubicBezTo>
                  <a:pt x="313175" y="17499"/>
                  <a:pt x="265409" y="0"/>
                  <a:pt x="217381"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 name="Google Shape;182;p1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AARV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JzYAAFcZAAAqNwAAYRsAABAAAAAmAAAACAAAAP//////////"/>
              </a:ext>
            </a:extLst>
          </p:cNvSpPr>
          <p:nvPr/>
        </p:nvSpPr>
        <p:spPr>
          <a:xfrm rot="9767623" flipH="1">
            <a:off x="8803005" y="4119245"/>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183;p1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PT//0L8//8kHQAArBQ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5YGW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PT//0L8//8kHQAArBQAABAAAAAmAAAACAAAAP//////////"/>
              </a:ext>
            </a:extLst>
          </p:cNvSpPr>
          <p:nvPr/>
        </p:nvSpPr>
        <p:spPr>
          <a:xfrm rot="10800000">
            <a:off x="-1793240" y="-608330"/>
            <a:ext cx="6530340" cy="3968750"/>
          </a:xfrm>
          <a:custGeom>
            <a:avLst/>
            <a:gdLst/>
            <a:ahLst/>
            <a:cxnLst/>
            <a:rect l="0" t="0" r="6530340" b="3968750"/>
            <a:pathLst>
              <a:path w="6530340" h="3968750">
                <a:moveTo>
                  <a:pt x="252187" y="3818382"/>
                </a:moveTo>
                <a:cubicBezTo>
                  <a:pt x="-542473" y="3720161"/>
                  <a:pt x="746886" y="3181660"/>
                  <a:pt x="1283662" y="2986968"/>
                </a:cubicBezTo>
                <a:cubicBezTo>
                  <a:pt x="1820463" y="2792277"/>
                  <a:pt x="2936142" y="2853649"/>
                  <a:pt x="3472918" y="2650183"/>
                </a:cubicBezTo>
                <a:cubicBezTo>
                  <a:pt x="4009718" y="2446717"/>
                  <a:pt x="4136000" y="1994162"/>
                  <a:pt x="4504392" y="1766122"/>
                </a:cubicBezTo>
                <a:cubicBezTo>
                  <a:pt x="4872785" y="1538107"/>
                  <a:pt x="5409261" y="1564831"/>
                  <a:pt x="5683224" y="1282018"/>
                </a:cubicBezTo>
                <a:cubicBezTo>
                  <a:pt x="5957212" y="999206"/>
                  <a:pt x="6086844" y="-313108"/>
                  <a:pt x="6148247" y="69272"/>
                </a:cubicBezTo>
                <a:cubicBezTo>
                  <a:pt x="6209650" y="451655"/>
                  <a:pt x="7034289" y="2951470"/>
                  <a:pt x="6051617" y="3576317"/>
                </a:cubicBezTo>
                <a:cubicBezTo>
                  <a:pt x="5068945" y="4201165"/>
                  <a:pt x="1046850" y="3916602"/>
                  <a:pt x="252187" y="3818382"/>
                </a:cubicBezTo>
                <a:close/>
              </a:path>
            </a:pathLst>
          </a:custGeom>
          <a:solidFill>
            <a:srgbClr val="FFA7BB"/>
          </a:solidFill>
          <a:ln>
            <a:noFill/>
          </a:ln>
          <a:effectLst/>
        </p:spPr>
      </p:sp>
      <p:sp>
        <p:nvSpPr>
          <p:cNvPr id="6" name="Google Shape;184;p1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NCwKS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2woAAO8BAABAEgAAtAQAABAAAAAmAAAACAAAAP//////////"/>
              </a:ext>
            </a:extLst>
          </p:cNvSpPr>
          <p:nvPr/>
        </p:nvSpPr>
        <p:spPr>
          <a:xfrm rot="8589775">
            <a:off x="1764665" y="314325"/>
            <a:ext cx="1202055" cy="450215"/>
          </a:xfrm>
          <a:custGeom>
            <a:avLst/>
            <a:gdLst/>
            <a:ahLst/>
            <a:cxnLst/>
            <a:rect l="0" t="0" r="1202055" b="450215"/>
            <a:pathLst>
              <a:path w="1202055" h="450215">
                <a:moveTo>
                  <a:pt x="28712" y="0"/>
                </a:moveTo>
                <a:cubicBezTo>
                  <a:pt x="22970" y="0"/>
                  <a:pt x="16917" y="2016"/>
                  <a:pt x="11640" y="5428"/>
                </a:cubicBezTo>
                <a:cubicBezTo>
                  <a:pt x="0" y="13182"/>
                  <a:pt x="0" y="24968"/>
                  <a:pt x="7760" y="36600"/>
                </a:cubicBezTo>
                <a:lnTo>
                  <a:pt x="108953" y="188119"/>
                </a:lnTo>
                <a:cubicBezTo>
                  <a:pt x="114695" y="193857"/>
                  <a:pt x="122455" y="197424"/>
                  <a:pt x="130681" y="197424"/>
                </a:cubicBezTo>
                <a:cubicBezTo>
                  <a:pt x="133785" y="197424"/>
                  <a:pt x="136889" y="196959"/>
                  <a:pt x="139994" y="195873"/>
                </a:cubicBezTo>
                <a:lnTo>
                  <a:pt x="280143" y="118173"/>
                </a:lnTo>
                <a:lnTo>
                  <a:pt x="369540" y="250308"/>
                </a:lnTo>
                <a:cubicBezTo>
                  <a:pt x="374507" y="257753"/>
                  <a:pt x="381025" y="260389"/>
                  <a:pt x="388010" y="260389"/>
                </a:cubicBezTo>
                <a:cubicBezTo>
                  <a:pt x="392200" y="260389"/>
                  <a:pt x="396391" y="259614"/>
                  <a:pt x="400736" y="258063"/>
                </a:cubicBezTo>
                <a:lnTo>
                  <a:pt x="540730" y="180365"/>
                </a:lnTo>
                <a:lnTo>
                  <a:pt x="630128" y="312498"/>
                </a:lnTo>
                <a:cubicBezTo>
                  <a:pt x="635249" y="320097"/>
                  <a:pt x="643475" y="324285"/>
                  <a:pt x="650770" y="324285"/>
                </a:cubicBezTo>
                <a:cubicBezTo>
                  <a:pt x="654805" y="324285"/>
                  <a:pt x="658530" y="323044"/>
                  <a:pt x="661324" y="320252"/>
                </a:cubicBezTo>
                <a:lnTo>
                  <a:pt x="801318" y="242554"/>
                </a:lnTo>
                <a:lnTo>
                  <a:pt x="894751" y="374688"/>
                </a:lnTo>
                <a:cubicBezTo>
                  <a:pt x="897234" y="382287"/>
                  <a:pt x="904528" y="386474"/>
                  <a:pt x="912599" y="386474"/>
                </a:cubicBezTo>
                <a:cubicBezTo>
                  <a:pt x="917100" y="386474"/>
                  <a:pt x="921601" y="385233"/>
                  <a:pt x="925791" y="382442"/>
                </a:cubicBezTo>
                <a:lnTo>
                  <a:pt x="1065785" y="308621"/>
                </a:lnTo>
                <a:lnTo>
                  <a:pt x="1155338" y="440754"/>
                </a:lnTo>
                <a:cubicBezTo>
                  <a:pt x="1159218" y="444631"/>
                  <a:pt x="1163098" y="448509"/>
                  <a:pt x="1170858" y="448509"/>
                </a:cubicBezTo>
                <a:cubicBezTo>
                  <a:pt x="1171945" y="449749"/>
                  <a:pt x="1173497" y="450215"/>
                  <a:pt x="1175204" y="450215"/>
                </a:cubicBezTo>
                <a:cubicBezTo>
                  <a:pt x="1179240" y="450215"/>
                  <a:pt x="1184827" y="447423"/>
                  <a:pt x="1190259" y="444631"/>
                </a:cubicBezTo>
                <a:cubicBezTo>
                  <a:pt x="1198019" y="436877"/>
                  <a:pt x="1201899" y="425246"/>
                  <a:pt x="1194139" y="413614"/>
                </a:cubicBezTo>
                <a:lnTo>
                  <a:pt x="1093101" y="261940"/>
                </a:lnTo>
                <a:cubicBezTo>
                  <a:pt x="1087359" y="256357"/>
                  <a:pt x="1079599" y="252634"/>
                  <a:pt x="1071218" y="252634"/>
                </a:cubicBezTo>
                <a:cubicBezTo>
                  <a:pt x="1068269" y="252634"/>
                  <a:pt x="1065009" y="253255"/>
                  <a:pt x="1061905" y="254185"/>
                </a:cubicBezTo>
                <a:lnTo>
                  <a:pt x="921911" y="332039"/>
                </a:lnTo>
                <a:lnTo>
                  <a:pt x="828478" y="199750"/>
                </a:lnTo>
                <a:cubicBezTo>
                  <a:pt x="826150" y="192461"/>
                  <a:pt x="818856" y="189670"/>
                  <a:pt x="811096" y="189670"/>
                </a:cubicBezTo>
                <a:cubicBezTo>
                  <a:pt x="806439" y="189670"/>
                  <a:pt x="801628" y="190600"/>
                  <a:pt x="797438" y="191996"/>
                </a:cubicBezTo>
                <a:lnTo>
                  <a:pt x="657444" y="269849"/>
                </a:lnTo>
                <a:lnTo>
                  <a:pt x="567891" y="137561"/>
                </a:lnTo>
                <a:cubicBezTo>
                  <a:pt x="562924" y="130117"/>
                  <a:pt x="556251" y="125773"/>
                  <a:pt x="549111" y="125773"/>
                </a:cubicBezTo>
                <a:cubicBezTo>
                  <a:pt x="545076" y="125773"/>
                  <a:pt x="540885" y="127170"/>
                  <a:pt x="536850" y="129807"/>
                </a:cubicBezTo>
                <a:lnTo>
                  <a:pt x="396701" y="203628"/>
                </a:lnTo>
                <a:lnTo>
                  <a:pt x="307303" y="71494"/>
                </a:lnTo>
                <a:cubicBezTo>
                  <a:pt x="302492" y="66687"/>
                  <a:pt x="296283" y="63430"/>
                  <a:pt x="289300" y="63430"/>
                </a:cubicBezTo>
                <a:cubicBezTo>
                  <a:pt x="285109" y="63430"/>
                  <a:pt x="280608" y="64670"/>
                  <a:pt x="276263" y="67617"/>
                </a:cubicBezTo>
                <a:lnTo>
                  <a:pt x="136113" y="141438"/>
                </a:lnTo>
                <a:lnTo>
                  <a:pt x="46716" y="9305"/>
                </a:lnTo>
                <a:cubicBezTo>
                  <a:pt x="42370" y="2946"/>
                  <a:pt x="35696" y="0"/>
                  <a:pt x="28712"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185;p1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I5E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wBcAAIMAAAB5GQAAPAIAABAAAAAmAAAACAAAAP//////////"/>
              </a:ext>
            </a:extLst>
          </p:cNvSpPr>
          <p:nvPr/>
        </p:nvSpPr>
        <p:spPr>
          <a:xfrm rot="10800000">
            <a:off x="3860800" y="83185"/>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186;p1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YjIg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ZQEAAJAEAABuAwAAkgUAABAAAAAmAAAACAAAAP//////////"/>
              </a:ext>
            </a:extLst>
          </p:cNvSpPr>
          <p:nvPr/>
        </p:nvSpPr>
        <p:spPr>
          <a:xfrm rot="7472200">
            <a:off x="309880" y="658495"/>
            <a:ext cx="163830" cy="330835"/>
          </a:xfrm>
          <a:custGeom>
            <a:avLst/>
            <a:gdLst/>
            <a:ahLst/>
            <a:cxnLst/>
            <a:rect l="0" t="0" r="163830" b="330835"/>
            <a:pathLst>
              <a:path w="163830" h="330835">
                <a:moveTo>
                  <a:pt x="133928" y="210"/>
                </a:moveTo>
                <a:cubicBezTo>
                  <a:pt x="121293" y="210"/>
                  <a:pt x="109922" y="8844"/>
                  <a:pt x="105710" y="17478"/>
                </a:cubicBezTo>
                <a:lnTo>
                  <a:pt x="5264" y="291876"/>
                </a:lnTo>
                <a:cubicBezTo>
                  <a:pt x="0" y="307670"/>
                  <a:pt x="5264" y="323464"/>
                  <a:pt x="21268" y="328729"/>
                </a:cubicBezTo>
                <a:cubicBezTo>
                  <a:pt x="25059" y="330203"/>
                  <a:pt x="29060" y="330835"/>
                  <a:pt x="32850" y="330835"/>
                </a:cubicBezTo>
                <a:cubicBezTo>
                  <a:pt x="44221" y="330835"/>
                  <a:pt x="54119" y="324938"/>
                  <a:pt x="58120" y="312934"/>
                </a:cubicBezTo>
                <a:lnTo>
                  <a:pt x="158355" y="38537"/>
                </a:lnTo>
                <a:cubicBezTo>
                  <a:pt x="163619" y="22743"/>
                  <a:pt x="158355" y="6738"/>
                  <a:pt x="142562" y="1474"/>
                </a:cubicBezTo>
                <a:cubicBezTo>
                  <a:pt x="139613" y="631"/>
                  <a:pt x="136665" y="210"/>
                  <a:pt x="133928" y="210"/>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187;p1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NjfQ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KgIAAAQaAACEAwAAoR4AABAAAAAmAAAACAAAAP//////////"/>
              </a:ext>
            </a:extLst>
          </p:cNvSpPr>
          <p:nvPr/>
        </p:nvSpPr>
        <p:spPr>
          <a:xfrm rot="15462357">
            <a:off x="86995" y="4493895"/>
            <a:ext cx="749935" cy="219710"/>
          </a:xfrm>
          <a:custGeom>
            <a:avLst/>
            <a:gdLst/>
            <a:ahLst/>
            <a:cxnLst/>
            <a:rect l="0" t="0" r="749935" b="219710"/>
            <a:pathLst>
              <a:path w="749935" h="219710">
                <a:moveTo>
                  <a:pt x="547991" y="166"/>
                </a:moveTo>
                <a:cubicBezTo>
                  <a:pt x="543004" y="166"/>
                  <a:pt x="538184" y="2162"/>
                  <a:pt x="533364" y="6985"/>
                </a:cubicBezTo>
                <a:lnTo>
                  <a:pt x="362501" y="140375"/>
                </a:lnTo>
                <a:lnTo>
                  <a:pt x="204270" y="27776"/>
                </a:lnTo>
                <a:cubicBezTo>
                  <a:pt x="199118" y="26112"/>
                  <a:pt x="194630" y="25114"/>
                  <a:pt x="190475" y="25114"/>
                </a:cubicBezTo>
                <a:cubicBezTo>
                  <a:pt x="184823" y="25114"/>
                  <a:pt x="180004" y="27110"/>
                  <a:pt x="175018" y="32100"/>
                </a:cubicBezTo>
                <a:lnTo>
                  <a:pt x="8476" y="182121"/>
                </a:lnTo>
                <a:cubicBezTo>
                  <a:pt x="166" y="190438"/>
                  <a:pt x="166" y="202912"/>
                  <a:pt x="8476" y="211228"/>
                </a:cubicBezTo>
                <a:cubicBezTo>
                  <a:pt x="12631" y="219544"/>
                  <a:pt x="16787" y="219544"/>
                  <a:pt x="25097" y="219544"/>
                </a:cubicBezTo>
                <a:cubicBezTo>
                  <a:pt x="29252" y="219544"/>
                  <a:pt x="37563" y="219544"/>
                  <a:pt x="41718" y="215386"/>
                </a:cubicBezTo>
                <a:lnTo>
                  <a:pt x="191805" y="77838"/>
                </a:lnTo>
                <a:lnTo>
                  <a:pt x="350036" y="186279"/>
                </a:lnTo>
                <a:cubicBezTo>
                  <a:pt x="354191" y="188275"/>
                  <a:pt x="359343" y="189440"/>
                  <a:pt x="364163" y="189440"/>
                </a:cubicBezTo>
                <a:cubicBezTo>
                  <a:pt x="368817" y="189440"/>
                  <a:pt x="372972" y="188275"/>
                  <a:pt x="374967" y="186279"/>
                </a:cubicBezTo>
                <a:lnTo>
                  <a:pt x="549985" y="52890"/>
                </a:lnTo>
                <a:lnTo>
                  <a:pt x="712371" y="140375"/>
                </a:lnTo>
                <a:cubicBezTo>
                  <a:pt x="715862" y="141539"/>
                  <a:pt x="719186" y="142038"/>
                  <a:pt x="722344" y="142038"/>
                </a:cubicBezTo>
                <a:cubicBezTo>
                  <a:pt x="730987" y="142038"/>
                  <a:pt x="738466" y="138213"/>
                  <a:pt x="741624" y="132059"/>
                </a:cubicBezTo>
                <a:cubicBezTo>
                  <a:pt x="749935" y="119585"/>
                  <a:pt x="745779" y="107111"/>
                  <a:pt x="733314" y="98795"/>
                </a:cubicBezTo>
                <a:lnTo>
                  <a:pt x="558296" y="2827"/>
                </a:lnTo>
                <a:cubicBezTo>
                  <a:pt x="554805" y="1164"/>
                  <a:pt x="551481" y="166"/>
                  <a:pt x="547991" y="166"/>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188;p1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8bsQ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IQHAADBHAAA8hEAABAAAAAmAAAACAAAAD2wAAAAAAAA"/>
              </a:ext>
            </a:extLst>
          </p:cNvSpPr>
          <p:nvPr>
            <p:ph type="title"/>
          </p:nvPr>
        </p:nvSpPr>
        <p:spPr>
          <a:xfrm>
            <a:off x="720090" y="1221740"/>
            <a:ext cx="3954145" cy="1695450"/>
          </a:xfrm>
        </p:spPr>
        <p:txBody>
          <a:bodyPr vert="horz" wrap="square" lIns="91440" tIns="91440" rIns="91440" bIns="91440" numCol="1" spcCol="215900" anchor="ctr">
            <a:prstTxWarp prst="textNoShape">
              <a:avLst/>
            </a:prstTxWarp>
          </a:bodyPr>
          <a:lstStyle>
            <a:lvl1pPr algn="l">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11" name="Google Shape;189;p1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MQsQ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PIRAADBHAAAIBgAABAAAAAmAAAACAAAAD2wAAAAAAAA"/>
              </a:ext>
            </a:extLst>
          </p:cNvSpPr>
          <p:nvPr>
            <p:ph type="subTitle" idx="1"/>
          </p:nvPr>
        </p:nvSpPr>
        <p:spPr>
          <a:xfrm>
            <a:off x="720090" y="2917190"/>
            <a:ext cx="3954145" cy="1004570"/>
          </a:xfrm>
        </p:spPr>
        <p:txBody>
          <a:bodyPr vert="horz" wrap="square" lIns="91440" tIns="91440" rIns="91440" bIns="91440" numCol="1" spcCol="215900" anchor="ctr">
            <a:prstTxWarp prst="textNoShape">
              <a:avLst/>
            </a:prstTxWarp>
          </a:bodyPr>
          <a:lstStyle>
            <a:lvl1pPr>
              <a:lnSpc>
                <a:spcPct val="100000"/>
              </a:lnSpc>
              <a:spcBef>
                <a:spcPts val="0"/>
              </a:spcBef>
              <a:spcAft>
                <a:spcPts val="0"/>
              </a:spcAft>
              <a:buNone/>
              <a:defRPr sz="1600" cap="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CUSTOM_4">
    <p:spTree>
      <p:nvGrpSpPr>
        <p:cNvPr id="1" name=""/>
        <p:cNvGrpSpPr/>
        <p:nvPr/>
      </p:nvGrpSpPr>
      <p:grpSpPr>
        <a:xfrm>
          <a:off x="0" y="0"/>
          <a:ext cx="0" cy="0"/>
          <a:chOff x="0" y="0"/>
          <a:chExt cx="0" cy="0"/>
        </a:xfrm>
      </p:grpSpPr>
      <p:sp>
        <p:nvSpPr>
          <p:cNvPr id="2" name="Google Shape;191;p1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Gvn//738//9GIQAAJxU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IPDQ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Gvn//738//9GIQAAJxUAABAAAAAmAAAACAAAAP//////////"/>
              </a:ext>
            </a:extLst>
          </p:cNvSpPr>
          <p:nvPr/>
        </p:nvSpPr>
        <p:spPr>
          <a:xfrm rot="10800000">
            <a:off x="-1121410" y="-530225"/>
            <a:ext cx="6530340" cy="3968750"/>
          </a:xfrm>
          <a:custGeom>
            <a:avLst/>
            <a:gdLst/>
            <a:ahLst/>
            <a:cxnLst/>
            <a:rect l="0" t="0" r="6530340" b="3968750"/>
            <a:pathLst>
              <a:path w="6530340" h="3968750">
                <a:moveTo>
                  <a:pt x="252187" y="3818382"/>
                </a:moveTo>
                <a:cubicBezTo>
                  <a:pt x="-542473" y="3720161"/>
                  <a:pt x="746886" y="3181660"/>
                  <a:pt x="1283662" y="2986968"/>
                </a:cubicBezTo>
                <a:cubicBezTo>
                  <a:pt x="1820463" y="2792277"/>
                  <a:pt x="2936142" y="2853649"/>
                  <a:pt x="3472918" y="2650183"/>
                </a:cubicBezTo>
                <a:cubicBezTo>
                  <a:pt x="4009718" y="2446717"/>
                  <a:pt x="4136000" y="1994162"/>
                  <a:pt x="4504392" y="1766122"/>
                </a:cubicBezTo>
                <a:cubicBezTo>
                  <a:pt x="4872785" y="1538107"/>
                  <a:pt x="5409261" y="1564831"/>
                  <a:pt x="5683224" y="1282018"/>
                </a:cubicBezTo>
                <a:cubicBezTo>
                  <a:pt x="5957212" y="999206"/>
                  <a:pt x="6086844" y="-313108"/>
                  <a:pt x="6148247" y="69272"/>
                </a:cubicBezTo>
                <a:cubicBezTo>
                  <a:pt x="6209650" y="451655"/>
                  <a:pt x="7034289" y="2951470"/>
                  <a:pt x="6051617" y="3576317"/>
                </a:cubicBezTo>
                <a:cubicBezTo>
                  <a:pt x="5068945" y="4201165"/>
                  <a:pt x="1046850" y="3916602"/>
                  <a:pt x="252187" y="3818382"/>
                </a:cubicBezTo>
                <a:close/>
              </a:path>
            </a:pathLst>
          </a:custGeom>
          <a:solidFill>
            <a:srgbClr val="A5DBFF"/>
          </a:solidFill>
          <a:ln>
            <a:noFill/>
          </a:ln>
          <a:effectLst/>
        </p:spPr>
      </p:sp>
      <p:sp>
        <p:nvSpPr>
          <p:cNvPr id="3" name="Google Shape;192;p1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wQsQ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FDEAAIIbAACmNgAAIx0AABAAAAAmAAAACAAAAP//////////"/>
              </a:ext>
            </a:extLst>
          </p:cNvSpPr>
          <p:nvPr/>
        </p:nvSpPr>
        <p:spPr>
          <a:xfrm rot="9120431" flipH="1">
            <a:off x="7978140" y="4471670"/>
            <a:ext cx="905510" cy="264795"/>
          </a:xfrm>
          <a:custGeom>
            <a:avLst/>
            <a:gdLst/>
            <a:ahLst/>
            <a:cxnLst/>
            <a:rect l="0" t="0" r="905510" b="264795"/>
            <a:pathLst>
              <a:path w="905510" h="264795">
                <a:moveTo>
                  <a:pt x="661673" y="200"/>
                </a:moveTo>
                <a:cubicBezTo>
                  <a:pt x="655652" y="200"/>
                  <a:pt x="649832" y="2605"/>
                  <a:pt x="644012" y="8418"/>
                </a:cubicBezTo>
                <a:lnTo>
                  <a:pt x="437703" y="169180"/>
                </a:lnTo>
                <a:lnTo>
                  <a:pt x="246647" y="33475"/>
                </a:lnTo>
                <a:cubicBezTo>
                  <a:pt x="240426" y="31470"/>
                  <a:pt x="235007" y="30268"/>
                  <a:pt x="229990" y="30268"/>
                </a:cubicBezTo>
                <a:cubicBezTo>
                  <a:pt x="223166" y="30268"/>
                  <a:pt x="217346" y="32673"/>
                  <a:pt x="211326" y="38686"/>
                </a:cubicBezTo>
                <a:lnTo>
                  <a:pt x="10235" y="219493"/>
                </a:lnTo>
                <a:cubicBezTo>
                  <a:pt x="201" y="229515"/>
                  <a:pt x="201" y="244549"/>
                  <a:pt x="10235" y="254572"/>
                </a:cubicBezTo>
                <a:cubicBezTo>
                  <a:pt x="15252" y="264594"/>
                  <a:pt x="20270" y="264594"/>
                  <a:pt x="30304" y="264594"/>
                </a:cubicBezTo>
                <a:cubicBezTo>
                  <a:pt x="35321" y="264594"/>
                  <a:pt x="45356" y="264594"/>
                  <a:pt x="50373" y="259583"/>
                </a:cubicBezTo>
                <a:lnTo>
                  <a:pt x="231595" y="93810"/>
                </a:lnTo>
                <a:lnTo>
                  <a:pt x="422652" y="224504"/>
                </a:lnTo>
                <a:cubicBezTo>
                  <a:pt x="427669" y="226909"/>
                  <a:pt x="433890" y="228313"/>
                  <a:pt x="439710" y="228313"/>
                </a:cubicBezTo>
                <a:cubicBezTo>
                  <a:pt x="445329" y="228313"/>
                  <a:pt x="450347" y="226909"/>
                  <a:pt x="452755" y="224504"/>
                </a:cubicBezTo>
                <a:lnTo>
                  <a:pt x="664081" y="63743"/>
                </a:lnTo>
                <a:lnTo>
                  <a:pt x="860154" y="169180"/>
                </a:lnTo>
                <a:cubicBezTo>
                  <a:pt x="864369" y="170583"/>
                  <a:pt x="868382" y="171184"/>
                  <a:pt x="872196" y="171184"/>
                </a:cubicBezTo>
                <a:cubicBezTo>
                  <a:pt x="882631" y="171184"/>
                  <a:pt x="891662" y="166574"/>
                  <a:pt x="895476" y="159157"/>
                </a:cubicBezTo>
                <a:cubicBezTo>
                  <a:pt x="905510" y="144123"/>
                  <a:pt x="900493" y="129090"/>
                  <a:pt x="885441" y="119067"/>
                </a:cubicBezTo>
                <a:lnTo>
                  <a:pt x="674115" y="3407"/>
                </a:lnTo>
                <a:cubicBezTo>
                  <a:pt x="669901" y="1403"/>
                  <a:pt x="665887" y="200"/>
                  <a:pt x="661673" y="20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 name="Google Shape;193;p1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UfBQ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gwYAAMsCAADnDQAAkAUAABAAAAAmAAAACAAAAP//////////"/>
              </a:ext>
            </a:extLst>
          </p:cNvSpPr>
          <p:nvPr/>
        </p:nvSpPr>
        <p:spPr>
          <a:xfrm rot="12344683" flipH="1">
            <a:off x="1058545" y="454025"/>
            <a:ext cx="1201420" cy="450215"/>
          </a:xfrm>
          <a:custGeom>
            <a:avLst/>
            <a:gdLst/>
            <a:ahLst/>
            <a:cxnLst/>
            <a:rect l="0" t="0" r="1201420" b="450215"/>
            <a:pathLst>
              <a:path w="1201420" h="450215">
                <a:moveTo>
                  <a:pt x="28698" y="0"/>
                </a:moveTo>
                <a:cubicBezTo>
                  <a:pt x="22958" y="0"/>
                  <a:pt x="16908" y="2016"/>
                  <a:pt x="11634" y="5428"/>
                </a:cubicBezTo>
                <a:cubicBezTo>
                  <a:pt x="0" y="13182"/>
                  <a:pt x="0" y="24968"/>
                  <a:pt x="7756" y="36600"/>
                </a:cubicBezTo>
                <a:lnTo>
                  <a:pt x="108896" y="188119"/>
                </a:lnTo>
                <a:cubicBezTo>
                  <a:pt x="114635" y="193857"/>
                  <a:pt x="122391" y="197424"/>
                  <a:pt x="130613" y="197424"/>
                </a:cubicBezTo>
                <a:cubicBezTo>
                  <a:pt x="133715" y="197424"/>
                  <a:pt x="136818" y="196959"/>
                  <a:pt x="139920" y="195873"/>
                </a:cubicBezTo>
                <a:lnTo>
                  <a:pt x="279995" y="118173"/>
                </a:lnTo>
                <a:lnTo>
                  <a:pt x="369346" y="250308"/>
                </a:lnTo>
                <a:cubicBezTo>
                  <a:pt x="374309" y="257753"/>
                  <a:pt x="380825" y="260389"/>
                  <a:pt x="387805" y="260389"/>
                </a:cubicBezTo>
                <a:cubicBezTo>
                  <a:pt x="391993" y="260389"/>
                  <a:pt x="396182" y="259614"/>
                  <a:pt x="400525" y="258063"/>
                </a:cubicBezTo>
                <a:lnTo>
                  <a:pt x="540445" y="180365"/>
                </a:lnTo>
                <a:lnTo>
                  <a:pt x="629795" y="312498"/>
                </a:lnTo>
                <a:cubicBezTo>
                  <a:pt x="634914" y="320097"/>
                  <a:pt x="643136" y="324285"/>
                  <a:pt x="650427" y="324285"/>
                </a:cubicBezTo>
                <a:cubicBezTo>
                  <a:pt x="654460" y="324285"/>
                  <a:pt x="658183" y="323044"/>
                  <a:pt x="660975" y="320252"/>
                </a:cubicBezTo>
                <a:lnTo>
                  <a:pt x="800895" y="242554"/>
                </a:lnTo>
                <a:lnTo>
                  <a:pt x="894278" y="374688"/>
                </a:lnTo>
                <a:cubicBezTo>
                  <a:pt x="896760" y="382287"/>
                  <a:pt x="904051" y="386474"/>
                  <a:pt x="912117" y="386474"/>
                </a:cubicBezTo>
                <a:cubicBezTo>
                  <a:pt x="916616" y="386474"/>
                  <a:pt x="921115" y="385233"/>
                  <a:pt x="925303" y="382442"/>
                </a:cubicBezTo>
                <a:lnTo>
                  <a:pt x="1065223" y="308621"/>
                </a:lnTo>
                <a:lnTo>
                  <a:pt x="1154728" y="440754"/>
                </a:lnTo>
                <a:cubicBezTo>
                  <a:pt x="1158606" y="444631"/>
                  <a:pt x="1162484" y="448509"/>
                  <a:pt x="1170240" y="448509"/>
                </a:cubicBezTo>
                <a:cubicBezTo>
                  <a:pt x="1171326" y="449749"/>
                  <a:pt x="1172878" y="450215"/>
                  <a:pt x="1174584" y="450215"/>
                </a:cubicBezTo>
                <a:cubicBezTo>
                  <a:pt x="1178617" y="450215"/>
                  <a:pt x="1184201" y="447423"/>
                  <a:pt x="1189631" y="444631"/>
                </a:cubicBezTo>
                <a:cubicBezTo>
                  <a:pt x="1197387" y="436877"/>
                  <a:pt x="1201265" y="425246"/>
                  <a:pt x="1193509" y="413614"/>
                </a:cubicBezTo>
                <a:lnTo>
                  <a:pt x="1092524" y="261940"/>
                </a:lnTo>
                <a:cubicBezTo>
                  <a:pt x="1086785" y="256357"/>
                  <a:pt x="1079029" y="252634"/>
                  <a:pt x="1070652" y="252634"/>
                </a:cubicBezTo>
                <a:cubicBezTo>
                  <a:pt x="1067705" y="252634"/>
                  <a:pt x="1064447" y="253255"/>
                  <a:pt x="1061345" y="254185"/>
                </a:cubicBezTo>
                <a:lnTo>
                  <a:pt x="921425" y="332039"/>
                </a:lnTo>
                <a:lnTo>
                  <a:pt x="828041" y="199750"/>
                </a:lnTo>
                <a:cubicBezTo>
                  <a:pt x="825714" y="192461"/>
                  <a:pt x="818424" y="189670"/>
                  <a:pt x="810668" y="189670"/>
                </a:cubicBezTo>
                <a:cubicBezTo>
                  <a:pt x="806014" y="189670"/>
                  <a:pt x="801205" y="190600"/>
                  <a:pt x="797017" y="191996"/>
                </a:cubicBezTo>
                <a:lnTo>
                  <a:pt x="657097" y="269849"/>
                </a:lnTo>
                <a:lnTo>
                  <a:pt x="567591" y="137561"/>
                </a:lnTo>
                <a:cubicBezTo>
                  <a:pt x="562628" y="130117"/>
                  <a:pt x="555957" y="125773"/>
                  <a:pt x="548822" y="125773"/>
                </a:cubicBezTo>
                <a:cubicBezTo>
                  <a:pt x="544789" y="125773"/>
                  <a:pt x="540600" y="127170"/>
                  <a:pt x="536567" y="129807"/>
                </a:cubicBezTo>
                <a:lnTo>
                  <a:pt x="396492" y="203628"/>
                </a:lnTo>
                <a:lnTo>
                  <a:pt x="307142" y="71494"/>
                </a:lnTo>
                <a:cubicBezTo>
                  <a:pt x="302333" y="66687"/>
                  <a:pt x="296128" y="63430"/>
                  <a:pt x="289147" y="63430"/>
                </a:cubicBezTo>
                <a:cubicBezTo>
                  <a:pt x="284959" y="63430"/>
                  <a:pt x="280461" y="64670"/>
                  <a:pt x="276117" y="67617"/>
                </a:cubicBezTo>
                <a:lnTo>
                  <a:pt x="136042" y="141438"/>
                </a:lnTo>
                <a:lnTo>
                  <a:pt x="46692" y="9305"/>
                </a:lnTo>
                <a:cubicBezTo>
                  <a:pt x="42348" y="2946"/>
                  <a:pt x="35678" y="0"/>
                  <a:pt x="28698"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194;p1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0E9L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xjUAAHUCAACANwAALgQAABAAAAAmAAAACAAAAP//////////"/>
              </a:ext>
            </a:extLst>
          </p:cNvSpPr>
          <p:nvPr/>
        </p:nvSpPr>
        <p:spPr>
          <a:xfrm rot="10800000" flipH="1">
            <a:off x="8741410" y="399415"/>
            <a:ext cx="280670" cy="280035"/>
          </a:xfrm>
          <a:custGeom>
            <a:avLst/>
            <a:gdLst/>
            <a:ahLst/>
            <a:cxnLst/>
            <a:rect l="0" t="0" r="280670" b="280035"/>
            <a:pathLst>
              <a:path w="280670" h="280035">
                <a:moveTo>
                  <a:pt x="140335" y="82"/>
                </a:moveTo>
                <a:cubicBezTo>
                  <a:pt x="61978" y="82"/>
                  <a:pt x="82" y="63889"/>
                  <a:pt x="82" y="140017"/>
                </a:cubicBezTo>
                <a:cubicBezTo>
                  <a:pt x="82" y="218197"/>
                  <a:pt x="61978" y="279952"/>
                  <a:pt x="140335" y="279952"/>
                </a:cubicBezTo>
                <a:cubicBezTo>
                  <a:pt x="216634" y="279952"/>
                  <a:pt x="280588" y="218197"/>
                  <a:pt x="280588" y="140017"/>
                </a:cubicBezTo>
                <a:cubicBezTo>
                  <a:pt x="280588" y="63889"/>
                  <a:pt x="216634" y="82"/>
                  <a:pt x="140335"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195;p1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gREj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aRQAAPUAAABzFgAA+AEAABAAAAAmAAAACAAAAP//////////"/>
              </a:ext>
            </a:extLst>
          </p:cNvSpPr>
          <p:nvPr/>
        </p:nvSpPr>
        <p:spPr>
          <a:xfrm rot="14127798" flipH="1">
            <a:off x="3401060" y="72390"/>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196;p1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AKK1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pwEAAPwaAADuAwAAqR0AABAAAAAmAAAACAAAAP//////////"/>
              </a:ext>
            </a:extLst>
          </p:cNvSpPr>
          <p:nvPr/>
        </p:nvSpPr>
        <p:spPr>
          <a:xfrm rot="14704989" flipH="1">
            <a:off x="236220" y="4418965"/>
            <a:ext cx="434975" cy="370205"/>
          </a:xfrm>
          <a:custGeom>
            <a:avLst/>
            <a:gdLst/>
            <a:ahLst/>
            <a:cxnLst/>
            <a:rect l="0" t="0" r="434975" b="370205"/>
            <a:pathLst>
              <a:path w="434975" h="370205">
                <a:moveTo>
                  <a:pt x="206011" y="91"/>
                </a:moveTo>
                <a:cubicBezTo>
                  <a:pt x="131190" y="91"/>
                  <a:pt x="59673" y="40175"/>
                  <a:pt x="25338" y="110345"/>
                </a:cubicBezTo>
                <a:cubicBezTo>
                  <a:pt x="6977" y="144834"/>
                  <a:pt x="91" y="179323"/>
                  <a:pt x="2386" y="213812"/>
                </a:cubicBezTo>
                <a:cubicBezTo>
                  <a:pt x="35987" y="191889"/>
                  <a:pt x="74729" y="180057"/>
                  <a:pt x="114022" y="180057"/>
                </a:cubicBezTo>
                <a:cubicBezTo>
                  <a:pt x="144593" y="180057"/>
                  <a:pt x="175624" y="187212"/>
                  <a:pt x="204818" y="202346"/>
                </a:cubicBezTo>
                <a:cubicBezTo>
                  <a:pt x="271561" y="236835"/>
                  <a:pt x="310670" y="301227"/>
                  <a:pt x="315260" y="370113"/>
                </a:cubicBezTo>
                <a:cubicBezTo>
                  <a:pt x="345189" y="351768"/>
                  <a:pt x="368232" y="326451"/>
                  <a:pt x="384298" y="291962"/>
                </a:cubicBezTo>
                <a:cubicBezTo>
                  <a:pt x="434883" y="193174"/>
                  <a:pt x="395774" y="71270"/>
                  <a:pt x="296899" y="20730"/>
                </a:cubicBezTo>
                <a:cubicBezTo>
                  <a:pt x="267521" y="6787"/>
                  <a:pt x="236491" y="91"/>
                  <a:pt x="206011" y="91"/>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197;p1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8bsR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MgEAAAgHAADrAgAAwQgAABAAAAAmAAAACAAAAP//////////"/>
              </a:ext>
            </a:extLst>
          </p:cNvSpPr>
          <p:nvPr/>
        </p:nvSpPr>
        <p:spPr>
          <a:xfrm rot="10800000" flipH="1">
            <a:off x="194310" y="1143000"/>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198;p1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UJxQ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VSgAACsCAABXKQAANQQAABAAAAAmAAAACAAAAP//////////"/>
              </a:ext>
            </a:extLst>
          </p:cNvSpPr>
          <p:nvPr/>
        </p:nvSpPr>
        <p:spPr>
          <a:xfrm rot="9361200" flipH="1">
            <a:off x="6556375" y="352425"/>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199;p1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bAE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dyYAAAUdAACgKAAA9h4AABAAAAAmAAAACAAAAP//////////"/>
              </a:ext>
            </a:extLst>
          </p:cNvSpPr>
          <p:nvPr/>
        </p:nvSpPr>
        <p:spPr>
          <a:xfrm>
            <a:off x="6252845" y="4717415"/>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200;p1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VYsC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MwKAADdFgAAUg4AABAAAAAmAAAACAAAAD2wAAAAAAAA"/>
              </a:ext>
            </a:extLst>
          </p:cNvSpPr>
          <p:nvPr>
            <p:ph type="title"/>
          </p:nvPr>
        </p:nvSpPr>
        <p:spPr>
          <a:xfrm>
            <a:off x="720090" y="1755140"/>
            <a:ext cx="2996565" cy="572770"/>
          </a:xfrm>
        </p:spPr>
        <p:txBody>
          <a:bodyPr vert="horz" wrap="square" lIns="91440" tIns="91440" rIns="91440" bIns="91440" numCol="1" spcCol="215900" anchor="ctr">
            <a:prstTxWarp prst="textNoShape">
              <a:avLst/>
            </a:prstTxWarp>
          </a:bodyPr>
          <a:lstStyle>
            <a:lvl1pPr algn="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12" name="Google Shape;201;p1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EVJh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FIOAADdFgAA2BQAABAAAAAmAAAACAAAAD2wAAAAAAAA"/>
              </a:ext>
            </a:extLst>
          </p:cNvSpPr>
          <p:nvPr>
            <p:ph type="subTitle" idx="1"/>
          </p:nvPr>
        </p:nvSpPr>
        <p:spPr>
          <a:xfrm>
            <a:off x="720090" y="2327910"/>
            <a:ext cx="2996565" cy="1060450"/>
          </a:xfrm>
        </p:spPr>
        <p:txBody>
          <a:bodyPr vert="horz" wrap="square" lIns="91440" tIns="91440" rIns="91440" bIns="91440" numCol="1" spcCol="215900" anchor="ctr">
            <a:prstTxWarp prst="textNoShape">
              <a:avLst/>
            </a:prstTxWarp>
          </a:bodyPr>
          <a:lstStyle>
            <a:lvl1pPr algn="r">
              <a:lnSpc>
                <a:spcPct val="100000"/>
              </a:lnSpc>
              <a:spcBef>
                <a:spcPts val="0"/>
              </a:spcBef>
              <a:spcAft>
                <a:spcPts val="0"/>
              </a:spcAft>
              <a:buNone/>
              <a:defRPr sz="1600" cap="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CUSTOM_10">
    <p:spTree>
      <p:nvGrpSpPr>
        <p:cNvPr id="1" name=""/>
        <p:cNvGrpSpPr/>
        <p:nvPr/>
      </p:nvGrpSpPr>
      <p:grpSpPr>
        <a:xfrm>
          <a:off x="0" y="0"/>
          <a:ext cx="0" cy="0"/>
          <a:chOff x="0" y="0"/>
          <a:chExt cx="0" cy="0"/>
        </a:xfrm>
      </p:grpSpPr>
      <p:sp>
        <p:nvSpPr>
          <p:cNvPr id="2" name="Google Shape;203;p1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9vX//9z8//8UDAAACg4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oVIj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9vX//9z8//8UDAAACg4AABAAAAAmAAAACAAAAP//////////"/>
              </a:ext>
            </a:extLst>
          </p:cNvSpPr>
          <p:nvPr/>
        </p:nvSpPr>
        <p:spPr>
          <a:xfrm>
            <a:off x="-1631950" y="-510540"/>
            <a:ext cx="3595370" cy="2792730"/>
          </a:xfrm>
          <a:custGeom>
            <a:avLst/>
            <a:gdLst/>
            <a:ahLst/>
            <a:cxnLst/>
            <a:rect l="0" t="0" r="3595370" b="2792730"/>
            <a:pathLst>
              <a:path w="3595370" h="2792730">
                <a:moveTo>
                  <a:pt x="144340" y="2602541"/>
                </a:moveTo>
                <a:cubicBezTo>
                  <a:pt x="178893" y="2996170"/>
                  <a:pt x="355087" y="2678222"/>
                  <a:pt x="502977" y="2542812"/>
                </a:cubicBezTo>
                <a:cubicBezTo>
                  <a:pt x="650867" y="2407402"/>
                  <a:pt x="775330" y="1973495"/>
                  <a:pt x="1031706" y="1790056"/>
                </a:cubicBezTo>
                <a:cubicBezTo>
                  <a:pt x="1288083" y="1606618"/>
                  <a:pt x="1784359" y="1619944"/>
                  <a:pt x="2041260" y="1442206"/>
                </a:cubicBezTo>
                <a:cubicBezTo>
                  <a:pt x="2298162" y="1264468"/>
                  <a:pt x="2364993" y="881340"/>
                  <a:pt x="2573115" y="723628"/>
                </a:cubicBezTo>
                <a:cubicBezTo>
                  <a:pt x="2781261" y="565942"/>
                  <a:pt x="3158400" y="581418"/>
                  <a:pt x="3290064" y="496011"/>
                </a:cubicBezTo>
                <a:cubicBezTo>
                  <a:pt x="3421727" y="410630"/>
                  <a:pt x="3862122" y="263769"/>
                  <a:pt x="3363046" y="211266"/>
                </a:cubicBezTo>
                <a:cubicBezTo>
                  <a:pt x="2863995" y="158762"/>
                  <a:pt x="832136" y="-217563"/>
                  <a:pt x="295680" y="180988"/>
                </a:cubicBezTo>
                <a:cubicBezTo>
                  <a:pt x="-240772" y="579543"/>
                  <a:pt x="109786" y="2208912"/>
                  <a:pt x="144340" y="2602541"/>
                </a:cubicBezTo>
                <a:close/>
              </a:path>
            </a:pathLst>
          </a:custGeom>
          <a:solidFill>
            <a:srgbClr val="FFA7BB"/>
          </a:solidFill>
          <a:ln>
            <a:noFill/>
          </a:ln>
          <a:effectLst/>
        </p:spPr>
      </p:sp>
      <p:sp>
        <p:nvSpPr>
          <p:cNvPr id="3" name="Google Shape;204;p1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IicAAL/5//8/PQAA7Ao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IcIQ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IicAAL/5//8/PQAA7AoAABAAAAAmAAAACAAAAP//////////"/>
              </a:ext>
            </a:extLst>
          </p:cNvSpPr>
          <p:nvPr/>
        </p:nvSpPr>
        <p:spPr>
          <a:xfrm flipH="1">
            <a:off x="6361430" y="-1016635"/>
            <a:ext cx="3594735" cy="2792095"/>
          </a:xfrm>
          <a:custGeom>
            <a:avLst/>
            <a:gdLst/>
            <a:ahLst/>
            <a:cxnLst/>
            <a:rect l="0" t="0" r="3594735" b="2792095"/>
            <a:pathLst>
              <a:path w="3594735" h="2792095">
                <a:moveTo>
                  <a:pt x="144314" y="2601949"/>
                </a:moveTo>
                <a:cubicBezTo>
                  <a:pt x="178861" y="2995488"/>
                  <a:pt x="355023" y="2677612"/>
                  <a:pt x="502886" y="2542233"/>
                </a:cubicBezTo>
                <a:cubicBezTo>
                  <a:pt x="650752" y="2406854"/>
                  <a:pt x="775192" y="1973046"/>
                  <a:pt x="1031523" y="1789649"/>
                </a:cubicBezTo>
                <a:cubicBezTo>
                  <a:pt x="1287855" y="1606252"/>
                  <a:pt x="1784043" y="1619575"/>
                  <a:pt x="2040899" y="1441877"/>
                </a:cubicBezTo>
                <a:cubicBezTo>
                  <a:pt x="2297755" y="1264180"/>
                  <a:pt x="2364575" y="881139"/>
                  <a:pt x="2572660" y="723463"/>
                </a:cubicBezTo>
                <a:cubicBezTo>
                  <a:pt x="2780770" y="565812"/>
                  <a:pt x="3157842" y="581285"/>
                  <a:pt x="3289482" y="495898"/>
                </a:cubicBezTo>
                <a:cubicBezTo>
                  <a:pt x="3421122" y="410536"/>
                  <a:pt x="3861440" y="263709"/>
                  <a:pt x="3362452" y="211217"/>
                </a:cubicBezTo>
                <a:cubicBezTo>
                  <a:pt x="2863488" y="158725"/>
                  <a:pt x="831988" y="-217516"/>
                  <a:pt x="295627" y="180947"/>
                </a:cubicBezTo>
                <a:cubicBezTo>
                  <a:pt x="-240732" y="579410"/>
                  <a:pt x="109766" y="2208409"/>
                  <a:pt x="144314" y="2601949"/>
                </a:cubicBezTo>
                <a:close/>
              </a:path>
            </a:pathLst>
          </a:custGeom>
          <a:solidFill>
            <a:srgbClr val="A5DBFF"/>
          </a:solidFill>
          <a:ln>
            <a:noFill/>
          </a:ln>
          <a:effectLst/>
        </p:spPr>
      </p:sp>
      <p:sp>
        <p:nvSpPr>
          <p:cNvPr id="4" name="Google Shape;205;p1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K8Ag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hgQAAAIBAABABgAAuwIAABAAAAAmAAAACAAAAP//////////"/>
              </a:ext>
            </a:extLst>
          </p:cNvSpPr>
          <p:nvPr/>
        </p:nvSpPr>
        <p:spPr>
          <a:xfrm flipH="1">
            <a:off x="735330" y="163830"/>
            <a:ext cx="280670" cy="280035"/>
          </a:xfrm>
          <a:custGeom>
            <a:avLst/>
            <a:gdLst/>
            <a:ahLst/>
            <a:cxnLst/>
            <a:rect l="0" t="0" r="280670" b="280035"/>
            <a:pathLst>
              <a:path w="280670" h="280035">
                <a:moveTo>
                  <a:pt x="140335" y="82"/>
                </a:moveTo>
                <a:cubicBezTo>
                  <a:pt x="61978" y="82"/>
                  <a:pt x="82" y="63889"/>
                  <a:pt x="82" y="140017"/>
                </a:cubicBezTo>
                <a:cubicBezTo>
                  <a:pt x="82" y="218197"/>
                  <a:pt x="61978" y="279952"/>
                  <a:pt x="140335" y="279952"/>
                </a:cubicBezTo>
                <a:cubicBezTo>
                  <a:pt x="216634" y="279952"/>
                  <a:pt x="280588" y="218197"/>
                  <a:pt x="280588" y="140017"/>
                </a:cubicBezTo>
                <a:cubicBezTo>
                  <a:pt x="280588" y="63889"/>
                  <a:pt x="216634" y="82"/>
                  <a:pt x="140335"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206;p1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NCwCx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SwEAAAcFAAClAgAApQkAABAAAAAmAAAACAAAAP//////////"/>
              </a:ext>
            </a:extLst>
          </p:cNvSpPr>
          <p:nvPr/>
        </p:nvSpPr>
        <p:spPr>
          <a:xfrm rot="5399845" flipH="1">
            <a:off x="-55245" y="1082675"/>
            <a:ext cx="750570" cy="219710"/>
          </a:xfrm>
          <a:custGeom>
            <a:avLst/>
            <a:gdLst/>
            <a:ahLst/>
            <a:cxnLst/>
            <a:rect l="0" t="0" r="750570" b="219710"/>
            <a:pathLst>
              <a:path w="750570" h="219710">
                <a:moveTo>
                  <a:pt x="548455" y="166"/>
                </a:moveTo>
                <a:cubicBezTo>
                  <a:pt x="543465" y="166"/>
                  <a:pt x="538640" y="2162"/>
                  <a:pt x="533816" y="6985"/>
                </a:cubicBezTo>
                <a:lnTo>
                  <a:pt x="362809" y="140375"/>
                </a:lnTo>
                <a:lnTo>
                  <a:pt x="204444" y="27776"/>
                </a:lnTo>
                <a:cubicBezTo>
                  <a:pt x="199287" y="26112"/>
                  <a:pt x="194796" y="25114"/>
                  <a:pt x="190637" y="25114"/>
                </a:cubicBezTo>
                <a:cubicBezTo>
                  <a:pt x="184981" y="25114"/>
                  <a:pt x="180157" y="27110"/>
                  <a:pt x="175166" y="32100"/>
                </a:cubicBezTo>
                <a:lnTo>
                  <a:pt x="8484" y="182121"/>
                </a:lnTo>
                <a:cubicBezTo>
                  <a:pt x="166" y="190438"/>
                  <a:pt x="166" y="202912"/>
                  <a:pt x="8484" y="211228"/>
                </a:cubicBezTo>
                <a:cubicBezTo>
                  <a:pt x="12643" y="219544"/>
                  <a:pt x="16801" y="219544"/>
                  <a:pt x="25119" y="219544"/>
                </a:cubicBezTo>
                <a:cubicBezTo>
                  <a:pt x="29278" y="219544"/>
                  <a:pt x="37595" y="219544"/>
                  <a:pt x="41754" y="215386"/>
                </a:cubicBezTo>
                <a:lnTo>
                  <a:pt x="191968" y="77838"/>
                </a:lnTo>
                <a:lnTo>
                  <a:pt x="350333" y="186279"/>
                </a:lnTo>
                <a:cubicBezTo>
                  <a:pt x="354491" y="188275"/>
                  <a:pt x="359648" y="189440"/>
                  <a:pt x="364472" y="189440"/>
                </a:cubicBezTo>
                <a:cubicBezTo>
                  <a:pt x="369130" y="189440"/>
                  <a:pt x="373289" y="188275"/>
                  <a:pt x="375285" y="186279"/>
                </a:cubicBezTo>
                <a:lnTo>
                  <a:pt x="550451" y="52890"/>
                </a:lnTo>
                <a:lnTo>
                  <a:pt x="712975" y="140375"/>
                </a:lnTo>
                <a:cubicBezTo>
                  <a:pt x="716468" y="141539"/>
                  <a:pt x="719795" y="142038"/>
                  <a:pt x="722956" y="142038"/>
                </a:cubicBezTo>
                <a:cubicBezTo>
                  <a:pt x="731606" y="142038"/>
                  <a:pt x="739092" y="138213"/>
                  <a:pt x="742253" y="132059"/>
                </a:cubicBezTo>
                <a:cubicBezTo>
                  <a:pt x="750570" y="119585"/>
                  <a:pt x="746411" y="107111"/>
                  <a:pt x="733935" y="98795"/>
                </a:cubicBezTo>
                <a:lnTo>
                  <a:pt x="558769" y="2827"/>
                </a:lnTo>
                <a:cubicBezTo>
                  <a:pt x="555275" y="1164"/>
                  <a:pt x="551948" y="166"/>
                  <a:pt x="548455" y="166"/>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207;p1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LQsB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7C4AAAIBAAClMAAAuwIAABAAAAAmAAAACAAAAP//////////"/>
              </a:ext>
            </a:extLst>
          </p:cNvSpPr>
          <p:nvPr/>
        </p:nvSpPr>
        <p:spPr>
          <a:xfrm flipH="1">
            <a:off x="7627620" y="163830"/>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208;p1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4BXb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hjUAABoEAADSNwAAzAYAABAAAAAmAAAACAAAAP//////////"/>
              </a:ext>
            </a:extLst>
          </p:cNvSpPr>
          <p:nvPr/>
        </p:nvSpPr>
        <p:spPr>
          <a:xfrm rot="4500036">
            <a:off x="8668385" y="699135"/>
            <a:ext cx="438150" cy="373380"/>
          </a:xfrm>
          <a:custGeom>
            <a:avLst/>
            <a:gdLst/>
            <a:ahLst/>
            <a:cxnLst/>
            <a:rect l="0" t="0" r="438150" b="373380"/>
            <a:pathLst>
              <a:path w="438150" h="373380">
                <a:moveTo>
                  <a:pt x="207516" y="93"/>
                </a:moveTo>
                <a:cubicBezTo>
                  <a:pt x="132148" y="93"/>
                  <a:pt x="60109" y="40520"/>
                  <a:pt x="25523" y="111292"/>
                </a:cubicBezTo>
                <a:cubicBezTo>
                  <a:pt x="7028" y="146077"/>
                  <a:pt x="92" y="180862"/>
                  <a:pt x="2404" y="215646"/>
                </a:cubicBezTo>
                <a:cubicBezTo>
                  <a:pt x="36250" y="193536"/>
                  <a:pt x="75275" y="181602"/>
                  <a:pt x="114855" y="181602"/>
                </a:cubicBezTo>
                <a:cubicBezTo>
                  <a:pt x="145649" y="181602"/>
                  <a:pt x="176906" y="188818"/>
                  <a:pt x="206313" y="204082"/>
                </a:cubicBezTo>
                <a:cubicBezTo>
                  <a:pt x="273543" y="238867"/>
                  <a:pt x="312938" y="303811"/>
                  <a:pt x="317562" y="373287"/>
                </a:cubicBezTo>
                <a:cubicBezTo>
                  <a:pt x="347709" y="354785"/>
                  <a:pt x="370920" y="329252"/>
                  <a:pt x="387103" y="294467"/>
                </a:cubicBezTo>
                <a:cubicBezTo>
                  <a:pt x="438058" y="194831"/>
                  <a:pt x="398663" y="71882"/>
                  <a:pt x="299067" y="20908"/>
                </a:cubicBezTo>
                <a:cubicBezTo>
                  <a:pt x="269474" y="6846"/>
                  <a:pt x="238217" y="93"/>
                  <a:pt x="207516" y="93"/>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209;p1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C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J8SAV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QAAOAQAAAEGwAAUxwAABAAAAAmAAAACAAAAL2wAAAAAAAA"/>
              </a:ext>
            </a:extLst>
          </p:cNvSpPr>
          <p:nvPr>
            <p:ph idx="1"/>
          </p:nvPr>
        </p:nvSpPr>
        <p:spPr>
          <a:xfrm>
            <a:off x="713105" y="2743200"/>
            <a:ext cx="3678555" cy="1861185"/>
          </a:xfrm>
        </p:spPr>
        <p:txBody>
          <a:bodyPr vert="horz" wrap="square" lIns="91440" tIns="91440" rIns="91440" bIns="91440" numCol="1" spcCol="215900" anchor="b">
            <a:prstTxWarp prst="textNoShape">
              <a:avLst/>
            </a:prstTxWarp>
          </a:bodyPr>
          <a:lstStyle>
            <a:lvl1pPr marL="457200" indent="-304800">
              <a:lnSpc>
                <a:spcPct val="100000"/>
              </a:lnSpc>
              <a:spcBef>
                <a:spcPts val="0"/>
              </a:spcBef>
              <a:spcAft>
                <a:spcPts val="0"/>
              </a:spcAft>
              <a:buClr>
                <a:srgbClr val="FFE400"/>
              </a:buClr>
              <a:buSzPts val="1200"/>
              <a:buChar char="●"/>
              <a:defRPr sz="1250" cap="none"/>
            </a:lvl1pPr>
            <a:lvl2pPr marL="914400" indent="-304800">
              <a:lnSpc>
                <a:spcPct val="115000"/>
              </a:lnSpc>
              <a:spcBef>
                <a:spcPts val="0"/>
              </a:spcBef>
              <a:spcAft>
                <a:spcPts val="0"/>
              </a:spcAft>
              <a:buSzPts val="1200"/>
              <a:buFont typeface="Roboto Condensed Light" charset="0"/>
              <a:buChar char="○"/>
            </a:lvl2pPr>
            <a:lvl3pPr marL="1371600" indent="-304800">
              <a:lnSpc>
                <a:spcPct val="115000"/>
              </a:lnSpc>
              <a:spcBef>
                <a:spcPts val="1600"/>
              </a:spcBef>
              <a:spcAft>
                <a:spcPts val="0"/>
              </a:spcAft>
              <a:buSzPts val="1200"/>
              <a:buFont typeface="Roboto Condensed Light" charset="0"/>
              <a:buChar char="■"/>
            </a:lvl3pPr>
            <a:lvl4pPr marL="1828800" indent="-304800">
              <a:lnSpc>
                <a:spcPct val="115000"/>
              </a:lnSpc>
              <a:spcBef>
                <a:spcPts val="1600"/>
              </a:spcBef>
              <a:spcAft>
                <a:spcPts val="0"/>
              </a:spcAft>
              <a:buSzPts val="1200"/>
              <a:buFont typeface="Roboto Condensed Light" charset="0"/>
              <a:buChar char="●"/>
            </a:lvl4pPr>
            <a:lvl5pPr marL="2286000" indent="-304800">
              <a:lnSpc>
                <a:spcPct val="115000"/>
              </a:lnSpc>
              <a:spcBef>
                <a:spcPts val="1600"/>
              </a:spcBef>
              <a:spcAft>
                <a:spcPts val="0"/>
              </a:spcAft>
              <a:buSzPts val="1200"/>
              <a:buFont typeface="Roboto Condensed Light" charset="0"/>
              <a:buChar char="○"/>
            </a:lvl5pPr>
            <a:lvl6pPr marL="2743200" indent="-304800">
              <a:lnSpc>
                <a:spcPct val="115000"/>
              </a:lnSpc>
              <a:spcBef>
                <a:spcPts val="1600"/>
              </a:spcBef>
              <a:spcAft>
                <a:spcPts val="0"/>
              </a:spcAft>
              <a:buSzPts val="1200"/>
              <a:buFont typeface="Roboto Condensed Light" charset="0"/>
              <a:buChar char="■"/>
            </a:lvl6pPr>
            <a:lvl7pPr marL="3200400" indent="-304800">
              <a:lnSpc>
                <a:spcPct val="115000"/>
              </a:lnSpc>
              <a:spcBef>
                <a:spcPts val="1600"/>
              </a:spcBef>
              <a:spcAft>
                <a:spcPts val="0"/>
              </a:spcAft>
              <a:buSzPts val="1200"/>
              <a:buFont typeface="Roboto Condensed Light" charset="0"/>
              <a:buChar char="●"/>
            </a:lvl7pPr>
            <a:lvl8pPr marL="3657600" indent="-304800">
              <a:lnSpc>
                <a:spcPct val="115000"/>
              </a:lnSpc>
              <a:spcBef>
                <a:spcPts val="1600"/>
              </a:spcBef>
              <a:spcAft>
                <a:spcPts val="0"/>
              </a:spcAft>
              <a:buSzPts val="1200"/>
              <a:buFont typeface="Roboto Condensed Light" charset="0"/>
              <a:buChar char="○"/>
            </a:lvl8pPr>
            <a:lvl9pPr marL="4114800" indent="-304800">
              <a:lnSpc>
                <a:spcPct val="115000"/>
              </a:lnSpc>
              <a:spcBef>
                <a:spcPts val="1600"/>
              </a:spcBef>
              <a:spcAft>
                <a:spcPts val="1600"/>
              </a:spcAft>
              <a:buSzPts val="1200"/>
              <a:buFont typeface="Roboto Condensed Light" charset="0"/>
              <a:buChar char="■"/>
            </a:lvl9pPr>
          </a:lstStyle>
          <a:p>
            <a:endParaRPr/>
          </a:p>
        </p:txBody>
      </p:sp>
      <p:sp>
        <p:nvSpPr>
          <p:cNvPr id="9" name="Google Shape;210;p1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C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Jds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B0AAOUNAADdMwAAUhwAABAAAAAmAAAACAAAAL2wAAAAAAAA"/>
              </a:ext>
            </a:extLst>
          </p:cNvSpPr>
          <p:nvPr>
            <p:ph idx="2"/>
          </p:nvPr>
        </p:nvSpPr>
        <p:spPr>
          <a:xfrm>
            <a:off x="4752340" y="2258695"/>
            <a:ext cx="3678555" cy="2345055"/>
          </a:xfrm>
        </p:spPr>
        <p:txBody>
          <a:bodyPr vert="horz" wrap="square" lIns="91440" tIns="91440" rIns="91440" bIns="91440" numCol="1" spcCol="215900" anchor="b">
            <a:prstTxWarp prst="textNoShape">
              <a:avLst/>
            </a:prstTxWarp>
          </a:bodyPr>
          <a:lstStyle>
            <a:lvl1pPr marL="457200" indent="-330200">
              <a:lnSpc>
                <a:spcPct val="100000"/>
              </a:lnSpc>
              <a:spcBef>
                <a:spcPts val="0"/>
              </a:spcBef>
              <a:spcAft>
                <a:spcPts val="0"/>
              </a:spcAft>
              <a:buClr>
                <a:srgbClr val="FFE400"/>
              </a:buClr>
              <a:buSzPts val="1600"/>
              <a:buFont typeface="Press Start 2P" charset="0"/>
              <a:buChar char="●"/>
              <a:defRPr sz="1600" cap="none">
                <a:solidFill>
                  <a:srgbClr val="FFE400"/>
                </a:solidFill>
                <a:latin typeface="Press Start 2P" charset="0"/>
                <a:ea typeface="Arial" pitchFamily="2" charset="0"/>
                <a:cs typeface="Arial" pitchFamily="2" charset="0"/>
              </a:defRPr>
            </a:lvl1pPr>
            <a:lvl2pPr marL="914400" indent="-304800">
              <a:lnSpc>
                <a:spcPct val="115000"/>
              </a:lnSpc>
              <a:spcBef>
                <a:spcPts val="0"/>
              </a:spcBef>
              <a:spcAft>
                <a:spcPts val="0"/>
              </a:spcAft>
              <a:buSzPts val="1200"/>
              <a:buFont typeface="Roboto Condensed Light" charset="0"/>
              <a:buChar char="○"/>
            </a:lvl2pPr>
            <a:lvl3pPr marL="1371600" indent="-304800">
              <a:lnSpc>
                <a:spcPct val="115000"/>
              </a:lnSpc>
              <a:spcBef>
                <a:spcPts val="1600"/>
              </a:spcBef>
              <a:spcAft>
                <a:spcPts val="0"/>
              </a:spcAft>
              <a:buSzPts val="1200"/>
              <a:buFont typeface="Roboto Condensed Light" charset="0"/>
              <a:buChar char="■"/>
            </a:lvl3pPr>
            <a:lvl4pPr marL="1828800" indent="-304800">
              <a:lnSpc>
                <a:spcPct val="115000"/>
              </a:lnSpc>
              <a:spcBef>
                <a:spcPts val="1600"/>
              </a:spcBef>
              <a:spcAft>
                <a:spcPts val="0"/>
              </a:spcAft>
              <a:buSzPts val="1200"/>
              <a:buFont typeface="Roboto Condensed Light" charset="0"/>
              <a:buChar char="●"/>
            </a:lvl4pPr>
            <a:lvl5pPr marL="2286000" indent="-304800">
              <a:lnSpc>
                <a:spcPct val="115000"/>
              </a:lnSpc>
              <a:spcBef>
                <a:spcPts val="1600"/>
              </a:spcBef>
              <a:spcAft>
                <a:spcPts val="0"/>
              </a:spcAft>
              <a:buSzPts val="1200"/>
              <a:buFont typeface="Roboto Condensed Light" charset="0"/>
              <a:buChar char="○"/>
            </a:lvl5pPr>
            <a:lvl6pPr marL="2743200" indent="-304800">
              <a:lnSpc>
                <a:spcPct val="115000"/>
              </a:lnSpc>
              <a:spcBef>
                <a:spcPts val="1600"/>
              </a:spcBef>
              <a:spcAft>
                <a:spcPts val="0"/>
              </a:spcAft>
              <a:buSzPts val="1200"/>
              <a:buFont typeface="Roboto Condensed Light" charset="0"/>
              <a:buChar char="■"/>
            </a:lvl6pPr>
            <a:lvl7pPr marL="3200400" indent="-304800">
              <a:lnSpc>
                <a:spcPct val="115000"/>
              </a:lnSpc>
              <a:spcBef>
                <a:spcPts val="1600"/>
              </a:spcBef>
              <a:spcAft>
                <a:spcPts val="0"/>
              </a:spcAft>
              <a:buSzPts val="1200"/>
              <a:buFont typeface="Roboto Condensed Light" charset="0"/>
              <a:buChar char="●"/>
            </a:lvl7pPr>
            <a:lvl8pPr marL="3657600" indent="-304800">
              <a:lnSpc>
                <a:spcPct val="115000"/>
              </a:lnSpc>
              <a:spcBef>
                <a:spcPts val="1600"/>
              </a:spcBef>
              <a:spcAft>
                <a:spcPts val="0"/>
              </a:spcAft>
              <a:buSzPts val="1200"/>
              <a:buFont typeface="Roboto Condensed Light" charset="0"/>
              <a:buChar char="○"/>
            </a:lvl8pPr>
            <a:lvl9pPr marL="4114800" indent="-304800">
              <a:lnSpc>
                <a:spcPct val="115000"/>
              </a:lnSpc>
              <a:spcBef>
                <a:spcPts val="1600"/>
              </a:spcBef>
              <a:spcAft>
                <a:spcPts val="1600"/>
              </a:spcAft>
              <a:buSzPts val="1200"/>
              <a:buFont typeface="Roboto Condensed Light" charset="0"/>
              <a:buChar char="■"/>
            </a:lvl9pPr>
          </a:lstStyle>
          <a:p>
            <a:endParaRPr/>
          </a:p>
        </p:txBody>
      </p:sp>
      <p:sp>
        <p:nvSpPr>
          <p:cNvPr id="10" name="Google Shape;211;p1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EmGE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0CAADSMwAAQwYAABAAAAAmAAAACAAAAD2wAAAAAAAA"/>
              </a:ext>
            </a:extLst>
          </p:cNvSpPr>
          <p:nvPr>
            <p:ph type="title"/>
          </p:nvPr>
        </p:nvSpPr>
        <p:spPr>
          <a:xfrm>
            <a:off x="720090" y="445135"/>
            <a:ext cx="7703820" cy="572770"/>
          </a:xfrm>
        </p:spPr>
        <p:txBody>
          <a:bodyPr vert="horz" wrap="square" lIns="91440" tIns="91440" rIns="91440" bIns="91440" numCol="1" spcCol="215900" anchor="ctr">
            <a:prstTxWarp prst="textNoShape">
              <a:avLst/>
            </a:prstTxWarp>
          </a:bodyPr>
          <a:lstStyle>
            <a:lvl1pPr algn="ct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CUSTOM_6">
    <p:spTree>
      <p:nvGrpSpPr>
        <p:cNvPr id="1" name=""/>
        <p:cNvGrpSpPr/>
        <p:nvPr/>
      </p:nvGrpSpPr>
      <p:grpSpPr>
        <a:xfrm>
          <a:off x="0" y="0"/>
          <a:ext cx="0" cy="0"/>
          <a:chOff x="0" y="0"/>
          <a:chExt cx="0" cy="0"/>
        </a:xfrm>
      </p:grpSpPr>
      <p:sp>
        <p:nvSpPr>
          <p:cNvPr id="2" name="Google Shape;213;p1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CYAAEv5//8ZPQAAeQo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0BAQ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CYAAEv5//8ZPQAAeQoAABAAAAAmAAAACAAAAP//////////"/>
              </a:ext>
            </a:extLst>
          </p:cNvSpPr>
          <p:nvPr/>
        </p:nvSpPr>
        <p:spPr>
          <a:xfrm flipH="1">
            <a:off x="6337300" y="-1090295"/>
            <a:ext cx="3594735" cy="2792730"/>
          </a:xfrm>
          <a:custGeom>
            <a:avLst/>
            <a:gdLst/>
            <a:ahLst/>
            <a:cxnLst/>
            <a:rect l="0" t="0" r="3594735" b="2792730"/>
            <a:pathLst>
              <a:path w="3594735" h="2792730">
                <a:moveTo>
                  <a:pt x="144314" y="2602541"/>
                </a:moveTo>
                <a:cubicBezTo>
                  <a:pt x="178861" y="2996170"/>
                  <a:pt x="355023" y="2678222"/>
                  <a:pt x="502886" y="2542812"/>
                </a:cubicBezTo>
                <a:cubicBezTo>
                  <a:pt x="650752" y="2407402"/>
                  <a:pt x="775192" y="1973495"/>
                  <a:pt x="1031523" y="1790056"/>
                </a:cubicBezTo>
                <a:cubicBezTo>
                  <a:pt x="1287855" y="1606618"/>
                  <a:pt x="1784043" y="1619944"/>
                  <a:pt x="2040899" y="1442206"/>
                </a:cubicBezTo>
                <a:cubicBezTo>
                  <a:pt x="2297755" y="1264468"/>
                  <a:pt x="2364575" y="881340"/>
                  <a:pt x="2572660" y="723628"/>
                </a:cubicBezTo>
                <a:cubicBezTo>
                  <a:pt x="2780770" y="565942"/>
                  <a:pt x="3157842" y="581418"/>
                  <a:pt x="3289482" y="496011"/>
                </a:cubicBezTo>
                <a:cubicBezTo>
                  <a:pt x="3421122" y="410630"/>
                  <a:pt x="3861440" y="263769"/>
                  <a:pt x="3362452" y="211266"/>
                </a:cubicBezTo>
                <a:cubicBezTo>
                  <a:pt x="2863488" y="158762"/>
                  <a:pt x="831988" y="-217563"/>
                  <a:pt x="295627" y="180988"/>
                </a:cubicBezTo>
                <a:cubicBezTo>
                  <a:pt x="-240732" y="579543"/>
                  <a:pt x="109766" y="2208912"/>
                  <a:pt x="144314" y="2602541"/>
                </a:cubicBezTo>
                <a:close/>
              </a:path>
            </a:pathLst>
          </a:custGeom>
          <a:solidFill>
            <a:srgbClr val="A5DBFF"/>
          </a:solidFill>
          <a:ln>
            <a:noFill/>
          </a:ln>
          <a:effectLst/>
        </p:spPr>
      </p:sp>
      <p:sp>
        <p:nvSpPr>
          <p:cNvPr id="3" name="Google Shape;214;p1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wMD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QDYAAAYDAACaNwAAowcAABAAAAAmAAAACAAAAP//////////"/>
              </a:ext>
            </a:extLst>
          </p:cNvSpPr>
          <p:nvPr/>
        </p:nvSpPr>
        <p:spPr>
          <a:xfrm rot="7205836" flipH="1">
            <a:off x="8554085" y="756285"/>
            <a:ext cx="749935" cy="219710"/>
          </a:xfrm>
          <a:custGeom>
            <a:avLst/>
            <a:gdLst/>
            <a:ahLst/>
            <a:cxnLst/>
            <a:rect l="0" t="0" r="749935" b="219710"/>
            <a:pathLst>
              <a:path w="749935" h="219710">
                <a:moveTo>
                  <a:pt x="547991" y="166"/>
                </a:moveTo>
                <a:cubicBezTo>
                  <a:pt x="543004" y="166"/>
                  <a:pt x="538184" y="2162"/>
                  <a:pt x="533364" y="6985"/>
                </a:cubicBezTo>
                <a:lnTo>
                  <a:pt x="362501" y="140375"/>
                </a:lnTo>
                <a:lnTo>
                  <a:pt x="204270" y="27776"/>
                </a:lnTo>
                <a:cubicBezTo>
                  <a:pt x="199118" y="26112"/>
                  <a:pt x="194630" y="25114"/>
                  <a:pt x="190475" y="25114"/>
                </a:cubicBezTo>
                <a:cubicBezTo>
                  <a:pt x="184823" y="25114"/>
                  <a:pt x="180004" y="27110"/>
                  <a:pt x="175018" y="32100"/>
                </a:cubicBezTo>
                <a:lnTo>
                  <a:pt x="8476" y="182121"/>
                </a:lnTo>
                <a:cubicBezTo>
                  <a:pt x="166" y="190438"/>
                  <a:pt x="166" y="202912"/>
                  <a:pt x="8476" y="211228"/>
                </a:cubicBezTo>
                <a:cubicBezTo>
                  <a:pt x="12631" y="219544"/>
                  <a:pt x="16787" y="219544"/>
                  <a:pt x="25097" y="219544"/>
                </a:cubicBezTo>
                <a:cubicBezTo>
                  <a:pt x="29252" y="219544"/>
                  <a:pt x="37563" y="219544"/>
                  <a:pt x="41718" y="215386"/>
                </a:cubicBezTo>
                <a:lnTo>
                  <a:pt x="191805" y="77838"/>
                </a:lnTo>
                <a:lnTo>
                  <a:pt x="350036" y="186279"/>
                </a:lnTo>
                <a:cubicBezTo>
                  <a:pt x="354191" y="188275"/>
                  <a:pt x="359343" y="189440"/>
                  <a:pt x="364163" y="189440"/>
                </a:cubicBezTo>
                <a:cubicBezTo>
                  <a:pt x="368817" y="189440"/>
                  <a:pt x="372972" y="188275"/>
                  <a:pt x="374967" y="186279"/>
                </a:cubicBezTo>
                <a:lnTo>
                  <a:pt x="549985" y="52890"/>
                </a:lnTo>
                <a:lnTo>
                  <a:pt x="712371" y="140375"/>
                </a:lnTo>
                <a:cubicBezTo>
                  <a:pt x="715862" y="141539"/>
                  <a:pt x="719186" y="142038"/>
                  <a:pt x="722344" y="142038"/>
                </a:cubicBezTo>
                <a:cubicBezTo>
                  <a:pt x="730987" y="142038"/>
                  <a:pt x="738466" y="138213"/>
                  <a:pt x="741624" y="132059"/>
                </a:cubicBezTo>
                <a:cubicBezTo>
                  <a:pt x="749935" y="119585"/>
                  <a:pt x="745779" y="107111"/>
                  <a:pt x="733314" y="98795"/>
                </a:cubicBezTo>
                <a:lnTo>
                  <a:pt x="558296" y="2827"/>
                </a:lnTo>
                <a:cubicBezTo>
                  <a:pt x="554805" y="1164"/>
                  <a:pt x="551481" y="166"/>
                  <a:pt x="547991" y="166"/>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 name="Google Shape;215;p1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gYGB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qDMAAN0AAACqNAAA5wIAABAAAAAmAAAACAAAAP//////////"/>
              </a:ext>
            </a:extLst>
          </p:cNvSpPr>
          <p:nvPr/>
        </p:nvSpPr>
        <p:spPr>
          <a:xfrm rot="19316774" flipH="1">
            <a:off x="8397240" y="140335"/>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216;p1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w/r//7sUAADhEAAA6SU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cXFx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w/r//7sUAADhEAAA6SUAABAAAAAmAAAACAAAAP//////////"/>
              </a:ext>
            </a:extLst>
          </p:cNvSpPr>
          <p:nvPr/>
        </p:nvSpPr>
        <p:spPr>
          <a:xfrm rot="10800000" flipH="1">
            <a:off x="-851535" y="3369945"/>
            <a:ext cx="3595370" cy="2792730"/>
          </a:xfrm>
          <a:custGeom>
            <a:avLst/>
            <a:gdLst/>
            <a:ahLst/>
            <a:cxnLst/>
            <a:rect l="0" t="0" r="3595370" b="2792730"/>
            <a:pathLst>
              <a:path w="3595370" h="2792730">
                <a:moveTo>
                  <a:pt x="144340" y="2602541"/>
                </a:moveTo>
                <a:cubicBezTo>
                  <a:pt x="178893" y="2996170"/>
                  <a:pt x="355087" y="2678222"/>
                  <a:pt x="502977" y="2542812"/>
                </a:cubicBezTo>
                <a:cubicBezTo>
                  <a:pt x="650867" y="2407402"/>
                  <a:pt x="775330" y="1973495"/>
                  <a:pt x="1031706" y="1790056"/>
                </a:cubicBezTo>
                <a:cubicBezTo>
                  <a:pt x="1288083" y="1606618"/>
                  <a:pt x="1784359" y="1619944"/>
                  <a:pt x="2041260" y="1442206"/>
                </a:cubicBezTo>
                <a:cubicBezTo>
                  <a:pt x="2298162" y="1264468"/>
                  <a:pt x="2364993" y="881340"/>
                  <a:pt x="2573115" y="723628"/>
                </a:cubicBezTo>
                <a:cubicBezTo>
                  <a:pt x="2781261" y="565942"/>
                  <a:pt x="3158400" y="581418"/>
                  <a:pt x="3290064" y="496011"/>
                </a:cubicBezTo>
                <a:cubicBezTo>
                  <a:pt x="3421727" y="410630"/>
                  <a:pt x="3862122" y="263769"/>
                  <a:pt x="3363046" y="211266"/>
                </a:cubicBezTo>
                <a:cubicBezTo>
                  <a:pt x="2863995" y="158762"/>
                  <a:pt x="832136" y="-217563"/>
                  <a:pt x="295680" y="180988"/>
                </a:cubicBezTo>
                <a:cubicBezTo>
                  <a:pt x="-240772" y="579543"/>
                  <a:pt x="109786" y="2208912"/>
                  <a:pt x="144340" y="2602541"/>
                </a:cubicBezTo>
                <a:close/>
              </a:path>
            </a:pathLst>
          </a:custGeom>
          <a:solidFill>
            <a:srgbClr val="FFA7BB"/>
          </a:solidFill>
          <a:ln>
            <a:noFill/>
          </a:ln>
          <a:effectLst/>
        </p:spPr>
      </p:sp>
      <p:sp>
        <p:nvSpPr>
          <p:cNvPr id="6" name="Google Shape;217;p1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IhAG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DwEAANkaAADIAgAAkxwAABAAAAAmAAAACAAAAP//////////"/>
              </a:ext>
            </a:extLst>
          </p:cNvSpPr>
          <p:nvPr/>
        </p:nvSpPr>
        <p:spPr>
          <a:xfrm>
            <a:off x="172085" y="4364355"/>
            <a:ext cx="280035" cy="280670"/>
          </a:xfrm>
          <a:custGeom>
            <a:avLst/>
            <a:gdLst/>
            <a:ahLst/>
            <a:cxnLst/>
            <a:rect l="0" t="0" r="280035" b="280670"/>
            <a:pathLst>
              <a:path w="280035" h="280670">
                <a:moveTo>
                  <a:pt x="140017" y="82"/>
                </a:moveTo>
                <a:cubicBezTo>
                  <a:pt x="61837" y="82"/>
                  <a:pt x="82" y="64036"/>
                  <a:pt x="82" y="140335"/>
                </a:cubicBezTo>
                <a:cubicBezTo>
                  <a:pt x="82" y="218692"/>
                  <a:pt x="61837" y="280588"/>
                  <a:pt x="140017" y="280588"/>
                </a:cubicBezTo>
                <a:cubicBezTo>
                  <a:pt x="216144" y="280588"/>
                  <a:pt x="279952" y="218692"/>
                  <a:pt x="279952" y="140335"/>
                </a:cubicBezTo>
                <a:cubicBezTo>
                  <a:pt x="279952" y="64036"/>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218;p1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0NDQ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PwYAAMAbAABCBwAAyh0AABAAAAAmAAAACAAAAP//////////"/>
              </a:ext>
            </a:extLst>
          </p:cNvSpPr>
          <p:nvPr/>
        </p:nvSpPr>
        <p:spPr>
          <a:xfrm rot="12623507">
            <a:off x="1015365" y="4511040"/>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219;p1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0KC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zjQAAOYJAACDNgAA5wsAABAAAAAmAAAACAAAAP//////////"/>
              </a:ext>
            </a:extLst>
          </p:cNvSpPr>
          <p:nvPr/>
        </p:nvSpPr>
        <p:spPr>
          <a:xfrm rot="17100010" flipH="1">
            <a:off x="8559800" y="1633220"/>
            <a:ext cx="325755" cy="277495"/>
          </a:xfrm>
          <a:custGeom>
            <a:avLst/>
            <a:gdLst/>
            <a:ahLst/>
            <a:cxnLst/>
            <a:rect l="0" t="0" r="325755" b="277495"/>
            <a:pathLst>
              <a:path w="325755" h="277495">
                <a:moveTo>
                  <a:pt x="154283" y="68"/>
                </a:moveTo>
                <a:cubicBezTo>
                  <a:pt x="98249" y="68"/>
                  <a:pt x="44689" y="30114"/>
                  <a:pt x="18976" y="82712"/>
                </a:cubicBezTo>
                <a:cubicBezTo>
                  <a:pt x="5225" y="108564"/>
                  <a:pt x="68" y="134415"/>
                  <a:pt x="1787" y="160267"/>
                </a:cubicBezTo>
                <a:cubicBezTo>
                  <a:pt x="26951" y="143835"/>
                  <a:pt x="55965" y="134965"/>
                  <a:pt x="85392" y="134965"/>
                </a:cubicBezTo>
                <a:cubicBezTo>
                  <a:pt x="108287" y="134965"/>
                  <a:pt x="131525" y="140328"/>
                  <a:pt x="153389" y="151673"/>
                </a:cubicBezTo>
                <a:cubicBezTo>
                  <a:pt x="203373" y="177525"/>
                  <a:pt x="232662" y="225791"/>
                  <a:pt x="236100" y="277426"/>
                </a:cubicBezTo>
                <a:cubicBezTo>
                  <a:pt x="258513" y="263675"/>
                  <a:pt x="275771" y="244698"/>
                  <a:pt x="287802" y="218847"/>
                </a:cubicBezTo>
                <a:cubicBezTo>
                  <a:pt x="325686" y="144797"/>
                  <a:pt x="296397" y="53422"/>
                  <a:pt x="222349" y="15538"/>
                </a:cubicBezTo>
                <a:cubicBezTo>
                  <a:pt x="200348" y="5087"/>
                  <a:pt x="177109" y="68"/>
                  <a:pt x="154283" y="68"/>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220;p1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4VEB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oQAAAH4UAACrAgAAgRUAABAAAAAmAAAACAAAAP//////////"/>
              </a:ext>
            </a:extLst>
          </p:cNvSpPr>
          <p:nvPr/>
        </p:nvSpPr>
        <p:spPr>
          <a:xfrm rot="6637952">
            <a:off x="185420" y="3248025"/>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221;p1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ARCA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0CAADSMwAAQwYAABAAAAAmAAAACAAAAD2wAAAAAAAA"/>
              </a:ext>
            </a:extLst>
          </p:cNvSpPr>
          <p:nvPr>
            <p:ph type="title"/>
          </p:nvPr>
        </p:nvSpPr>
        <p:spPr>
          <a:xfrm>
            <a:off x="720090" y="445135"/>
            <a:ext cx="7703820" cy="572770"/>
          </a:xfrm>
        </p:spPr>
        <p:txBody>
          <a:bodyPr vert="horz" wrap="square" lIns="91440" tIns="91440" rIns="91440" bIns="91440" numCol="1" spcCol="215900" anchor="ctr">
            <a:prstTxWarp prst="textNoShape">
              <a:avLst/>
            </a:prstTxWarp>
          </a:bodyPr>
          <a:lstStyle>
            <a:lvl1pPr algn="ct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11" name="Google Shape;222;p1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gUFh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H0RAABEEQAAxRMAABAAAAAmAAAACAAAAD2wAAAAAAAA"/>
              </a:ext>
            </a:extLst>
          </p:cNvSpPr>
          <p:nvPr>
            <p:ph type="title" idx="2"/>
          </p:nvPr>
        </p:nvSpPr>
        <p:spPr>
          <a:xfrm>
            <a:off x="720090" y="2842895"/>
            <a:ext cx="2086610" cy="370840"/>
          </a:xfrm>
        </p:spPr>
        <p:txBody>
          <a:bodyPr vert="horz" wrap="square" lIns="91440" tIns="91440" rIns="91440" bIns="91440" numCol="1" spcCol="215900" anchor="ctr">
            <a:prstTxWarp prst="textNoShape">
              <a:avLst/>
            </a:prstTxWarp>
          </a:bodyPr>
          <a:lstStyle>
            <a:lvl1pPr algn="ct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2" name="Google Shape;223;p1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ASDQ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MUTAABEEQAA1RcAABAAAAAmAAAACAAAAD2wAAAAAAAA"/>
              </a:ext>
            </a:extLst>
          </p:cNvSpPr>
          <p:nvPr>
            <p:ph type="subTitle" idx="1"/>
          </p:nvPr>
        </p:nvSpPr>
        <p:spPr>
          <a:xfrm>
            <a:off x="720090" y="3213735"/>
            <a:ext cx="2086610" cy="66040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13" name="Google Shape;224;p1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EbEh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RUAAH0RAACLIgAAxRMAABAAAAAmAAAACAAAAD2wAAAAAAAA"/>
              </a:ext>
            </a:extLst>
          </p:cNvSpPr>
          <p:nvPr>
            <p:ph type="title" idx="3"/>
          </p:nvPr>
        </p:nvSpPr>
        <p:spPr>
          <a:xfrm>
            <a:off x="3528695" y="2842895"/>
            <a:ext cx="2086610" cy="370840"/>
          </a:xfrm>
        </p:spPr>
        <p:txBody>
          <a:bodyPr vert="horz" wrap="square" lIns="91440" tIns="91440" rIns="91440" bIns="91440" numCol="1" spcCol="215900" anchor="ctr">
            <a:prstTxWarp prst="textNoShape">
              <a:avLst/>
            </a:prstTxWarp>
          </a:bodyPr>
          <a:lstStyle>
            <a:lvl1pPr algn="ct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4" name="Google Shape;225;p1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kNCQ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RUAAMUTAACLIgAA1RcAABAAAAAmAAAACAAAAD2wAAAAAAAA"/>
              </a:ext>
            </a:extLst>
          </p:cNvSpPr>
          <p:nvPr>
            <p:ph type="subTitle" idx="4"/>
          </p:nvPr>
        </p:nvSpPr>
        <p:spPr>
          <a:xfrm>
            <a:off x="3528695" y="3213735"/>
            <a:ext cx="2086610" cy="66040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15" name="Google Shape;226;p1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EMD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YAAH0RAADSMwAAxRMAABAAAAAmAAAACAAAAD2wAAAAAAAA"/>
              </a:ext>
            </a:extLst>
          </p:cNvSpPr>
          <p:nvPr>
            <p:ph type="title" idx="5"/>
          </p:nvPr>
        </p:nvSpPr>
        <p:spPr>
          <a:xfrm>
            <a:off x="6337300" y="2842895"/>
            <a:ext cx="2086610" cy="370840"/>
          </a:xfrm>
        </p:spPr>
        <p:txBody>
          <a:bodyPr vert="horz" wrap="square" lIns="91440" tIns="91440" rIns="91440" bIns="91440" numCol="1" spcCol="215900" anchor="ctr">
            <a:prstTxWarp prst="textNoShape">
              <a:avLst/>
            </a:prstTxWarp>
          </a:bodyPr>
          <a:lstStyle>
            <a:lvl1pPr algn="ct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6" name="Google Shape;227;p1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UFBg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YAAMUTAADSMwAA1RcAABAAAAAmAAAACAAAAD2wAAAAAAAA"/>
              </a:ext>
            </a:extLst>
          </p:cNvSpPr>
          <p:nvPr>
            <p:ph type="subTitle" idx="6"/>
          </p:nvPr>
        </p:nvSpPr>
        <p:spPr>
          <a:xfrm>
            <a:off x="6337300" y="3213735"/>
            <a:ext cx="2086610" cy="66040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CUSTOM_5">
    <p:spTree>
      <p:nvGrpSpPr>
        <p:cNvPr id="1" name=""/>
        <p:cNvGrpSpPr/>
        <p:nvPr/>
      </p:nvGrpSpPr>
      <p:grpSpPr>
        <a:xfrm>
          <a:off x="0" y="0"/>
          <a:ext cx="0" cy="0"/>
          <a:chOff x="0" y="0"/>
          <a:chExt cx="0" cy="0"/>
        </a:xfrm>
      </p:grpSpPr>
      <p:sp>
        <p:nvSpPr>
          <p:cNvPr id="2" name="Google Shape;229;p1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JPv//6b7//9CEQAA1Aw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sQEB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JPv//6b7//9CEQAA1AwAABAAAAAmAAAACAAAAP//////////"/>
              </a:ext>
            </a:extLst>
          </p:cNvSpPr>
          <p:nvPr/>
        </p:nvSpPr>
        <p:spPr>
          <a:xfrm>
            <a:off x="-789940" y="-707390"/>
            <a:ext cx="3595370" cy="2792730"/>
          </a:xfrm>
          <a:custGeom>
            <a:avLst/>
            <a:gdLst/>
            <a:ahLst/>
            <a:cxnLst/>
            <a:rect l="0" t="0" r="3595370" b="2792730"/>
            <a:pathLst>
              <a:path w="3595370" h="2792730">
                <a:moveTo>
                  <a:pt x="144340" y="2602541"/>
                </a:moveTo>
                <a:cubicBezTo>
                  <a:pt x="178893" y="2996170"/>
                  <a:pt x="355087" y="2678222"/>
                  <a:pt x="502977" y="2542812"/>
                </a:cubicBezTo>
                <a:cubicBezTo>
                  <a:pt x="650867" y="2407402"/>
                  <a:pt x="775330" y="1973495"/>
                  <a:pt x="1031706" y="1790056"/>
                </a:cubicBezTo>
                <a:cubicBezTo>
                  <a:pt x="1288083" y="1606618"/>
                  <a:pt x="1784359" y="1619944"/>
                  <a:pt x="2041260" y="1442206"/>
                </a:cubicBezTo>
                <a:cubicBezTo>
                  <a:pt x="2298162" y="1264468"/>
                  <a:pt x="2364993" y="881340"/>
                  <a:pt x="2573115" y="723628"/>
                </a:cubicBezTo>
                <a:cubicBezTo>
                  <a:pt x="2781261" y="565942"/>
                  <a:pt x="3158400" y="581418"/>
                  <a:pt x="3290064" y="496011"/>
                </a:cubicBezTo>
                <a:cubicBezTo>
                  <a:pt x="3421727" y="410630"/>
                  <a:pt x="3862122" y="263769"/>
                  <a:pt x="3363046" y="211266"/>
                </a:cubicBezTo>
                <a:cubicBezTo>
                  <a:pt x="2863995" y="158762"/>
                  <a:pt x="832136" y="-217563"/>
                  <a:pt x="295680" y="180988"/>
                </a:cubicBezTo>
                <a:cubicBezTo>
                  <a:pt x="-240772" y="579543"/>
                  <a:pt x="109786" y="2208912"/>
                  <a:pt x="144340" y="2602541"/>
                </a:cubicBezTo>
                <a:close/>
              </a:path>
            </a:pathLst>
          </a:custGeom>
          <a:solidFill>
            <a:srgbClr val="A5DBFF"/>
          </a:solidFill>
          <a:ln>
            <a:noFill/>
          </a:ln>
          <a:effectLst/>
        </p:spPr>
      </p:sp>
      <p:sp>
        <p:nvSpPr>
          <p:cNvPr id="3" name="Google Shape;230;p1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6ywAAHoRAAAJQwAAqCI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AREQ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6ywAAHoRAAAJQwAAqCIAABAAAAAmAAAACAAAAP//////////"/>
              </a:ext>
            </a:extLst>
          </p:cNvSpPr>
          <p:nvPr/>
        </p:nvSpPr>
        <p:spPr>
          <a:xfrm rot="10800000">
            <a:off x="7301865" y="2840990"/>
            <a:ext cx="3595370" cy="2792730"/>
          </a:xfrm>
          <a:custGeom>
            <a:avLst/>
            <a:gdLst/>
            <a:ahLst/>
            <a:cxnLst/>
            <a:rect l="0" t="0" r="3595370" b="2792730"/>
            <a:pathLst>
              <a:path w="3595370" h="2792730">
                <a:moveTo>
                  <a:pt x="144340" y="2602541"/>
                </a:moveTo>
                <a:cubicBezTo>
                  <a:pt x="178893" y="2996170"/>
                  <a:pt x="355087" y="2678222"/>
                  <a:pt x="502977" y="2542812"/>
                </a:cubicBezTo>
                <a:cubicBezTo>
                  <a:pt x="650867" y="2407402"/>
                  <a:pt x="775330" y="1973495"/>
                  <a:pt x="1031706" y="1790056"/>
                </a:cubicBezTo>
                <a:cubicBezTo>
                  <a:pt x="1288083" y="1606618"/>
                  <a:pt x="1784359" y="1619944"/>
                  <a:pt x="2041260" y="1442206"/>
                </a:cubicBezTo>
                <a:cubicBezTo>
                  <a:pt x="2298162" y="1264468"/>
                  <a:pt x="2364993" y="881340"/>
                  <a:pt x="2573115" y="723628"/>
                </a:cubicBezTo>
                <a:cubicBezTo>
                  <a:pt x="2781261" y="565942"/>
                  <a:pt x="3158400" y="581418"/>
                  <a:pt x="3290064" y="496011"/>
                </a:cubicBezTo>
                <a:cubicBezTo>
                  <a:pt x="3421727" y="410630"/>
                  <a:pt x="3862122" y="263769"/>
                  <a:pt x="3363046" y="211266"/>
                </a:cubicBezTo>
                <a:cubicBezTo>
                  <a:pt x="2863995" y="158762"/>
                  <a:pt x="832136" y="-217563"/>
                  <a:pt x="295680" y="180988"/>
                </a:cubicBezTo>
                <a:cubicBezTo>
                  <a:pt x="-240772" y="579543"/>
                  <a:pt x="109786" y="2208912"/>
                  <a:pt x="144340" y="2602541"/>
                </a:cubicBezTo>
                <a:close/>
              </a:path>
            </a:pathLst>
          </a:custGeom>
          <a:solidFill>
            <a:srgbClr val="FFA7BB"/>
          </a:solidFill>
          <a:ln>
            <a:noFill/>
          </a:ln>
          <a:effectLst/>
        </p:spPr>
      </p:sp>
      <p:sp>
        <p:nvSpPr>
          <p:cNvPr id="4" name="Google Shape;231;p1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IhAB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rgAAADQZAABnAgAA7RoAABAAAAAmAAAACAAAAP//////////"/>
              </a:ext>
            </a:extLst>
          </p:cNvSpPr>
          <p:nvPr/>
        </p:nvSpPr>
        <p:spPr>
          <a:xfrm>
            <a:off x="110490" y="4097020"/>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232;p1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P/0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4S8AAIAdAAB+NAAA2R4AABAAAAAmAAAACAAAAP//////////"/>
              </a:ext>
            </a:extLst>
          </p:cNvSpPr>
          <p:nvPr/>
        </p:nvSpPr>
        <p:spPr>
          <a:xfrm rot="1606872">
            <a:off x="7783195" y="4795520"/>
            <a:ext cx="749935" cy="219075"/>
          </a:xfrm>
          <a:custGeom>
            <a:avLst/>
            <a:gdLst/>
            <a:ahLst/>
            <a:cxnLst/>
            <a:rect l="0" t="0" r="749935" b="219075"/>
            <a:pathLst>
              <a:path w="749935" h="219075">
                <a:moveTo>
                  <a:pt x="547991" y="165"/>
                </a:moveTo>
                <a:cubicBezTo>
                  <a:pt x="543004" y="165"/>
                  <a:pt x="538184" y="2155"/>
                  <a:pt x="533364" y="6965"/>
                </a:cubicBezTo>
                <a:lnTo>
                  <a:pt x="362501" y="139969"/>
                </a:lnTo>
                <a:lnTo>
                  <a:pt x="204270" y="27695"/>
                </a:lnTo>
                <a:cubicBezTo>
                  <a:pt x="199118" y="26036"/>
                  <a:pt x="194630" y="25041"/>
                  <a:pt x="190475" y="25041"/>
                </a:cubicBezTo>
                <a:cubicBezTo>
                  <a:pt x="184823" y="25041"/>
                  <a:pt x="180004" y="27031"/>
                  <a:pt x="175018" y="32007"/>
                </a:cubicBezTo>
                <a:lnTo>
                  <a:pt x="8476" y="181595"/>
                </a:lnTo>
                <a:cubicBezTo>
                  <a:pt x="166" y="189887"/>
                  <a:pt x="166" y="202325"/>
                  <a:pt x="8476" y="210617"/>
                </a:cubicBezTo>
                <a:cubicBezTo>
                  <a:pt x="12631" y="218909"/>
                  <a:pt x="16787" y="218909"/>
                  <a:pt x="25097" y="218909"/>
                </a:cubicBezTo>
                <a:cubicBezTo>
                  <a:pt x="29252" y="218909"/>
                  <a:pt x="37563" y="218909"/>
                  <a:pt x="41718" y="214763"/>
                </a:cubicBezTo>
                <a:lnTo>
                  <a:pt x="191805" y="77613"/>
                </a:lnTo>
                <a:lnTo>
                  <a:pt x="350036" y="185741"/>
                </a:lnTo>
                <a:cubicBezTo>
                  <a:pt x="354191" y="187731"/>
                  <a:pt x="359343" y="188892"/>
                  <a:pt x="364163" y="188892"/>
                </a:cubicBezTo>
                <a:cubicBezTo>
                  <a:pt x="368817" y="188892"/>
                  <a:pt x="372972" y="187731"/>
                  <a:pt x="374967" y="185741"/>
                </a:cubicBezTo>
                <a:lnTo>
                  <a:pt x="549985" y="52737"/>
                </a:lnTo>
                <a:lnTo>
                  <a:pt x="712371" y="139969"/>
                </a:lnTo>
                <a:cubicBezTo>
                  <a:pt x="715862" y="141130"/>
                  <a:pt x="719186" y="141627"/>
                  <a:pt x="722344" y="141627"/>
                </a:cubicBezTo>
                <a:cubicBezTo>
                  <a:pt x="730987" y="141627"/>
                  <a:pt x="738466" y="137813"/>
                  <a:pt x="741624" y="131677"/>
                </a:cubicBezTo>
                <a:cubicBezTo>
                  <a:pt x="749935" y="119239"/>
                  <a:pt x="745779" y="106801"/>
                  <a:pt x="733314" y="98509"/>
                </a:cubicBezTo>
                <a:lnTo>
                  <a:pt x="558296" y="2819"/>
                </a:lnTo>
                <a:cubicBezTo>
                  <a:pt x="554805" y="1160"/>
                  <a:pt x="551481" y="165"/>
                  <a:pt x="547991" y="165"/>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233;p1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kbFS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QzUAAD0CAAA0NwAAZgQAABAAAAAmAAAACAAAAP//////////"/>
              </a:ext>
            </a:extLst>
          </p:cNvSpPr>
          <p:nvPr/>
        </p:nvSpPr>
        <p:spPr>
          <a:xfrm rot="5797877">
            <a:off x="8640445" y="381635"/>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234;p1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QUCB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TgMAAMr///8OBgAABAMAABAAAAAmAAAACAAAAP//////////"/>
              </a:ext>
            </a:extLst>
          </p:cNvSpPr>
          <p:nvPr/>
        </p:nvSpPr>
        <p:spPr>
          <a:xfrm rot="17100016" flipH="1">
            <a:off x="498475" y="4445"/>
            <a:ext cx="524510" cy="447040"/>
          </a:xfrm>
          <a:custGeom>
            <a:avLst/>
            <a:gdLst/>
            <a:ahLst/>
            <a:cxnLst/>
            <a:rect l="0" t="0" r="524510" b="447040"/>
            <a:pathLst>
              <a:path w="524510" h="447040">
                <a:moveTo>
                  <a:pt x="248417" y="111"/>
                </a:moveTo>
                <a:cubicBezTo>
                  <a:pt x="158194" y="111"/>
                  <a:pt x="71957" y="48514"/>
                  <a:pt x="30554" y="133248"/>
                </a:cubicBezTo>
                <a:cubicBezTo>
                  <a:pt x="8413" y="174895"/>
                  <a:pt x="111" y="216542"/>
                  <a:pt x="2878" y="258189"/>
                </a:cubicBezTo>
                <a:cubicBezTo>
                  <a:pt x="43396" y="231716"/>
                  <a:pt x="90112" y="217428"/>
                  <a:pt x="137493" y="217428"/>
                </a:cubicBezTo>
                <a:cubicBezTo>
                  <a:pt x="174357" y="217428"/>
                  <a:pt x="211775" y="226068"/>
                  <a:pt x="246978" y="244343"/>
                </a:cubicBezTo>
                <a:cubicBezTo>
                  <a:pt x="327459" y="285990"/>
                  <a:pt x="374618" y="363746"/>
                  <a:pt x="380154" y="446929"/>
                </a:cubicBezTo>
                <a:cubicBezTo>
                  <a:pt x="416243" y="424777"/>
                  <a:pt x="444029" y="394206"/>
                  <a:pt x="463402" y="352559"/>
                </a:cubicBezTo>
                <a:cubicBezTo>
                  <a:pt x="524399" y="233267"/>
                  <a:pt x="477240" y="86063"/>
                  <a:pt x="358013" y="25032"/>
                </a:cubicBezTo>
                <a:cubicBezTo>
                  <a:pt x="322588" y="8196"/>
                  <a:pt x="285170" y="111"/>
                  <a:pt x="248417" y="111"/>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235;p1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4UEB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DgEAACUGAAAXAwAAKAcAABAAAAAmAAAACAAAAP//////////"/>
              </a:ext>
            </a:extLst>
          </p:cNvSpPr>
          <p:nvPr/>
        </p:nvSpPr>
        <p:spPr>
          <a:xfrm rot="6700039">
            <a:off x="254635" y="915670"/>
            <a:ext cx="164465" cy="330835"/>
          </a:xfrm>
          <a:custGeom>
            <a:avLst/>
            <a:gdLst/>
            <a:ahLst/>
            <a:cxnLst/>
            <a:rect l="0" t="0" r="164465" b="330835"/>
            <a:pathLst>
              <a:path w="164465" h="330835">
                <a:moveTo>
                  <a:pt x="134446" y="210"/>
                </a:moveTo>
                <a:cubicBezTo>
                  <a:pt x="121763" y="210"/>
                  <a:pt x="110347" y="8844"/>
                  <a:pt x="106120" y="17478"/>
                </a:cubicBezTo>
                <a:lnTo>
                  <a:pt x="5284" y="291876"/>
                </a:lnTo>
                <a:cubicBezTo>
                  <a:pt x="0" y="307670"/>
                  <a:pt x="5284" y="323464"/>
                  <a:pt x="21350" y="328729"/>
                </a:cubicBezTo>
                <a:cubicBezTo>
                  <a:pt x="25155" y="330203"/>
                  <a:pt x="29172" y="330835"/>
                  <a:pt x="32977" y="330835"/>
                </a:cubicBezTo>
                <a:cubicBezTo>
                  <a:pt x="44392" y="330835"/>
                  <a:pt x="54328" y="324938"/>
                  <a:pt x="58344" y="312934"/>
                </a:cubicBezTo>
                <a:lnTo>
                  <a:pt x="158968" y="38537"/>
                </a:lnTo>
                <a:cubicBezTo>
                  <a:pt x="164253" y="22743"/>
                  <a:pt x="158968" y="6738"/>
                  <a:pt x="143114" y="1474"/>
                </a:cubicBezTo>
                <a:cubicBezTo>
                  <a:pt x="140154" y="631"/>
                  <a:pt x="137195" y="210"/>
                  <a:pt x="134446" y="21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236;p1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MXEx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NzUAAEsWAABANwAAThcAABAAAAAmAAAACAAAAP//////////"/>
              </a:ext>
            </a:extLst>
          </p:cNvSpPr>
          <p:nvPr/>
        </p:nvSpPr>
        <p:spPr>
          <a:xfrm rot="14899959" flipH="1">
            <a:off x="8733790" y="3540760"/>
            <a:ext cx="164465" cy="330835"/>
          </a:xfrm>
          <a:custGeom>
            <a:avLst/>
            <a:gdLst/>
            <a:ahLst/>
            <a:cxnLst/>
            <a:rect l="0" t="0" r="164465" b="330835"/>
            <a:pathLst>
              <a:path w="164465" h="330835">
                <a:moveTo>
                  <a:pt x="134446" y="210"/>
                </a:moveTo>
                <a:cubicBezTo>
                  <a:pt x="121763" y="210"/>
                  <a:pt x="110347" y="8844"/>
                  <a:pt x="106120" y="17478"/>
                </a:cubicBezTo>
                <a:lnTo>
                  <a:pt x="5284" y="291876"/>
                </a:lnTo>
                <a:cubicBezTo>
                  <a:pt x="0" y="307670"/>
                  <a:pt x="5284" y="323464"/>
                  <a:pt x="21350" y="328729"/>
                </a:cubicBezTo>
                <a:cubicBezTo>
                  <a:pt x="25155" y="330203"/>
                  <a:pt x="29172" y="330835"/>
                  <a:pt x="32977" y="330835"/>
                </a:cubicBezTo>
                <a:cubicBezTo>
                  <a:pt x="44392" y="330835"/>
                  <a:pt x="54328" y="324938"/>
                  <a:pt x="58344" y="312934"/>
                </a:cubicBezTo>
                <a:lnTo>
                  <a:pt x="158968" y="38537"/>
                </a:lnTo>
                <a:cubicBezTo>
                  <a:pt x="164253" y="22743"/>
                  <a:pt x="158968" y="6738"/>
                  <a:pt x="143114" y="1474"/>
                </a:cubicBezTo>
                <a:cubicBezTo>
                  <a:pt x="140154" y="631"/>
                  <a:pt x="137195" y="210"/>
                  <a:pt x="134446" y="21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237;p1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EUAJ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5QMAAPUcAACCCAAATx4AABAAAAAmAAAACAAAAP//////////"/>
              </a:ext>
            </a:extLst>
          </p:cNvSpPr>
          <p:nvPr/>
        </p:nvSpPr>
        <p:spPr>
          <a:xfrm rot="21273111">
            <a:off x="633095" y="4707255"/>
            <a:ext cx="749935" cy="219710"/>
          </a:xfrm>
          <a:custGeom>
            <a:avLst/>
            <a:gdLst/>
            <a:ahLst/>
            <a:cxnLst/>
            <a:rect l="0" t="0" r="749935" b="219710"/>
            <a:pathLst>
              <a:path w="749935" h="219710">
                <a:moveTo>
                  <a:pt x="547991" y="166"/>
                </a:moveTo>
                <a:cubicBezTo>
                  <a:pt x="543004" y="166"/>
                  <a:pt x="538184" y="2162"/>
                  <a:pt x="533364" y="6985"/>
                </a:cubicBezTo>
                <a:lnTo>
                  <a:pt x="362501" y="140375"/>
                </a:lnTo>
                <a:lnTo>
                  <a:pt x="204270" y="27776"/>
                </a:lnTo>
                <a:cubicBezTo>
                  <a:pt x="199118" y="26112"/>
                  <a:pt x="194630" y="25114"/>
                  <a:pt x="190475" y="25114"/>
                </a:cubicBezTo>
                <a:cubicBezTo>
                  <a:pt x="184823" y="25114"/>
                  <a:pt x="180004" y="27110"/>
                  <a:pt x="175018" y="32100"/>
                </a:cubicBezTo>
                <a:lnTo>
                  <a:pt x="8476" y="182121"/>
                </a:lnTo>
                <a:cubicBezTo>
                  <a:pt x="166" y="190438"/>
                  <a:pt x="166" y="202912"/>
                  <a:pt x="8476" y="211228"/>
                </a:cubicBezTo>
                <a:cubicBezTo>
                  <a:pt x="12631" y="219544"/>
                  <a:pt x="16787" y="219544"/>
                  <a:pt x="25097" y="219544"/>
                </a:cubicBezTo>
                <a:cubicBezTo>
                  <a:pt x="29252" y="219544"/>
                  <a:pt x="37563" y="219544"/>
                  <a:pt x="41718" y="215386"/>
                </a:cubicBezTo>
                <a:lnTo>
                  <a:pt x="191805" y="77838"/>
                </a:lnTo>
                <a:lnTo>
                  <a:pt x="350036" y="186279"/>
                </a:lnTo>
                <a:cubicBezTo>
                  <a:pt x="354191" y="188275"/>
                  <a:pt x="359343" y="189440"/>
                  <a:pt x="364163" y="189440"/>
                </a:cubicBezTo>
                <a:cubicBezTo>
                  <a:pt x="368817" y="189440"/>
                  <a:pt x="372972" y="188275"/>
                  <a:pt x="374967" y="186279"/>
                </a:cubicBezTo>
                <a:lnTo>
                  <a:pt x="549985" y="52890"/>
                </a:lnTo>
                <a:lnTo>
                  <a:pt x="712371" y="140375"/>
                </a:lnTo>
                <a:cubicBezTo>
                  <a:pt x="715862" y="141539"/>
                  <a:pt x="719186" y="142038"/>
                  <a:pt x="722344" y="142038"/>
                </a:cubicBezTo>
                <a:cubicBezTo>
                  <a:pt x="730987" y="142038"/>
                  <a:pt x="738466" y="138213"/>
                  <a:pt x="741624" y="132059"/>
                </a:cubicBezTo>
                <a:cubicBezTo>
                  <a:pt x="749935" y="119585"/>
                  <a:pt x="745779" y="107111"/>
                  <a:pt x="733314" y="98795"/>
                </a:cubicBezTo>
                <a:lnTo>
                  <a:pt x="558296" y="2827"/>
                </a:lnTo>
                <a:cubicBezTo>
                  <a:pt x="554805" y="1164"/>
                  <a:pt x="551481" y="166"/>
                  <a:pt x="547991" y="166"/>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238;p19"/>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Y4Dg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0CAADSMwAAQwYAABAAAAAmAAAACAAAAD2wAAAAAAAA"/>
              </a:ext>
            </a:extLst>
          </p:cNvSpPr>
          <p:nvPr>
            <p:ph type="title"/>
          </p:nvPr>
        </p:nvSpPr>
        <p:spPr>
          <a:xfrm>
            <a:off x="720090" y="445135"/>
            <a:ext cx="7703820" cy="572770"/>
          </a:xfrm>
        </p:spPr>
        <p:txBody>
          <a:bodyPr vert="horz" wrap="square" lIns="91440" tIns="91440" rIns="91440" bIns="91440" numCol="1" spcCol="215900" anchor="ctr">
            <a:prstTxWarp prst="textNoShape">
              <a:avLst/>
            </a:prstTxWarp>
          </a:bodyPr>
          <a:lstStyle>
            <a:lvl1pPr algn="ct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12" name="Google Shape;239;p19"/>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I5Aj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fgwAAOUKAACpGAAAkA0AABAAAAAmAAAACAAAAD2wAAAAAAAA"/>
              </a:ext>
            </a:extLst>
          </p:cNvSpPr>
          <p:nvPr>
            <p:ph type="title" idx="2"/>
          </p:nvPr>
        </p:nvSpPr>
        <p:spPr>
          <a:xfrm>
            <a:off x="2030730" y="1771015"/>
            <a:ext cx="1978025" cy="433705"/>
          </a:xfrm>
        </p:spPr>
        <p:txBody>
          <a:bodyPr vert="horz" wrap="square" lIns="91440" tIns="91440" rIns="91440" bIns="91440" numCol="1" spcCol="215900" anchor="ctr">
            <a:prstTxWarp prst="textNoShape">
              <a:avLst/>
            </a:prstTxWarp>
          </a:bodyPr>
          <a:lstStyle>
            <a:lvl1pPr algn="l">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3" name="Google Shape;240;p19"/>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cJBw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fgwAAJANAACpGAAAFBAAABAAAAAmAAAACAAAAD2wAAAAAAAA"/>
              </a:ext>
            </a:extLst>
          </p:cNvSpPr>
          <p:nvPr>
            <p:ph type="subTitle" idx="1"/>
          </p:nvPr>
        </p:nvSpPr>
        <p:spPr>
          <a:xfrm>
            <a:off x="2030730" y="2204720"/>
            <a:ext cx="1978025" cy="408940"/>
          </a:xfrm>
        </p:spPr>
        <p:txBody>
          <a:bodyPr vert="horz" wrap="square" lIns="91440" tIns="91440" rIns="91440" bIns="91440" numCol="1" spcCol="215900" anchor="ctr">
            <a:prstTxWarp prst="textNoShape">
              <a:avLst/>
            </a:prstTxWarp>
          </a:bodyPr>
          <a:lstStyle>
            <a:lvl1pPr>
              <a:lnSpc>
                <a:spcPct val="100000"/>
              </a:lnSpc>
              <a:spcBef>
                <a:spcPts val="0"/>
              </a:spcBef>
              <a:spcAft>
                <a:spcPts val="0"/>
              </a:spcAft>
              <a:buNone/>
              <a:defRPr sz="1400" cap="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14" name="Google Shape;241;p19"/>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QFBw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CYAAOUKAAD7MgAAkA0AABAAAAAmAAAACAAAAD2wAAAAAAAA"/>
              </a:ext>
            </a:extLst>
          </p:cNvSpPr>
          <p:nvPr>
            <p:ph type="title" idx="3"/>
          </p:nvPr>
        </p:nvSpPr>
        <p:spPr>
          <a:xfrm>
            <a:off x="6309360" y="1771015"/>
            <a:ext cx="1978025" cy="433705"/>
          </a:xfrm>
        </p:spPr>
        <p:txBody>
          <a:bodyPr vert="horz" wrap="square" lIns="91440" tIns="91440" rIns="91440" bIns="91440" numCol="1" spcCol="215900" anchor="ctr">
            <a:prstTxWarp prst="textNoShape">
              <a:avLst/>
            </a:prstTxWarp>
          </a:bodyPr>
          <a:lstStyle>
            <a:lvl1pPr algn="l">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5" name="Google Shape;242;p19"/>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gNC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CYAAJANAAD7MgAAFBAAABAAAAAmAAAACAAAAD2wAAAAAAAA"/>
              </a:ext>
            </a:extLst>
          </p:cNvSpPr>
          <p:nvPr>
            <p:ph type="subTitle" idx="4"/>
          </p:nvPr>
        </p:nvSpPr>
        <p:spPr>
          <a:xfrm>
            <a:off x="6309360" y="2204720"/>
            <a:ext cx="1978025" cy="408940"/>
          </a:xfrm>
        </p:spPr>
        <p:txBody>
          <a:bodyPr vert="horz" wrap="square" lIns="91440" tIns="91440" rIns="91440" bIns="91440" numCol="1" spcCol="215900" anchor="ctr">
            <a:prstTxWarp prst="textNoShape">
              <a:avLst/>
            </a:prstTxWarp>
          </a:bodyPr>
          <a:lstStyle>
            <a:lvl1pPr>
              <a:lnSpc>
                <a:spcPct val="100000"/>
              </a:lnSpc>
              <a:spcBef>
                <a:spcPts val="0"/>
              </a:spcBef>
              <a:spcAft>
                <a:spcPts val="0"/>
              </a:spcAft>
              <a:buNone/>
              <a:defRPr sz="1400" cap="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16" name="Google Shape;243;p19"/>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sLC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fgwAALcTAACpGAAAYRYAABAAAAAmAAAACAAAAD2wAAAAAAAA"/>
              </a:ext>
            </a:extLst>
          </p:cNvSpPr>
          <p:nvPr>
            <p:ph type="title" idx="5"/>
          </p:nvPr>
        </p:nvSpPr>
        <p:spPr>
          <a:xfrm>
            <a:off x="2030730" y="3204845"/>
            <a:ext cx="1978025" cy="433070"/>
          </a:xfrm>
        </p:spPr>
        <p:txBody>
          <a:bodyPr vert="horz" wrap="square" lIns="91440" tIns="91440" rIns="91440" bIns="91440" numCol="1" spcCol="215900" anchor="ctr">
            <a:prstTxWarp prst="textNoShape">
              <a:avLst/>
            </a:prstTxWarp>
          </a:bodyPr>
          <a:lstStyle>
            <a:lvl1pPr algn="l">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7" name="Google Shape;244;p19"/>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fgwAAGEWAACpGAAA5RgAABAAAAAmAAAACAAAAD2wAAAAAAAA"/>
              </a:ext>
            </a:extLst>
          </p:cNvSpPr>
          <p:nvPr>
            <p:ph type="subTitle" idx="6"/>
          </p:nvPr>
        </p:nvSpPr>
        <p:spPr>
          <a:xfrm>
            <a:off x="2030730" y="3637915"/>
            <a:ext cx="1978025" cy="408940"/>
          </a:xfrm>
        </p:spPr>
        <p:txBody>
          <a:bodyPr vert="horz" wrap="square" lIns="91440" tIns="91440" rIns="91440" bIns="91440" numCol="1" spcCol="215900" anchor="ctr">
            <a:prstTxWarp prst="textNoShape">
              <a:avLst/>
            </a:prstTxWarp>
          </a:bodyPr>
          <a:lstStyle>
            <a:lvl1pPr>
              <a:lnSpc>
                <a:spcPct val="100000"/>
              </a:lnSpc>
              <a:spcBef>
                <a:spcPts val="0"/>
              </a:spcBef>
              <a:spcAft>
                <a:spcPts val="0"/>
              </a:spcAft>
              <a:buNone/>
              <a:defRPr sz="1400" cap="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18" name="Google Shape;245;p19"/>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CYAALcTAAD7MgAAYRYAABAAAAAmAAAACAAAAD2wAAAAAAAA"/>
              </a:ext>
            </a:extLst>
          </p:cNvSpPr>
          <p:nvPr>
            <p:ph type="title" idx="7"/>
          </p:nvPr>
        </p:nvSpPr>
        <p:spPr>
          <a:xfrm>
            <a:off x="6309360" y="3204845"/>
            <a:ext cx="1978025" cy="433070"/>
          </a:xfrm>
        </p:spPr>
        <p:txBody>
          <a:bodyPr vert="horz" wrap="square" lIns="91440" tIns="91440" rIns="91440" bIns="91440" numCol="1" spcCol="215900" anchor="ctr">
            <a:prstTxWarp prst="textNoShape">
              <a:avLst/>
            </a:prstTxWarp>
          </a:bodyPr>
          <a:lstStyle>
            <a:lvl1pPr algn="l">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9" name="Google Shape;246;p19"/>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CYAAGEWAAD7MgAA5RgAABAAAAAmAAAACAAAAD2wAAAAAAAA"/>
              </a:ext>
            </a:extLst>
          </p:cNvSpPr>
          <p:nvPr>
            <p:ph type="subTitle" idx="8"/>
          </p:nvPr>
        </p:nvSpPr>
        <p:spPr>
          <a:xfrm>
            <a:off x="6309360" y="3637915"/>
            <a:ext cx="1978025" cy="408940"/>
          </a:xfrm>
        </p:spPr>
        <p:txBody>
          <a:bodyPr vert="horz" wrap="square" lIns="91440" tIns="91440" rIns="91440" bIns="91440" numCol="1" spcCol="215900" anchor="ctr">
            <a:prstTxWarp prst="textNoShape">
              <a:avLst/>
            </a:prstTxWarp>
          </a:bodyPr>
          <a:lstStyle>
            <a:lvl1pPr>
              <a:lnSpc>
                <a:spcPct val="100000"/>
              </a:lnSpc>
              <a:spcBef>
                <a:spcPts val="0"/>
              </a:spcBef>
              <a:spcAft>
                <a:spcPts val="0"/>
              </a:spcAft>
              <a:buNone/>
              <a:defRPr sz="1400" cap="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CUSTOM_5_1">
    <p:spTree>
      <p:nvGrpSpPr>
        <p:cNvPr id="1" name=""/>
        <p:cNvGrpSpPr/>
        <p:nvPr/>
      </p:nvGrpSpPr>
      <p:grpSpPr>
        <a:xfrm>
          <a:off x="0" y="0"/>
          <a:ext cx="0" cy="0"/>
          <a:chOff x="0" y="0"/>
          <a:chExt cx="0" cy="0"/>
        </a:xfrm>
      </p:grpSpPr>
      <p:sp>
        <p:nvSpPr>
          <p:cNvPr id="2" name="Google Shape;248;p2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efj//wj9//+XDgAANg4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efj//wj9//+XDgAANg4AABAAAAAmAAAACAAAAP//////////"/>
              </a:ext>
            </a:extLst>
          </p:cNvSpPr>
          <p:nvPr/>
        </p:nvSpPr>
        <p:spPr>
          <a:xfrm>
            <a:off x="-1223645" y="-482600"/>
            <a:ext cx="3595370" cy="2792730"/>
          </a:xfrm>
          <a:custGeom>
            <a:avLst/>
            <a:gdLst/>
            <a:ahLst/>
            <a:cxnLst/>
            <a:rect l="0" t="0" r="3595370" b="2792730"/>
            <a:pathLst>
              <a:path w="3595370" h="2792730">
                <a:moveTo>
                  <a:pt x="144340" y="2602541"/>
                </a:moveTo>
                <a:cubicBezTo>
                  <a:pt x="178893" y="2996170"/>
                  <a:pt x="355087" y="2678222"/>
                  <a:pt x="502977" y="2542812"/>
                </a:cubicBezTo>
                <a:cubicBezTo>
                  <a:pt x="650867" y="2407402"/>
                  <a:pt x="775330" y="1973495"/>
                  <a:pt x="1031706" y="1790056"/>
                </a:cubicBezTo>
                <a:cubicBezTo>
                  <a:pt x="1288083" y="1606618"/>
                  <a:pt x="1784359" y="1619944"/>
                  <a:pt x="2041260" y="1442206"/>
                </a:cubicBezTo>
                <a:cubicBezTo>
                  <a:pt x="2298162" y="1264468"/>
                  <a:pt x="2364993" y="881340"/>
                  <a:pt x="2573115" y="723628"/>
                </a:cubicBezTo>
                <a:cubicBezTo>
                  <a:pt x="2781261" y="565942"/>
                  <a:pt x="3158400" y="581418"/>
                  <a:pt x="3290064" y="496011"/>
                </a:cubicBezTo>
                <a:cubicBezTo>
                  <a:pt x="3421727" y="410630"/>
                  <a:pt x="3862122" y="263769"/>
                  <a:pt x="3363046" y="211266"/>
                </a:cubicBezTo>
                <a:cubicBezTo>
                  <a:pt x="2863995" y="158762"/>
                  <a:pt x="832136" y="-217563"/>
                  <a:pt x="295680" y="180988"/>
                </a:cubicBezTo>
                <a:cubicBezTo>
                  <a:pt x="-240772" y="579543"/>
                  <a:pt x="109786" y="2208912"/>
                  <a:pt x="144340" y="2602541"/>
                </a:cubicBezTo>
                <a:close/>
              </a:path>
            </a:pathLst>
          </a:custGeom>
          <a:solidFill>
            <a:srgbClr val="FFA7BB"/>
          </a:solidFill>
          <a:ln>
            <a:noFill/>
          </a:ln>
          <a:effectLst/>
        </p:spPr>
      </p:sp>
      <p:sp>
        <p:nvSpPr>
          <p:cNvPr id="3" name="Google Shape;249;p2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6ywAAHoRAAAJQwAAqCI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6ywAAHoRAAAJQwAAqCIAABAAAAAmAAAACAAAAP//////////"/>
              </a:ext>
            </a:extLst>
          </p:cNvSpPr>
          <p:nvPr/>
        </p:nvSpPr>
        <p:spPr>
          <a:xfrm rot="10800000">
            <a:off x="7301865" y="2840990"/>
            <a:ext cx="3595370" cy="2792730"/>
          </a:xfrm>
          <a:custGeom>
            <a:avLst/>
            <a:gdLst/>
            <a:ahLst/>
            <a:cxnLst/>
            <a:rect l="0" t="0" r="3595370" b="2792730"/>
            <a:pathLst>
              <a:path w="3595370" h="2792730">
                <a:moveTo>
                  <a:pt x="144340" y="2602541"/>
                </a:moveTo>
                <a:cubicBezTo>
                  <a:pt x="178893" y="2996170"/>
                  <a:pt x="355087" y="2678222"/>
                  <a:pt x="502977" y="2542812"/>
                </a:cubicBezTo>
                <a:cubicBezTo>
                  <a:pt x="650867" y="2407402"/>
                  <a:pt x="775330" y="1973495"/>
                  <a:pt x="1031706" y="1790056"/>
                </a:cubicBezTo>
                <a:cubicBezTo>
                  <a:pt x="1288083" y="1606618"/>
                  <a:pt x="1784359" y="1619944"/>
                  <a:pt x="2041260" y="1442206"/>
                </a:cubicBezTo>
                <a:cubicBezTo>
                  <a:pt x="2298162" y="1264468"/>
                  <a:pt x="2364993" y="881340"/>
                  <a:pt x="2573115" y="723628"/>
                </a:cubicBezTo>
                <a:cubicBezTo>
                  <a:pt x="2781261" y="565942"/>
                  <a:pt x="3158400" y="581418"/>
                  <a:pt x="3290064" y="496011"/>
                </a:cubicBezTo>
                <a:cubicBezTo>
                  <a:pt x="3421727" y="410630"/>
                  <a:pt x="3862122" y="263769"/>
                  <a:pt x="3363046" y="211266"/>
                </a:cubicBezTo>
                <a:cubicBezTo>
                  <a:pt x="2863995" y="158762"/>
                  <a:pt x="832136" y="-217563"/>
                  <a:pt x="295680" y="180988"/>
                </a:cubicBezTo>
                <a:cubicBezTo>
                  <a:pt x="-240772" y="579543"/>
                  <a:pt x="109786" y="2208912"/>
                  <a:pt x="144340" y="2602541"/>
                </a:cubicBezTo>
                <a:close/>
              </a:path>
            </a:pathLst>
          </a:custGeom>
          <a:solidFill>
            <a:srgbClr val="A5DBFF"/>
          </a:solidFill>
          <a:ln>
            <a:noFill/>
          </a:ln>
          <a:effectLst/>
        </p:spPr>
      </p:sp>
      <p:sp>
        <p:nvSpPr>
          <p:cNvPr id="4" name="Google Shape;250;p2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aQcAAFsAAAAiCQAAFAIAABAAAAAmAAAACAAAAP//////////"/>
              </a:ext>
            </a:extLst>
          </p:cNvSpPr>
          <p:nvPr/>
        </p:nvSpPr>
        <p:spPr>
          <a:xfrm>
            <a:off x="1204595" y="57785"/>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251;p2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tgIAAJEDAADqAwAArQcAABAAAAAmAAAACAAAAP//////////"/>
              </a:ext>
            </a:extLst>
          </p:cNvSpPr>
          <p:nvPr/>
        </p:nvSpPr>
        <p:spPr>
          <a:xfrm rot="15371897">
            <a:off x="204470" y="815975"/>
            <a:ext cx="668020" cy="195580"/>
          </a:xfrm>
          <a:custGeom>
            <a:avLst/>
            <a:gdLst/>
            <a:ahLst/>
            <a:cxnLst/>
            <a:rect l="0" t="0" r="668020" b="195580"/>
            <a:pathLst>
              <a:path w="668020" h="195580">
                <a:moveTo>
                  <a:pt x="488134" y="148"/>
                </a:moveTo>
                <a:cubicBezTo>
                  <a:pt x="483693" y="148"/>
                  <a:pt x="479399" y="1925"/>
                  <a:pt x="475106" y="6218"/>
                </a:cubicBezTo>
                <a:lnTo>
                  <a:pt x="322906" y="124958"/>
                </a:lnTo>
                <a:lnTo>
                  <a:pt x="181958" y="24725"/>
                </a:lnTo>
                <a:cubicBezTo>
                  <a:pt x="177369" y="23245"/>
                  <a:pt x="173371" y="22356"/>
                  <a:pt x="169670" y="22356"/>
                </a:cubicBezTo>
                <a:cubicBezTo>
                  <a:pt x="164636" y="22356"/>
                  <a:pt x="160343" y="24133"/>
                  <a:pt x="155901" y="28575"/>
                </a:cubicBezTo>
                <a:lnTo>
                  <a:pt x="7551" y="162120"/>
                </a:lnTo>
                <a:cubicBezTo>
                  <a:pt x="148" y="169522"/>
                  <a:pt x="148" y="180626"/>
                  <a:pt x="7551" y="188029"/>
                </a:cubicBezTo>
                <a:cubicBezTo>
                  <a:pt x="11252" y="195432"/>
                  <a:pt x="14953" y="195432"/>
                  <a:pt x="22356" y="195432"/>
                </a:cubicBezTo>
                <a:cubicBezTo>
                  <a:pt x="26058" y="195432"/>
                  <a:pt x="33460" y="195432"/>
                  <a:pt x="37162" y="191731"/>
                </a:cubicBezTo>
                <a:lnTo>
                  <a:pt x="170854" y="69290"/>
                </a:lnTo>
                <a:lnTo>
                  <a:pt x="311802" y="165821"/>
                </a:lnTo>
                <a:cubicBezTo>
                  <a:pt x="315503" y="167598"/>
                  <a:pt x="320093" y="168634"/>
                  <a:pt x="324386" y="168634"/>
                </a:cubicBezTo>
                <a:cubicBezTo>
                  <a:pt x="328532" y="168634"/>
                  <a:pt x="332233" y="167598"/>
                  <a:pt x="334010" y="165821"/>
                </a:cubicBezTo>
                <a:lnTo>
                  <a:pt x="489911" y="47081"/>
                </a:lnTo>
                <a:lnTo>
                  <a:pt x="634560" y="124958"/>
                </a:lnTo>
                <a:cubicBezTo>
                  <a:pt x="637669" y="125994"/>
                  <a:pt x="640630" y="126439"/>
                  <a:pt x="643443" y="126439"/>
                </a:cubicBezTo>
                <a:cubicBezTo>
                  <a:pt x="651142" y="126439"/>
                  <a:pt x="657804" y="123033"/>
                  <a:pt x="660617" y="117555"/>
                </a:cubicBezTo>
                <a:cubicBezTo>
                  <a:pt x="668020" y="106451"/>
                  <a:pt x="664319" y="95347"/>
                  <a:pt x="653215" y="87944"/>
                </a:cubicBezTo>
                <a:lnTo>
                  <a:pt x="497314" y="2517"/>
                </a:lnTo>
                <a:cubicBezTo>
                  <a:pt x="494205" y="1036"/>
                  <a:pt x="491243" y="148"/>
                  <a:pt x="488134" y="148"/>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252;p2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9i8AAO4cAAD/MQAA8R0AABAAAAAmAAAACAAAAP//////////"/>
              </a:ext>
            </a:extLst>
          </p:cNvSpPr>
          <p:nvPr/>
        </p:nvSpPr>
        <p:spPr>
          <a:xfrm rot="18350240">
            <a:off x="7879715" y="4619625"/>
            <a:ext cx="164465" cy="330835"/>
          </a:xfrm>
          <a:custGeom>
            <a:avLst/>
            <a:gdLst/>
            <a:ahLst/>
            <a:cxnLst/>
            <a:rect l="0" t="0" r="164465" b="330835"/>
            <a:pathLst>
              <a:path w="164465" h="330835">
                <a:moveTo>
                  <a:pt x="134446" y="210"/>
                </a:moveTo>
                <a:cubicBezTo>
                  <a:pt x="121763" y="210"/>
                  <a:pt x="110347" y="8844"/>
                  <a:pt x="106120" y="17478"/>
                </a:cubicBezTo>
                <a:lnTo>
                  <a:pt x="5284" y="291876"/>
                </a:lnTo>
                <a:cubicBezTo>
                  <a:pt x="0" y="307670"/>
                  <a:pt x="5284" y="323464"/>
                  <a:pt x="21350" y="328729"/>
                </a:cubicBezTo>
                <a:cubicBezTo>
                  <a:pt x="25155" y="330203"/>
                  <a:pt x="29172" y="330835"/>
                  <a:pt x="32977" y="330835"/>
                </a:cubicBezTo>
                <a:cubicBezTo>
                  <a:pt x="44392" y="330835"/>
                  <a:pt x="54328" y="324938"/>
                  <a:pt x="58344" y="312934"/>
                </a:cubicBezTo>
                <a:lnTo>
                  <a:pt x="158968" y="38537"/>
                </a:lnTo>
                <a:cubicBezTo>
                  <a:pt x="164253" y="22743"/>
                  <a:pt x="158968" y="6738"/>
                  <a:pt x="143114" y="1474"/>
                </a:cubicBezTo>
                <a:cubicBezTo>
                  <a:pt x="140154" y="631"/>
                  <a:pt x="137195" y="210"/>
                  <a:pt x="134446" y="21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253;p2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NzUAAD0XAAD3NwAAdxoAABAAAAAmAAAACAAAAP//////////"/>
              </a:ext>
            </a:extLst>
          </p:cNvSpPr>
          <p:nvPr/>
        </p:nvSpPr>
        <p:spPr>
          <a:xfrm rot="17100016" flipH="1">
            <a:off x="8611870" y="3816350"/>
            <a:ext cx="524510" cy="447040"/>
          </a:xfrm>
          <a:custGeom>
            <a:avLst/>
            <a:gdLst/>
            <a:ahLst/>
            <a:cxnLst/>
            <a:rect l="0" t="0" r="524510" b="447040"/>
            <a:pathLst>
              <a:path w="524510" h="447040">
                <a:moveTo>
                  <a:pt x="248417" y="111"/>
                </a:moveTo>
                <a:cubicBezTo>
                  <a:pt x="158194" y="111"/>
                  <a:pt x="71957" y="48514"/>
                  <a:pt x="30554" y="133248"/>
                </a:cubicBezTo>
                <a:cubicBezTo>
                  <a:pt x="8413" y="174895"/>
                  <a:pt x="111" y="216542"/>
                  <a:pt x="2878" y="258189"/>
                </a:cubicBezTo>
                <a:cubicBezTo>
                  <a:pt x="43396" y="231716"/>
                  <a:pt x="90112" y="217428"/>
                  <a:pt x="137493" y="217428"/>
                </a:cubicBezTo>
                <a:cubicBezTo>
                  <a:pt x="174357" y="217428"/>
                  <a:pt x="211775" y="226068"/>
                  <a:pt x="246978" y="244343"/>
                </a:cubicBezTo>
                <a:cubicBezTo>
                  <a:pt x="327459" y="285990"/>
                  <a:pt x="374618" y="363746"/>
                  <a:pt x="380154" y="446929"/>
                </a:cubicBezTo>
                <a:cubicBezTo>
                  <a:pt x="416243" y="424777"/>
                  <a:pt x="444029" y="394206"/>
                  <a:pt x="463402" y="352559"/>
                </a:cubicBezTo>
                <a:cubicBezTo>
                  <a:pt x="524399" y="233267"/>
                  <a:pt x="477240" y="86063"/>
                  <a:pt x="358013" y="25032"/>
                </a:cubicBezTo>
                <a:cubicBezTo>
                  <a:pt x="322588" y="8196"/>
                  <a:pt x="285170" y="111"/>
                  <a:pt x="248417" y="111"/>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254;p2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AAEAALoLAAAJAwAAvAwAABAAAAAmAAAACAAAAP//////////"/>
              </a:ext>
            </a:extLst>
          </p:cNvSpPr>
          <p:nvPr/>
        </p:nvSpPr>
        <p:spPr>
          <a:xfrm rot="3249759" flipH="1">
            <a:off x="245745" y="1823085"/>
            <a:ext cx="163830" cy="330835"/>
          </a:xfrm>
          <a:custGeom>
            <a:avLst/>
            <a:gdLst/>
            <a:ahLst/>
            <a:cxnLst/>
            <a:rect l="0" t="0" r="163830" b="330835"/>
            <a:pathLst>
              <a:path w="163830" h="330835">
                <a:moveTo>
                  <a:pt x="133928" y="210"/>
                </a:moveTo>
                <a:cubicBezTo>
                  <a:pt x="121293" y="210"/>
                  <a:pt x="109922" y="8844"/>
                  <a:pt x="105710" y="17478"/>
                </a:cubicBezTo>
                <a:lnTo>
                  <a:pt x="5264" y="291876"/>
                </a:lnTo>
                <a:cubicBezTo>
                  <a:pt x="0" y="307670"/>
                  <a:pt x="5264" y="323464"/>
                  <a:pt x="21268" y="328729"/>
                </a:cubicBezTo>
                <a:cubicBezTo>
                  <a:pt x="25059" y="330203"/>
                  <a:pt x="29060" y="330835"/>
                  <a:pt x="32850" y="330835"/>
                </a:cubicBezTo>
                <a:cubicBezTo>
                  <a:pt x="44221" y="330835"/>
                  <a:pt x="54119" y="324938"/>
                  <a:pt x="58120" y="312934"/>
                </a:cubicBezTo>
                <a:lnTo>
                  <a:pt x="158355" y="38537"/>
                </a:lnTo>
                <a:cubicBezTo>
                  <a:pt x="163619" y="22743"/>
                  <a:pt x="158355" y="6738"/>
                  <a:pt x="142562" y="1474"/>
                </a:cubicBezTo>
                <a:cubicBezTo>
                  <a:pt x="139613" y="631"/>
                  <a:pt x="136665" y="210"/>
                  <a:pt x="133928" y="21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255;p2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fTUAAPQOAACwNgAAEBMAABAAAAAmAAAACAAAAP//////////"/>
              </a:ext>
            </a:extLst>
          </p:cNvSpPr>
          <p:nvPr/>
        </p:nvSpPr>
        <p:spPr>
          <a:xfrm rot="7915796" flipH="1">
            <a:off x="8458835" y="2667000"/>
            <a:ext cx="668020" cy="194945"/>
          </a:xfrm>
          <a:custGeom>
            <a:avLst/>
            <a:gdLst/>
            <a:ahLst/>
            <a:cxnLst/>
            <a:rect l="0" t="0" r="668020" b="194945"/>
            <a:pathLst>
              <a:path w="668020" h="194945">
                <a:moveTo>
                  <a:pt x="488134" y="147"/>
                </a:moveTo>
                <a:cubicBezTo>
                  <a:pt x="483693" y="147"/>
                  <a:pt x="479399" y="1918"/>
                  <a:pt x="475106" y="6198"/>
                </a:cubicBezTo>
                <a:lnTo>
                  <a:pt x="322906" y="124552"/>
                </a:lnTo>
                <a:lnTo>
                  <a:pt x="181958" y="24644"/>
                </a:lnTo>
                <a:cubicBezTo>
                  <a:pt x="177369" y="23169"/>
                  <a:pt x="173371" y="22283"/>
                  <a:pt x="169670" y="22283"/>
                </a:cubicBezTo>
                <a:cubicBezTo>
                  <a:pt x="164636" y="22283"/>
                  <a:pt x="160343" y="24054"/>
                  <a:pt x="155901" y="28481"/>
                </a:cubicBezTo>
                <a:lnTo>
                  <a:pt x="7551" y="161593"/>
                </a:lnTo>
                <a:cubicBezTo>
                  <a:pt x="148" y="168972"/>
                  <a:pt x="148" y="180040"/>
                  <a:pt x="7551" y="187418"/>
                </a:cubicBezTo>
                <a:cubicBezTo>
                  <a:pt x="11252" y="194797"/>
                  <a:pt x="14953" y="194797"/>
                  <a:pt x="22356" y="194797"/>
                </a:cubicBezTo>
                <a:cubicBezTo>
                  <a:pt x="26058" y="194797"/>
                  <a:pt x="33460" y="194797"/>
                  <a:pt x="37162" y="191108"/>
                </a:cubicBezTo>
                <a:lnTo>
                  <a:pt x="170854" y="69064"/>
                </a:lnTo>
                <a:lnTo>
                  <a:pt x="311802" y="165282"/>
                </a:lnTo>
                <a:cubicBezTo>
                  <a:pt x="315503" y="167053"/>
                  <a:pt x="320093" y="168086"/>
                  <a:pt x="324386" y="168086"/>
                </a:cubicBezTo>
                <a:cubicBezTo>
                  <a:pt x="328532" y="168086"/>
                  <a:pt x="332233" y="167053"/>
                  <a:pt x="334010" y="165282"/>
                </a:cubicBezTo>
                <a:lnTo>
                  <a:pt x="489911" y="46928"/>
                </a:lnTo>
                <a:lnTo>
                  <a:pt x="634560" y="124552"/>
                </a:lnTo>
                <a:cubicBezTo>
                  <a:pt x="637669" y="125585"/>
                  <a:pt x="640630" y="126027"/>
                  <a:pt x="643443" y="126027"/>
                </a:cubicBezTo>
                <a:cubicBezTo>
                  <a:pt x="651142" y="126027"/>
                  <a:pt x="657804" y="122633"/>
                  <a:pt x="660617" y="117173"/>
                </a:cubicBezTo>
                <a:cubicBezTo>
                  <a:pt x="668020" y="106105"/>
                  <a:pt x="664319" y="95037"/>
                  <a:pt x="653215" y="87658"/>
                </a:cubicBezTo>
                <a:lnTo>
                  <a:pt x="497314" y="2508"/>
                </a:lnTo>
                <a:cubicBezTo>
                  <a:pt x="494205" y="1033"/>
                  <a:pt x="491243" y="147"/>
                  <a:pt x="488134" y="147"/>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256;p20"/>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0CAADSMwAAQwYAABAAAAAmAAAACAAAAD2wAAAAAAAA"/>
              </a:ext>
            </a:extLst>
          </p:cNvSpPr>
          <p:nvPr>
            <p:ph type="title"/>
          </p:nvPr>
        </p:nvSpPr>
        <p:spPr>
          <a:xfrm>
            <a:off x="720090" y="445135"/>
            <a:ext cx="7703820" cy="572770"/>
          </a:xfrm>
        </p:spPr>
        <p:txBody>
          <a:bodyPr vert="horz" wrap="square" lIns="91440" tIns="91440" rIns="91440" bIns="91440" numCol="1" spcCol="215900" anchor="ctr">
            <a:prstTxWarp prst="textNoShape">
              <a:avLst/>
            </a:prstTxWarp>
          </a:bodyPr>
          <a:lstStyle>
            <a:lvl1pPr algn="ct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11" name="Google Shape;257;p20"/>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QAAOUKAAAEFgAAkA0AABAAAAAmAAAACAAAAD2wAAAAAAAA"/>
              </a:ext>
            </a:extLst>
          </p:cNvSpPr>
          <p:nvPr>
            <p:ph type="title" idx="2"/>
          </p:nvPr>
        </p:nvSpPr>
        <p:spPr>
          <a:xfrm>
            <a:off x="716280" y="1771015"/>
            <a:ext cx="2862580" cy="433705"/>
          </a:xfrm>
        </p:spPr>
        <p:txBody>
          <a:bodyPr vert="horz" wrap="square" lIns="91440" tIns="91440" rIns="91440" bIns="91440" numCol="1" spcCol="215900" anchor="ctr">
            <a:prstTxWarp prst="textNoShape">
              <a:avLst/>
            </a:prstTxWarp>
          </a:bodyPr>
          <a:lstStyle>
            <a:lvl1pPr algn="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2" name="Google Shape;258;p20"/>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QAAJANAAAEFgAAFBAAABAAAAAmAAAACAAAAD2wAAAAAAAA"/>
              </a:ext>
            </a:extLst>
          </p:cNvSpPr>
          <p:nvPr>
            <p:ph type="subTitle" idx="1"/>
          </p:nvPr>
        </p:nvSpPr>
        <p:spPr>
          <a:xfrm>
            <a:off x="716280" y="2204720"/>
            <a:ext cx="2862580" cy="408940"/>
          </a:xfrm>
        </p:spPr>
        <p:txBody>
          <a:bodyPr vert="horz" wrap="square" lIns="91440" tIns="91440" rIns="91440" bIns="91440" numCol="1" spcCol="215900" anchor="ctr">
            <a:prstTxWarp prst="textNoShape">
              <a:avLst/>
            </a:prstTxWarp>
          </a:bodyPr>
          <a:lstStyle>
            <a:lvl1pPr algn="r">
              <a:lnSpc>
                <a:spcPct val="100000"/>
              </a:lnSpc>
              <a:spcBef>
                <a:spcPts val="0"/>
              </a:spcBef>
              <a:spcAft>
                <a:spcPts val="0"/>
              </a:spcAft>
              <a:buNone/>
              <a:defRPr sz="1400" cap="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13" name="Google Shape;259;p20"/>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CIAAOUKAADYMwAAkA0AABAAAAAmAAAACAAAAD2wAAAAAAAA"/>
              </a:ext>
            </a:extLst>
          </p:cNvSpPr>
          <p:nvPr>
            <p:ph type="title" idx="3"/>
          </p:nvPr>
        </p:nvSpPr>
        <p:spPr>
          <a:xfrm>
            <a:off x="5565140" y="1771015"/>
            <a:ext cx="2862580" cy="433705"/>
          </a:xfrm>
        </p:spPr>
        <p:txBody>
          <a:bodyPr vert="horz" wrap="square" lIns="91440" tIns="91440" rIns="91440" bIns="91440" numCol="1" spcCol="215900" anchor="ctr">
            <a:prstTxWarp prst="textNoShape">
              <a:avLst/>
            </a:prstTxWarp>
          </a:bodyPr>
          <a:lstStyle>
            <a:lvl1pPr algn="l">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4" name="Google Shape;260;p20"/>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CIAAJANAADYMwAAFBAAABAAAAAmAAAACAAAAD2wAAAAAAAA"/>
              </a:ext>
            </a:extLst>
          </p:cNvSpPr>
          <p:nvPr>
            <p:ph type="subTitle" idx="4"/>
          </p:nvPr>
        </p:nvSpPr>
        <p:spPr>
          <a:xfrm>
            <a:off x="5565140" y="2204720"/>
            <a:ext cx="2862580" cy="408940"/>
          </a:xfrm>
        </p:spPr>
        <p:txBody>
          <a:bodyPr vert="horz" wrap="square" lIns="91440" tIns="91440" rIns="91440" bIns="91440" numCol="1" spcCol="215900" anchor="ctr">
            <a:prstTxWarp prst="textNoShape">
              <a:avLst/>
            </a:prstTxWarp>
          </a:bodyPr>
          <a:lstStyle>
            <a:lvl1pPr>
              <a:lnSpc>
                <a:spcPct val="100000"/>
              </a:lnSpc>
              <a:spcBef>
                <a:spcPts val="0"/>
              </a:spcBef>
              <a:spcAft>
                <a:spcPts val="0"/>
              </a:spcAft>
              <a:buNone/>
              <a:defRPr sz="1400" cap="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15" name="Google Shape;261;p20"/>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QAALcTAAAEFgAAYRYAABAAAAAmAAAACAAAAD2wAAAAAAAA"/>
              </a:ext>
            </a:extLst>
          </p:cNvSpPr>
          <p:nvPr>
            <p:ph type="title" idx="5"/>
          </p:nvPr>
        </p:nvSpPr>
        <p:spPr>
          <a:xfrm>
            <a:off x="716280" y="3204845"/>
            <a:ext cx="2862580" cy="433070"/>
          </a:xfrm>
        </p:spPr>
        <p:txBody>
          <a:bodyPr vert="horz" wrap="square" lIns="91440" tIns="91440" rIns="91440" bIns="91440" numCol="1" spcCol="215900" anchor="ctr">
            <a:prstTxWarp prst="textNoShape">
              <a:avLst/>
            </a:prstTxWarp>
          </a:bodyPr>
          <a:lstStyle>
            <a:lvl1pPr algn="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6" name="Google Shape;262;p20"/>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QAAGEWAAAEFgAA5RgAABAAAAAmAAAACAAAAD2wAAAAAAAA"/>
              </a:ext>
            </a:extLst>
          </p:cNvSpPr>
          <p:nvPr>
            <p:ph type="subTitle" idx="6"/>
          </p:nvPr>
        </p:nvSpPr>
        <p:spPr>
          <a:xfrm>
            <a:off x="716280" y="3637915"/>
            <a:ext cx="2862580" cy="408940"/>
          </a:xfrm>
        </p:spPr>
        <p:txBody>
          <a:bodyPr vert="horz" wrap="square" lIns="91440" tIns="91440" rIns="91440" bIns="91440" numCol="1" spcCol="215900" anchor="ctr">
            <a:prstTxWarp prst="textNoShape">
              <a:avLst/>
            </a:prstTxWarp>
          </a:bodyPr>
          <a:lstStyle>
            <a:lvl1pPr algn="r">
              <a:lnSpc>
                <a:spcPct val="100000"/>
              </a:lnSpc>
              <a:spcBef>
                <a:spcPts val="0"/>
              </a:spcBef>
              <a:spcAft>
                <a:spcPts val="0"/>
              </a:spcAft>
              <a:buNone/>
              <a:defRPr sz="1400" cap="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17" name="Google Shape;263;p20"/>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CIAALcTAADYMwAAYRYAABAAAAAmAAAACAAAAD2wAAAAAAAA"/>
              </a:ext>
            </a:extLst>
          </p:cNvSpPr>
          <p:nvPr>
            <p:ph type="title" idx="7"/>
          </p:nvPr>
        </p:nvSpPr>
        <p:spPr>
          <a:xfrm>
            <a:off x="5565140" y="3204845"/>
            <a:ext cx="2862580" cy="433070"/>
          </a:xfrm>
        </p:spPr>
        <p:txBody>
          <a:bodyPr vert="horz" wrap="square" lIns="91440" tIns="91440" rIns="91440" bIns="91440" numCol="1" spcCol="215900" anchor="ctr">
            <a:prstTxWarp prst="textNoShape">
              <a:avLst/>
            </a:prstTxWarp>
          </a:bodyPr>
          <a:lstStyle>
            <a:lvl1pPr algn="l">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8" name="Google Shape;264;p20"/>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CIAAGEWAADYMwAA5RgAABAAAAAmAAAACAAAAD2wAAAAAAAA"/>
              </a:ext>
            </a:extLst>
          </p:cNvSpPr>
          <p:nvPr>
            <p:ph type="subTitle" idx="8"/>
          </p:nvPr>
        </p:nvSpPr>
        <p:spPr>
          <a:xfrm>
            <a:off x="5565140" y="3637915"/>
            <a:ext cx="2862580" cy="408940"/>
          </a:xfrm>
        </p:spPr>
        <p:txBody>
          <a:bodyPr vert="horz" wrap="square" lIns="91440" tIns="91440" rIns="91440" bIns="91440" numCol="1" spcCol="215900" anchor="ctr">
            <a:prstTxWarp prst="textNoShape">
              <a:avLst/>
            </a:prstTxWarp>
          </a:bodyPr>
          <a:lstStyle>
            <a:lvl1pPr>
              <a:lnSpc>
                <a:spcPct val="100000"/>
              </a:lnSpc>
              <a:spcBef>
                <a:spcPts val="0"/>
              </a:spcBef>
              <a:spcAft>
                <a:spcPts val="0"/>
              </a:spcAft>
              <a:buNone/>
              <a:defRPr sz="1400" cap="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bg>
      <p:bgPr>
        <a:solidFill>
          <a:srgbClr val="FFE400"/>
        </a:solidFill>
        <a:effectLst/>
      </p:bgPr>
    </p:bg>
    <p:spTree>
      <p:nvGrpSpPr>
        <p:cNvPr id="1" name=""/>
        <p:cNvGrpSpPr/>
        <p:nvPr/>
      </p:nvGrpSpPr>
      <p:grpSpPr>
        <a:xfrm>
          <a:off x="0" y="0"/>
          <a:ext cx="0" cy="0"/>
          <a:chOff x="0" y="0"/>
          <a:chExt cx="0" cy="0"/>
        </a:xfrm>
      </p:grpSpPr>
      <p:sp>
        <p:nvSpPr>
          <p:cNvPr id="2" name="Google Shape;25;p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iP3//7P7//+nOwAADRI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iP3//7P7//+nOwAADRIAABAAAAAmAAAACAAAAP//////////"/>
              </a:ext>
            </a:extLst>
          </p:cNvSpPr>
          <p:nvPr/>
        </p:nvSpPr>
        <p:spPr>
          <a:xfrm>
            <a:off x="-401320" y="-699135"/>
            <a:ext cx="10098405" cy="3633470"/>
          </a:xfrm>
          <a:custGeom>
            <a:avLst/>
            <a:gdLst/>
            <a:ahLst/>
            <a:cxnLst/>
            <a:rect l="0" t="0" r="10098405" b="3633470"/>
            <a:pathLst>
              <a:path w="10098405" h="3633470">
                <a:moveTo>
                  <a:pt x="10002458" y="2202570"/>
                </a:moveTo>
                <a:cubicBezTo>
                  <a:pt x="10141628" y="2786329"/>
                  <a:pt x="10185726" y="3712889"/>
                  <a:pt x="9737719" y="3628045"/>
                </a:cubicBezTo>
                <a:cubicBezTo>
                  <a:pt x="9289711" y="3543201"/>
                  <a:pt x="8063884" y="2105452"/>
                  <a:pt x="7314363" y="1693481"/>
                </a:cubicBezTo>
                <a:cubicBezTo>
                  <a:pt x="6564843" y="1281510"/>
                  <a:pt x="5901844" y="1224664"/>
                  <a:pt x="5240620" y="1156169"/>
                </a:cubicBezTo>
                <a:cubicBezTo>
                  <a:pt x="4579395" y="1087674"/>
                  <a:pt x="3944995" y="1216665"/>
                  <a:pt x="3347069" y="1282460"/>
                </a:cubicBezTo>
                <a:cubicBezTo>
                  <a:pt x="2749142" y="1348255"/>
                  <a:pt x="2186539" y="1519743"/>
                  <a:pt x="1653035" y="1550916"/>
                </a:cubicBezTo>
                <a:cubicBezTo>
                  <a:pt x="1119531" y="1582089"/>
                  <a:pt x="397234" y="1571290"/>
                  <a:pt x="146069" y="1469472"/>
                </a:cubicBezTo>
                <a:cubicBezTo>
                  <a:pt x="-105095" y="1367654"/>
                  <a:pt x="17099" y="1133470"/>
                  <a:pt x="146069" y="940009"/>
                </a:cubicBezTo>
                <a:cubicBezTo>
                  <a:pt x="275039" y="746548"/>
                  <a:pt x="-539528" y="444494"/>
                  <a:pt x="919914" y="308728"/>
                </a:cubicBezTo>
                <a:cubicBezTo>
                  <a:pt x="2379356" y="172963"/>
                  <a:pt x="7389010" y="-190159"/>
                  <a:pt x="8902776" y="125466"/>
                </a:cubicBezTo>
                <a:cubicBezTo>
                  <a:pt x="10416542" y="441119"/>
                  <a:pt x="9863314" y="1618811"/>
                  <a:pt x="10002458" y="2202570"/>
                </a:cubicBezTo>
                <a:close/>
              </a:path>
            </a:pathLst>
          </a:custGeom>
          <a:solidFill>
            <a:srgbClr val="A5DBFF"/>
          </a:solidFill>
          <a:ln>
            <a:noFill/>
          </a:ln>
          <a:effectLst/>
        </p:spPr>
      </p:sp>
      <p:sp>
        <p:nvSpPr>
          <p:cNvPr id="3" name="Google Shape;26;p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i/z//7wWAACWFgAALCE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i/z//7wWAACWFgAALCEAABAAAAAmAAAACAAAAP//////////"/>
              </a:ext>
            </a:extLst>
          </p:cNvSpPr>
          <p:nvPr/>
        </p:nvSpPr>
        <p:spPr>
          <a:xfrm rot="10800000" flipH="1">
            <a:off x="-561975" y="3695700"/>
            <a:ext cx="4233545" cy="1696720"/>
          </a:xfrm>
          <a:custGeom>
            <a:avLst/>
            <a:gdLst/>
            <a:ahLst/>
            <a:cxnLst/>
            <a:rect l="0" t="0" r="4233545" b="1696720"/>
            <a:pathLst>
              <a:path w="4233545" h="1696720">
                <a:moveTo>
                  <a:pt x="259092" y="1652978"/>
                </a:moveTo>
                <a:cubicBezTo>
                  <a:pt x="360892" y="1828799"/>
                  <a:pt x="675597" y="1398527"/>
                  <a:pt x="939361" y="1181076"/>
                </a:cubicBezTo>
                <a:cubicBezTo>
                  <a:pt x="1203125" y="963625"/>
                  <a:pt x="1418344" y="491682"/>
                  <a:pt x="1841756" y="348230"/>
                </a:cubicBezTo>
                <a:cubicBezTo>
                  <a:pt x="2265208" y="204820"/>
                  <a:pt x="3112071" y="359806"/>
                  <a:pt x="3479951" y="320491"/>
                </a:cubicBezTo>
                <a:cubicBezTo>
                  <a:pt x="3847872" y="281176"/>
                  <a:pt x="4574410" y="144710"/>
                  <a:pt x="4049158" y="112300"/>
                </a:cubicBezTo>
                <a:cubicBezTo>
                  <a:pt x="3523905" y="79930"/>
                  <a:pt x="960160" y="-130614"/>
                  <a:pt x="328475" y="126149"/>
                </a:cubicBezTo>
                <a:cubicBezTo>
                  <a:pt x="-303208" y="382915"/>
                  <a:pt x="157291" y="1477157"/>
                  <a:pt x="259092" y="1652978"/>
                </a:cubicBezTo>
                <a:close/>
              </a:path>
            </a:pathLst>
          </a:custGeom>
          <a:solidFill>
            <a:srgbClr val="FFA7BB"/>
          </a:solidFill>
          <a:ln>
            <a:noFill/>
          </a:ln>
          <a:effectLst/>
        </p:spPr>
      </p:sp>
      <p:sp>
        <p:nvSpPr>
          <p:cNvPr id="4" name="Google Shape;27;p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ZAcAAGQdAACNCQAAVR8AABAAAAAmAAAACAAAAP//////////"/>
              </a:ext>
            </a:extLst>
          </p:cNvSpPr>
          <p:nvPr/>
        </p:nvSpPr>
        <p:spPr>
          <a:xfrm>
            <a:off x="1201420" y="4777740"/>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28;p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0AY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SxIAAJ0BAACvGQAAYgQAABAAAAAmAAAACAAAAP//////////"/>
              </a:ext>
            </a:extLst>
          </p:cNvSpPr>
          <p:nvPr/>
        </p:nvSpPr>
        <p:spPr>
          <a:xfrm rot="237470">
            <a:off x="2973705" y="262255"/>
            <a:ext cx="1201420" cy="450215"/>
          </a:xfrm>
          <a:custGeom>
            <a:avLst/>
            <a:gdLst/>
            <a:ahLst/>
            <a:cxnLst/>
            <a:rect l="0" t="0" r="1201420" b="450215"/>
            <a:pathLst>
              <a:path w="1201420" h="450215">
                <a:moveTo>
                  <a:pt x="28698" y="0"/>
                </a:moveTo>
                <a:cubicBezTo>
                  <a:pt x="22958" y="0"/>
                  <a:pt x="16908" y="2016"/>
                  <a:pt x="11634" y="5428"/>
                </a:cubicBezTo>
                <a:cubicBezTo>
                  <a:pt x="0" y="13182"/>
                  <a:pt x="0" y="24968"/>
                  <a:pt x="7756" y="36600"/>
                </a:cubicBezTo>
                <a:lnTo>
                  <a:pt x="108896" y="188119"/>
                </a:lnTo>
                <a:cubicBezTo>
                  <a:pt x="114635" y="193857"/>
                  <a:pt x="122391" y="197424"/>
                  <a:pt x="130613" y="197424"/>
                </a:cubicBezTo>
                <a:cubicBezTo>
                  <a:pt x="133715" y="197424"/>
                  <a:pt x="136818" y="196959"/>
                  <a:pt x="139920" y="195873"/>
                </a:cubicBezTo>
                <a:lnTo>
                  <a:pt x="279995" y="118173"/>
                </a:lnTo>
                <a:lnTo>
                  <a:pt x="369346" y="250308"/>
                </a:lnTo>
                <a:cubicBezTo>
                  <a:pt x="374309" y="257753"/>
                  <a:pt x="380825" y="260389"/>
                  <a:pt x="387805" y="260389"/>
                </a:cubicBezTo>
                <a:cubicBezTo>
                  <a:pt x="391993" y="260389"/>
                  <a:pt x="396182" y="259614"/>
                  <a:pt x="400525" y="258063"/>
                </a:cubicBezTo>
                <a:lnTo>
                  <a:pt x="540445" y="180365"/>
                </a:lnTo>
                <a:lnTo>
                  <a:pt x="629795" y="312498"/>
                </a:lnTo>
                <a:cubicBezTo>
                  <a:pt x="634914" y="320097"/>
                  <a:pt x="643136" y="324285"/>
                  <a:pt x="650427" y="324285"/>
                </a:cubicBezTo>
                <a:cubicBezTo>
                  <a:pt x="654460" y="324285"/>
                  <a:pt x="658183" y="323044"/>
                  <a:pt x="660975" y="320252"/>
                </a:cubicBezTo>
                <a:lnTo>
                  <a:pt x="800895" y="242554"/>
                </a:lnTo>
                <a:lnTo>
                  <a:pt x="894278" y="374688"/>
                </a:lnTo>
                <a:cubicBezTo>
                  <a:pt x="896760" y="382287"/>
                  <a:pt x="904051" y="386474"/>
                  <a:pt x="912117" y="386474"/>
                </a:cubicBezTo>
                <a:cubicBezTo>
                  <a:pt x="916616" y="386474"/>
                  <a:pt x="921115" y="385233"/>
                  <a:pt x="925303" y="382442"/>
                </a:cubicBezTo>
                <a:lnTo>
                  <a:pt x="1065223" y="308621"/>
                </a:lnTo>
                <a:lnTo>
                  <a:pt x="1154728" y="440754"/>
                </a:lnTo>
                <a:cubicBezTo>
                  <a:pt x="1158606" y="444631"/>
                  <a:pt x="1162484" y="448509"/>
                  <a:pt x="1170240" y="448509"/>
                </a:cubicBezTo>
                <a:cubicBezTo>
                  <a:pt x="1171326" y="449749"/>
                  <a:pt x="1172878" y="450215"/>
                  <a:pt x="1174584" y="450215"/>
                </a:cubicBezTo>
                <a:cubicBezTo>
                  <a:pt x="1178617" y="450215"/>
                  <a:pt x="1184201" y="447423"/>
                  <a:pt x="1189631" y="444631"/>
                </a:cubicBezTo>
                <a:cubicBezTo>
                  <a:pt x="1197387" y="436877"/>
                  <a:pt x="1201265" y="425246"/>
                  <a:pt x="1193509" y="413614"/>
                </a:cubicBezTo>
                <a:lnTo>
                  <a:pt x="1092524" y="261940"/>
                </a:lnTo>
                <a:cubicBezTo>
                  <a:pt x="1086785" y="256357"/>
                  <a:pt x="1079029" y="252634"/>
                  <a:pt x="1070652" y="252634"/>
                </a:cubicBezTo>
                <a:cubicBezTo>
                  <a:pt x="1067705" y="252634"/>
                  <a:pt x="1064447" y="253255"/>
                  <a:pt x="1061345" y="254185"/>
                </a:cubicBezTo>
                <a:lnTo>
                  <a:pt x="921425" y="332039"/>
                </a:lnTo>
                <a:lnTo>
                  <a:pt x="828041" y="199750"/>
                </a:lnTo>
                <a:cubicBezTo>
                  <a:pt x="825714" y="192461"/>
                  <a:pt x="818424" y="189670"/>
                  <a:pt x="810668" y="189670"/>
                </a:cubicBezTo>
                <a:cubicBezTo>
                  <a:pt x="806014" y="189670"/>
                  <a:pt x="801205" y="190600"/>
                  <a:pt x="797017" y="191996"/>
                </a:cubicBezTo>
                <a:lnTo>
                  <a:pt x="657097" y="269849"/>
                </a:lnTo>
                <a:lnTo>
                  <a:pt x="567591" y="137561"/>
                </a:lnTo>
                <a:cubicBezTo>
                  <a:pt x="562628" y="130117"/>
                  <a:pt x="555957" y="125773"/>
                  <a:pt x="548822" y="125773"/>
                </a:cubicBezTo>
                <a:cubicBezTo>
                  <a:pt x="544789" y="125773"/>
                  <a:pt x="540600" y="127170"/>
                  <a:pt x="536567" y="129807"/>
                </a:cubicBezTo>
                <a:lnTo>
                  <a:pt x="396492" y="203628"/>
                </a:lnTo>
                <a:lnTo>
                  <a:pt x="307142" y="71494"/>
                </a:lnTo>
                <a:cubicBezTo>
                  <a:pt x="302333" y="66687"/>
                  <a:pt x="296128" y="63430"/>
                  <a:pt x="289147" y="63430"/>
                </a:cubicBezTo>
                <a:cubicBezTo>
                  <a:pt x="284959" y="63430"/>
                  <a:pt x="280461" y="64670"/>
                  <a:pt x="276117" y="67617"/>
                </a:cubicBezTo>
                <a:lnTo>
                  <a:pt x="136042" y="141438"/>
                </a:lnTo>
                <a:lnTo>
                  <a:pt x="46692" y="9305"/>
                </a:lnTo>
                <a:cubicBezTo>
                  <a:pt x="42348" y="2946"/>
                  <a:pt x="35678" y="0"/>
                  <a:pt x="28698" y="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29;p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XwIAAJ4DAAAfBQAA2QYAABAAAAAmAAAACAAAAP//////////"/>
              </a:ext>
            </a:extLst>
          </p:cNvSpPr>
          <p:nvPr/>
        </p:nvSpPr>
        <p:spPr>
          <a:xfrm rot="18545655" flipH="1">
            <a:off x="346710" y="626745"/>
            <a:ext cx="525145" cy="447040"/>
          </a:xfrm>
          <a:custGeom>
            <a:avLst/>
            <a:gdLst/>
            <a:ahLst/>
            <a:cxnLst/>
            <a:rect l="0" t="0" r="525145" b="447040"/>
            <a:pathLst>
              <a:path w="525145" h="447040">
                <a:moveTo>
                  <a:pt x="248717" y="111"/>
                </a:moveTo>
                <a:cubicBezTo>
                  <a:pt x="158385" y="111"/>
                  <a:pt x="72043" y="48514"/>
                  <a:pt x="30590" y="133248"/>
                </a:cubicBezTo>
                <a:cubicBezTo>
                  <a:pt x="8423" y="174895"/>
                  <a:pt x="110" y="216542"/>
                  <a:pt x="2881" y="258189"/>
                </a:cubicBezTo>
                <a:cubicBezTo>
                  <a:pt x="43448" y="231716"/>
                  <a:pt x="90221" y="217428"/>
                  <a:pt x="137659" y="217428"/>
                </a:cubicBezTo>
                <a:cubicBezTo>
                  <a:pt x="174568" y="217428"/>
                  <a:pt x="212030" y="226068"/>
                  <a:pt x="247277" y="244343"/>
                </a:cubicBezTo>
                <a:cubicBezTo>
                  <a:pt x="327855" y="285990"/>
                  <a:pt x="375071" y="363746"/>
                  <a:pt x="380613" y="446929"/>
                </a:cubicBezTo>
                <a:cubicBezTo>
                  <a:pt x="416746" y="424777"/>
                  <a:pt x="444566" y="394206"/>
                  <a:pt x="463963" y="352559"/>
                </a:cubicBezTo>
                <a:cubicBezTo>
                  <a:pt x="525034" y="233267"/>
                  <a:pt x="477817" y="86063"/>
                  <a:pt x="358446" y="25032"/>
                </a:cubicBezTo>
                <a:cubicBezTo>
                  <a:pt x="322978" y="8196"/>
                  <a:pt x="285515" y="111"/>
                  <a:pt x="248717" y="111"/>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30;p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MgEAAIoYAAA1AgAAlBoAABAAAAAmAAAACAAAAP//////////"/>
              </a:ext>
            </a:extLst>
          </p:cNvSpPr>
          <p:nvPr/>
        </p:nvSpPr>
        <p:spPr>
          <a:xfrm rot="11832376">
            <a:off x="194310" y="3989070"/>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31;p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QxsAAHYbAAD9HAAALx0AABAAAAAmAAAACAAAAP//////////"/>
              </a:ext>
            </a:extLst>
          </p:cNvSpPr>
          <p:nvPr/>
        </p:nvSpPr>
        <p:spPr>
          <a:xfrm>
            <a:off x="4431665" y="4464050"/>
            <a:ext cx="280670" cy="280035"/>
          </a:xfrm>
          <a:custGeom>
            <a:avLst/>
            <a:gdLst/>
            <a:ahLst/>
            <a:cxnLst/>
            <a:rect l="0" t="0" r="280670" b="280035"/>
            <a:pathLst>
              <a:path w="280670" h="280035">
                <a:moveTo>
                  <a:pt x="140335" y="82"/>
                </a:moveTo>
                <a:cubicBezTo>
                  <a:pt x="61978" y="82"/>
                  <a:pt x="82" y="63889"/>
                  <a:pt x="82" y="140017"/>
                </a:cubicBezTo>
                <a:cubicBezTo>
                  <a:pt x="82" y="218197"/>
                  <a:pt x="61978" y="279952"/>
                  <a:pt x="140335" y="279952"/>
                </a:cubicBezTo>
                <a:cubicBezTo>
                  <a:pt x="216634" y="279952"/>
                  <a:pt x="280588" y="218197"/>
                  <a:pt x="280588" y="140017"/>
                </a:cubicBezTo>
                <a:cubicBezTo>
                  <a:pt x="280588" y="63889"/>
                  <a:pt x="216634" y="82"/>
                  <a:pt x="140335" y="82"/>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32;p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4iwAAHwBAADsLgAAfwIAABAAAAAmAAAACAAAAP//////////"/>
              </a:ext>
            </a:extLst>
          </p:cNvSpPr>
          <p:nvPr/>
        </p:nvSpPr>
        <p:spPr>
          <a:xfrm rot="6784492">
            <a:off x="7379335" y="158115"/>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33;p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i0pQ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oCkAAKocAAA9LgAAAx4AABAAAAAmAAAACAAAAP//////////"/>
              </a:ext>
            </a:extLst>
          </p:cNvSpPr>
          <p:nvPr/>
        </p:nvSpPr>
        <p:spPr>
          <a:xfrm rot="1606872">
            <a:off x="6766560" y="4659630"/>
            <a:ext cx="749935" cy="219075"/>
          </a:xfrm>
          <a:custGeom>
            <a:avLst/>
            <a:gdLst/>
            <a:ahLst/>
            <a:cxnLst/>
            <a:rect l="0" t="0" r="749935" b="219075"/>
            <a:pathLst>
              <a:path w="749935" h="219075">
                <a:moveTo>
                  <a:pt x="547991" y="165"/>
                </a:moveTo>
                <a:cubicBezTo>
                  <a:pt x="543004" y="165"/>
                  <a:pt x="538184" y="2155"/>
                  <a:pt x="533364" y="6965"/>
                </a:cubicBezTo>
                <a:lnTo>
                  <a:pt x="362501" y="139969"/>
                </a:lnTo>
                <a:lnTo>
                  <a:pt x="204270" y="27695"/>
                </a:lnTo>
                <a:cubicBezTo>
                  <a:pt x="199118" y="26036"/>
                  <a:pt x="194630" y="25041"/>
                  <a:pt x="190475" y="25041"/>
                </a:cubicBezTo>
                <a:cubicBezTo>
                  <a:pt x="184823" y="25041"/>
                  <a:pt x="180004" y="27031"/>
                  <a:pt x="175018" y="32007"/>
                </a:cubicBezTo>
                <a:lnTo>
                  <a:pt x="8476" y="181595"/>
                </a:lnTo>
                <a:cubicBezTo>
                  <a:pt x="166" y="189887"/>
                  <a:pt x="166" y="202325"/>
                  <a:pt x="8476" y="210617"/>
                </a:cubicBezTo>
                <a:cubicBezTo>
                  <a:pt x="12631" y="218909"/>
                  <a:pt x="16787" y="218909"/>
                  <a:pt x="25097" y="218909"/>
                </a:cubicBezTo>
                <a:cubicBezTo>
                  <a:pt x="29252" y="218909"/>
                  <a:pt x="37563" y="218909"/>
                  <a:pt x="41718" y="214763"/>
                </a:cubicBezTo>
                <a:lnTo>
                  <a:pt x="191805" y="77613"/>
                </a:lnTo>
                <a:lnTo>
                  <a:pt x="350036" y="185741"/>
                </a:lnTo>
                <a:cubicBezTo>
                  <a:pt x="354191" y="187731"/>
                  <a:pt x="359343" y="188892"/>
                  <a:pt x="364163" y="188892"/>
                </a:cubicBezTo>
                <a:cubicBezTo>
                  <a:pt x="368817" y="188892"/>
                  <a:pt x="372972" y="187731"/>
                  <a:pt x="374967" y="185741"/>
                </a:cubicBezTo>
                <a:lnTo>
                  <a:pt x="549985" y="52737"/>
                </a:lnTo>
                <a:lnTo>
                  <a:pt x="712371" y="139969"/>
                </a:lnTo>
                <a:cubicBezTo>
                  <a:pt x="715862" y="141130"/>
                  <a:pt x="719186" y="141627"/>
                  <a:pt x="722344" y="141627"/>
                </a:cubicBezTo>
                <a:cubicBezTo>
                  <a:pt x="730987" y="141627"/>
                  <a:pt x="738466" y="137813"/>
                  <a:pt x="741624" y="131677"/>
                </a:cubicBezTo>
                <a:cubicBezTo>
                  <a:pt x="749935" y="119239"/>
                  <a:pt x="745779" y="106801"/>
                  <a:pt x="733314" y="98509"/>
                </a:cubicBezTo>
                <a:lnTo>
                  <a:pt x="558296" y="2819"/>
                </a:lnTo>
                <a:cubicBezTo>
                  <a:pt x="554805" y="1160"/>
                  <a:pt x="551481" y="165"/>
                  <a:pt x="547991" y="165"/>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34;p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dDQAAGMFAACWNQAAhQYAABAAAAAmAAAACAAAAP//////////"/>
              </a:ext>
            </a:extLst>
          </p:cNvSpPr>
          <p:nvPr/>
        </p:nvSpPr>
        <p:spPr>
          <a:xfrm>
            <a:off x="8526780" y="875665"/>
            <a:ext cx="184150" cy="184150"/>
          </a:xfrm>
          <a:custGeom>
            <a:avLst/>
            <a:gdLst/>
            <a:ahLst/>
            <a:cxnLst/>
            <a:rect l="0" t="0" r="184150" b="184150"/>
            <a:pathLst>
              <a:path w="184150" h="184150">
                <a:moveTo>
                  <a:pt x="92075" y="54"/>
                </a:moveTo>
                <a:cubicBezTo>
                  <a:pt x="40664" y="54"/>
                  <a:pt x="54" y="42014"/>
                  <a:pt x="54" y="92075"/>
                </a:cubicBezTo>
                <a:cubicBezTo>
                  <a:pt x="54" y="143486"/>
                  <a:pt x="40664" y="184096"/>
                  <a:pt x="92075" y="184096"/>
                </a:cubicBezTo>
                <a:cubicBezTo>
                  <a:pt x="142136" y="184096"/>
                  <a:pt x="184096" y="143486"/>
                  <a:pt x="184096" y="92075"/>
                </a:cubicBezTo>
                <a:cubicBezTo>
                  <a:pt x="184096" y="42014"/>
                  <a:pt x="142136" y="54"/>
                  <a:pt x="92075" y="54"/>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2" name="Google Shape;35;p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A1pQ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GgPAACSHgAA8BMAABAAAAAmAAAACAAAAD2wAAAAAAAA"/>
              </a:ext>
            </a:extLst>
          </p:cNvSpPr>
          <p:nvPr>
            <p:ph type="title"/>
          </p:nvPr>
        </p:nvSpPr>
        <p:spPr>
          <a:xfrm>
            <a:off x="720090" y="2504440"/>
            <a:ext cx="4249420" cy="736600"/>
          </a:xfrm>
        </p:spPr>
        <p:txBody>
          <a:bodyPr vert="horz" wrap="square" lIns="91440" tIns="91440" rIns="91440" bIns="91440" numCol="1" spcCol="215900" anchor="ctr">
            <a:prstTxWarp prst="textNoShape">
              <a:avLst/>
            </a:prstTxWarp>
          </a:bodyPr>
          <a:lstStyle>
            <a:lvl1pPr>
              <a:spcBef>
                <a:spcPts val="0"/>
              </a:spcBef>
              <a:spcAft>
                <a:spcPts val="0"/>
              </a:spcAft>
              <a:buNone/>
              <a:defRPr sz="4000" cap="none">
                <a:solidFill>
                  <a:schemeClr val="accent2"/>
                </a:solidFill>
              </a:defRPr>
            </a:lvl1pPr>
            <a:lvl2pPr>
              <a:spcBef>
                <a:spcPts val="0"/>
              </a:spcBef>
              <a:spcAft>
                <a:spcPts val="0"/>
              </a:spcAft>
              <a:buNone/>
              <a:defRPr sz="3600" cap="none"/>
            </a:lvl2pPr>
            <a:lvl3pPr>
              <a:spcBef>
                <a:spcPts val="0"/>
              </a:spcBef>
              <a:spcAft>
                <a:spcPts val="0"/>
              </a:spcAft>
              <a:buNone/>
              <a:defRPr sz="3600" cap="none"/>
            </a:lvl3pPr>
            <a:lvl4pPr>
              <a:spcBef>
                <a:spcPts val="0"/>
              </a:spcBef>
              <a:spcAft>
                <a:spcPts val="0"/>
              </a:spcAft>
              <a:buNone/>
              <a:defRPr sz="3600" cap="none"/>
            </a:lvl4pPr>
            <a:lvl5pPr>
              <a:spcBef>
                <a:spcPts val="0"/>
              </a:spcBef>
              <a:spcAft>
                <a:spcPts val="0"/>
              </a:spcAft>
              <a:buNone/>
              <a:defRPr sz="3600" cap="none"/>
            </a:lvl5pPr>
            <a:lvl6pPr>
              <a:spcBef>
                <a:spcPts val="0"/>
              </a:spcBef>
              <a:spcAft>
                <a:spcPts val="0"/>
              </a:spcAft>
              <a:buNone/>
              <a:defRPr sz="3600" cap="none"/>
            </a:lvl6pPr>
            <a:lvl7pPr>
              <a:spcBef>
                <a:spcPts val="0"/>
              </a:spcBef>
              <a:spcAft>
                <a:spcPts val="0"/>
              </a:spcAft>
              <a:buNone/>
              <a:defRPr sz="3600" cap="none"/>
            </a:lvl7pPr>
            <a:lvl8pPr>
              <a:spcBef>
                <a:spcPts val="0"/>
              </a:spcBef>
              <a:spcAft>
                <a:spcPts val="0"/>
              </a:spcAft>
              <a:buNone/>
              <a:defRPr sz="3600" cap="none"/>
            </a:lvl8pPr>
            <a:lvl9pPr>
              <a:spcBef>
                <a:spcPts val="0"/>
              </a:spcBef>
              <a:spcAft>
                <a:spcPts val="0"/>
              </a:spcAft>
              <a:buNone/>
              <a:defRPr sz="3600" cap="none"/>
            </a:lvl9pPr>
          </a:lstStyle>
          <a:p>
            <a:endParaRPr/>
          </a:p>
        </p:txBody>
      </p:sp>
      <p:sp>
        <p:nvSpPr>
          <p:cNvPr id="13" name="Google Shape;36;p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aCUg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QoAADoKAAAYGAAAaA8AABAAAAAmAAAACAAAAD2wAAAAAAAA"/>
              </a:ext>
            </a:extLst>
          </p:cNvSpPr>
          <p:nvPr>
            <p:ph type="title" idx="2"/>
          </p:nvPr>
        </p:nvSpPr>
        <p:spPr>
          <a:xfrm>
            <a:off x="1773555" y="1662430"/>
            <a:ext cx="2143125" cy="842010"/>
          </a:xfrm>
        </p:spPr>
        <p:txBody>
          <a:bodyPr vert="horz" wrap="square" lIns="91440" tIns="91440" rIns="91440" bIns="91440" numCol="1" spcCol="215900" anchor="ctr">
            <a:prstTxWarp prst="textNoShape">
              <a:avLst/>
            </a:prstTxWarp>
          </a:bodyPr>
          <a:lstStyle>
            <a:lvl1pPr>
              <a:spcBef>
                <a:spcPts val="0"/>
              </a:spcBef>
              <a:spcAft>
                <a:spcPts val="0"/>
              </a:spcAft>
              <a:buNone/>
              <a:defRPr sz="4000" cap="none">
                <a:solidFill>
                  <a:srgbClr val="512A8E"/>
                </a:solidFill>
              </a:defRPr>
            </a:lvl1pPr>
            <a:lvl2pPr algn="ctr">
              <a:spcBef>
                <a:spcPts val="0"/>
              </a:spcBef>
              <a:spcAft>
                <a:spcPts val="0"/>
              </a:spcAft>
              <a:buNone/>
              <a:defRPr sz="6000" cap="none"/>
            </a:lvl2pPr>
            <a:lvl3pPr algn="ctr">
              <a:spcBef>
                <a:spcPts val="0"/>
              </a:spcBef>
              <a:spcAft>
                <a:spcPts val="0"/>
              </a:spcAft>
              <a:buNone/>
              <a:defRPr sz="6000" cap="none"/>
            </a:lvl3pPr>
            <a:lvl4pPr algn="ctr">
              <a:spcBef>
                <a:spcPts val="0"/>
              </a:spcBef>
              <a:spcAft>
                <a:spcPts val="0"/>
              </a:spcAft>
              <a:buNone/>
              <a:defRPr sz="6000" cap="none"/>
            </a:lvl4pPr>
            <a:lvl5pPr algn="ctr">
              <a:spcBef>
                <a:spcPts val="0"/>
              </a:spcBef>
              <a:spcAft>
                <a:spcPts val="0"/>
              </a:spcAft>
              <a:buNone/>
              <a:defRPr sz="6000" cap="none"/>
            </a:lvl5pPr>
            <a:lvl6pPr algn="ctr">
              <a:spcBef>
                <a:spcPts val="0"/>
              </a:spcBef>
              <a:spcAft>
                <a:spcPts val="0"/>
              </a:spcAft>
              <a:buNone/>
              <a:defRPr sz="6000" cap="none"/>
            </a:lvl6pPr>
            <a:lvl7pPr algn="ctr">
              <a:spcBef>
                <a:spcPts val="0"/>
              </a:spcBef>
              <a:spcAft>
                <a:spcPts val="0"/>
              </a:spcAft>
              <a:buNone/>
              <a:defRPr sz="6000" cap="none"/>
            </a:lvl7pPr>
            <a:lvl8pPr algn="ctr">
              <a:spcBef>
                <a:spcPts val="0"/>
              </a:spcBef>
              <a:spcAft>
                <a:spcPts val="0"/>
              </a:spcAft>
              <a:buNone/>
              <a:defRPr sz="6000" cap="none"/>
            </a:lvl8pPr>
            <a:lvl9pPr algn="ctr">
              <a:spcBef>
                <a:spcPts val="0"/>
              </a:spcBef>
              <a:spcAft>
                <a:spcPts val="0"/>
              </a:spcAft>
              <a:buNone/>
              <a:defRPr sz="6000" cap="none"/>
            </a:lvl9pPr>
          </a:lstStyle>
          <a:p>
            <a:r>
              <a:t>xx%</a:t>
            </a:r>
          </a:p>
        </p:txBody>
      </p:sp>
      <p:sp>
        <p:nvSpPr>
          <p:cNvPr id="14" name="Google Shape;37;p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aCUg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PATAACSHgAAahUAABAAAAAmAAAACAAAAD2wAAAAAAAA"/>
              </a:ext>
            </a:extLst>
          </p:cNvSpPr>
          <p:nvPr>
            <p:ph type="subTitle" idx="1"/>
          </p:nvPr>
        </p:nvSpPr>
        <p:spPr>
          <a:xfrm>
            <a:off x="720090" y="3241040"/>
            <a:ext cx="4249420" cy="24003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defRPr sz="1600" cap="none">
                <a:solidFill>
                  <a:srgbClr val="512A8E"/>
                </a:solidFill>
              </a:defRPr>
            </a:lvl1pPr>
            <a:lvl2pPr>
              <a:lnSpc>
                <a:spcPct val="100000"/>
              </a:lnSpc>
              <a:spcBef>
                <a:spcPts val="0"/>
              </a:spcBef>
              <a:spcAft>
                <a:spcPts val="0"/>
              </a:spcAft>
              <a:buNone/>
            </a:lvl2pPr>
            <a:lvl3pPr>
              <a:lnSpc>
                <a:spcPct val="100000"/>
              </a:lnSpc>
              <a:spcBef>
                <a:spcPts val="1600"/>
              </a:spcBef>
              <a:spcAft>
                <a:spcPts val="0"/>
              </a:spcAft>
              <a:buNone/>
            </a:lvl3pPr>
            <a:lvl4pPr>
              <a:lnSpc>
                <a:spcPct val="100000"/>
              </a:lnSpc>
              <a:spcBef>
                <a:spcPts val="1600"/>
              </a:spcBef>
              <a:spcAft>
                <a:spcPts val="0"/>
              </a:spcAft>
              <a:buNone/>
            </a:lvl4pPr>
            <a:lvl5pPr>
              <a:lnSpc>
                <a:spcPct val="100000"/>
              </a:lnSpc>
              <a:spcBef>
                <a:spcPts val="1600"/>
              </a:spcBef>
              <a:spcAft>
                <a:spcPts val="0"/>
              </a:spcAft>
              <a:buNone/>
            </a:lvl5pPr>
            <a:lvl6pPr>
              <a:lnSpc>
                <a:spcPct val="100000"/>
              </a:lnSpc>
              <a:spcBef>
                <a:spcPts val="1600"/>
              </a:spcBef>
              <a:spcAft>
                <a:spcPts val="0"/>
              </a:spcAft>
              <a:buNone/>
            </a:lvl6pPr>
            <a:lvl7pPr>
              <a:lnSpc>
                <a:spcPct val="100000"/>
              </a:lnSpc>
              <a:spcBef>
                <a:spcPts val="1600"/>
              </a:spcBef>
              <a:spcAft>
                <a:spcPts val="0"/>
              </a:spcAft>
              <a:buNone/>
            </a:lvl7pPr>
            <a:lvl8pPr>
              <a:lnSpc>
                <a:spcPct val="100000"/>
              </a:lnSpc>
              <a:spcBef>
                <a:spcPts val="1600"/>
              </a:spcBef>
              <a:spcAft>
                <a:spcPts val="0"/>
              </a:spcAft>
              <a:buNone/>
            </a:lvl8pPr>
            <a:lvl9pPr>
              <a:lnSpc>
                <a:spcPct val="100000"/>
              </a:lnSpc>
              <a:spcBef>
                <a:spcPts val="1600"/>
              </a:spcBef>
              <a:spcAft>
                <a:spcPts val="1600"/>
              </a:spcAft>
              <a:buNone/>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CUSTOM_7">
    <p:spTree>
      <p:nvGrpSpPr>
        <p:cNvPr id="1" name=""/>
        <p:cNvGrpSpPr/>
        <p:nvPr/>
      </p:nvGrpSpPr>
      <p:grpSpPr>
        <a:xfrm>
          <a:off x="0" y="0"/>
          <a:ext cx="0" cy="0"/>
          <a:chOff x="0" y="0"/>
          <a:chExt cx="0" cy="0"/>
        </a:xfrm>
      </p:grpSpPr>
      <p:sp>
        <p:nvSpPr>
          <p:cNvPr id="2" name="Google Shape;266;p2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JPv//7/5//9CEQAA7Ao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JPv//7/5//9CEQAA7AoAABAAAAAmAAAACAAAAP//////////"/>
              </a:ext>
            </a:extLst>
          </p:cNvSpPr>
          <p:nvPr/>
        </p:nvSpPr>
        <p:spPr>
          <a:xfrm>
            <a:off x="-789940" y="-1016635"/>
            <a:ext cx="3595370" cy="2792095"/>
          </a:xfrm>
          <a:custGeom>
            <a:avLst/>
            <a:gdLst/>
            <a:ahLst/>
            <a:cxnLst/>
            <a:rect l="0" t="0" r="3595370" b="2792095"/>
            <a:pathLst>
              <a:path w="3595370" h="2792095">
                <a:moveTo>
                  <a:pt x="144340" y="2601949"/>
                </a:moveTo>
                <a:cubicBezTo>
                  <a:pt x="178893" y="2995488"/>
                  <a:pt x="355087" y="2677612"/>
                  <a:pt x="502977" y="2542233"/>
                </a:cubicBezTo>
                <a:cubicBezTo>
                  <a:pt x="650867" y="2406854"/>
                  <a:pt x="775330" y="1973046"/>
                  <a:pt x="1031706" y="1789649"/>
                </a:cubicBezTo>
                <a:cubicBezTo>
                  <a:pt x="1288083" y="1606252"/>
                  <a:pt x="1784359" y="1619575"/>
                  <a:pt x="2041260" y="1441877"/>
                </a:cubicBezTo>
                <a:cubicBezTo>
                  <a:pt x="2298162" y="1264180"/>
                  <a:pt x="2364993" y="881139"/>
                  <a:pt x="2573115" y="723463"/>
                </a:cubicBezTo>
                <a:cubicBezTo>
                  <a:pt x="2781261" y="565812"/>
                  <a:pt x="3158400" y="581285"/>
                  <a:pt x="3290064" y="495898"/>
                </a:cubicBezTo>
                <a:cubicBezTo>
                  <a:pt x="3421727" y="410536"/>
                  <a:pt x="3862122" y="263709"/>
                  <a:pt x="3363046" y="211217"/>
                </a:cubicBezTo>
                <a:cubicBezTo>
                  <a:pt x="2863995" y="158725"/>
                  <a:pt x="832136" y="-217516"/>
                  <a:pt x="295680" y="180947"/>
                </a:cubicBezTo>
                <a:cubicBezTo>
                  <a:pt x="-240772" y="579410"/>
                  <a:pt x="109786" y="2208409"/>
                  <a:pt x="144340" y="2601949"/>
                </a:cubicBezTo>
                <a:close/>
              </a:path>
            </a:pathLst>
          </a:custGeom>
          <a:solidFill>
            <a:srgbClr val="A5DBFF"/>
          </a:solidFill>
          <a:ln>
            <a:noFill/>
          </a:ln>
          <a:effectLst/>
        </p:spPr>
      </p:sp>
      <p:sp>
        <p:nvSpPr>
          <p:cNvPr id="3" name="Google Shape;267;p2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AAAAAIkEAAC5AQAAQwYAABAAAAAmAAAACAAAAP//////////"/>
              </a:ext>
            </a:extLst>
          </p:cNvSpPr>
          <p:nvPr/>
        </p:nvSpPr>
        <p:spPr>
          <a:xfrm>
            <a:off x="0" y="737235"/>
            <a:ext cx="280035" cy="280670"/>
          </a:xfrm>
          <a:custGeom>
            <a:avLst/>
            <a:gdLst/>
            <a:ahLst/>
            <a:cxnLst/>
            <a:rect l="0" t="0" r="280035" b="280670"/>
            <a:pathLst>
              <a:path w="280035" h="280670">
                <a:moveTo>
                  <a:pt x="140017" y="82"/>
                </a:moveTo>
                <a:cubicBezTo>
                  <a:pt x="61837" y="82"/>
                  <a:pt x="82" y="64036"/>
                  <a:pt x="82" y="140335"/>
                </a:cubicBezTo>
                <a:cubicBezTo>
                  <a:pt x="82" y="218692"/>
                  <a:pt x="61837" y="280588"/>
                  <a:pt x="140017" y="280588"/>
                </a:cubicBezTo>
                <a:cubicBezTo>
                  <a:pt x="216144" y="280588"/>
                  <a:pt x="279952" y="218692"/>
                  <a:pt x="279952" y="140335"/>
                </a:cubicBezTo>
                <a:cubicBezTo>
                  <a:pt x="279952" y="64036"/>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 name="Google Shape;268;p2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5QMAADEBAACCCAAAiwIAABAAAAAmAAAACAAAAP//////////"/>
              </a:ext>
            </a:extLst>
          </p:cNvSpPr>
          <p:nvPr/>
        </p:nvSpPr>
        <p:spPr>
          <a:xfrm rot="1246806">
            <a:off x="633095" y="193675"/>
            <a:ext cx="749935" cy="219710"/>
          </a:xfrm>
          <a:custGeom>
            <a:avLst/>
            <a:gdLst/>
            <a:ahLst/>
            <a:cxnLst/>
            <a:rect l="0" t="0" r="749935" b="219710"/>
            <a:pathLst>
              <a:path w="749935" h="219710">
                <a:moveTo>
                  <a:pt x="547991" y="166"/>
                </a:moveTo>
                <a:cubicBezTo>
                  <a:pt x="543004" y="166"/>
                  <a:pt x="538184" y="2162"/>
                  <a:pt x="533364" y="6985"/>
                </a:cubicBezTo>
                <a:lnTo>
                  <a:pt x="362501" y="140375"/>
                </a:lnTo>
                <a:lnTo>
                  <a:pt x="204270" y="27776"/>
                </a:lnTo>
                <a:cubicBezTo>
                  <a:pt x="199118" y="26112"/>
                  <a:pt x="194630" y="25114"/>
                  <a:pt x="190475" y="25114"/>
                </a:cubicBezTo>
                <a:cubicBezTo>
                  <a:pt x="184823" y="25114"/>
                  <a:pt x="180004" y="27110"/>
                  <a:pt x="175018" y="32100"/>
                </a:cubicBezTo>
                <a:lnTo>
                  <a:pt x="8476" y="182121"/>
                </a:lnTo>
                <a:cubicBezTo>
                  <a:pt x="166" y="190438"/>
                  <a:pt x="166" y="202912"/>
                  <a:pt x="8476" y="211228"/>
                </a:cubicBezTo>
                <a:cubicBezTo>
                  <a:pt x="12631" y="219544"/>
                  <a:pt x="16787" y="219544"/>
                  <a:pt x="25097" y="219544"/>
                </a:cubicBezTo>
                <a:cubicBezTo>
                  <a:pt x="29252" y="219544"/>
                  <a:pt x="37563" y="219544"/>
                  <a:pt x="41718" y="215386"/>
                </a:cubicBezTo>
                <a:lnTo>
                  <a:pt x="191805" y="77838"/>
                </a:lnTo>
                <a:lnTo>
                  <a:pt x="350036" y="186279"/>
                </a:lnTo>
                <a:cubicBezTo>
                  <a:pt x="354191" y="188275"/>
                  <a:pt x="359343" y="189440"/>
                  <a:pt x="364163" y="189440"/>
                </a:cubicBezTo>
                <a:cubicBezTo>
                  <a:pt x="368817" y="189440"/>
                  <a:pt x="372972" y="188275"/>
                  <a:pt x="374967" y="186279"/>
                </a:cubicBezTo>
                <a:lnTo>
                  <a:pt x="549985" y="52890"/>
                </a:lnTo>
                <a:lnTo>
                  <a:pt x="712371" y="140375"/>
                </a:lnTo>
                <a:cubicBezTo>
                  <a:pt x="715862" y="141539"/>
                  <a:pt x="719186" y="142038"/>
                  <a:pt x="722344" y="142038"/>
                </a:cubicBezTo>
                <a:cubicBezTo>
                  <a:pt x="730987" y="142038"/>
                  <a:pt x="738466" y="138213"/>
                  <a:pt x="741624" y="132059"/>
                </a:cubicBezTo>
                <a:cubicBezTo>
                  <a:pt x="749935" y="119585"/>
                  <a:pt x="745779" y="107111"/>
                  <a:pt x="733314" y="98795"/>
                </a:cubicBezTo>
                <a:lnTo>
                  <a:pt x="558296" y="2827"/>
                </a:lnTo>
                <a:cubicBezTo>
                  <a:pt x="554805" y="1164"/>
                  <a:pt x="551481" y="166"/>
                  <a:pt x="547991" y="166"/>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269;p2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UCwAANz8//9tQgAACg4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UCwAANz8//9tQgAACg4AABAAAAAmAAAACAAAAP//////////"/>
              </a:ext>
            </a:extLst>
          </p:cNvSpPr>
          <p:nvPr/>
        </p:nvSpPr>
        <p:spPr>
          <a:xfrm flipH="1">
            <a:off x="7203440" y="-510540"/>
            <a:ext cx="3594735" cy="2792730"/>
          </a:xfrm>
          <a:custGeom>
            <a:avLst/>
            <a:gdLst/>
            <a:ahLst/>
            <a:cxnLst/>
            <a:rect l="0" t="0" r="3594735" b="2792730"/>
            <a:pathLst>
              <a:path w="3594735" h="2792730">
                <a:moveTo>
                  <a:pt x="144314" y="2602541"/>
                </a:moveTo>
                <a:cubicBezTo>
                  <a:pt x="178861" y="2996170"/>
                  <a:pt x="355023" y="2678222"/>
                  <a:pt x="502886" y="2542812"/>
                </a:cubicBezTo>
                <a:cubicBezTo>
                  <a:pt x="650752" y="2407402"/>
                  <a:pt x="775192" y="1973495"/>
                  <a:pt x="1031523" y="1790056"/>
                </a:cubicBezTo>
                <a:cubicBezTo>
                  <a:pt x="1287855" y="1606618"/>
                  <a:pt x="1784043" y="1619944"/>
                  <a:pt x="2040899" y="1442206"/>
                </a:cubicBezTo>
                <a:cubicBezTo>
                  <a:pt x="2297755" y="1264468"/>
                  <a:pt x="2364575" y="881340"/>
                  <a:pt x="2572660" y="723628"/>
                </a:cubicBezTo>
                <a:cubicBezTo>
                  <a:pt x="2780770" y="565942"/>
                  <a:pt x="3157842" y="581418"/>
                  <a:pt x="3289482" y="496011"/>
                </a:cubicBezTo>
                <a:cubicBezTo>
                  <a:pt x="3421122" y="410630"/>
                  <a:pt x="3861440" y="263769"/>
                  <a:pt x="3362452" y="211266"/>
                </a:cubicBezTo>
                <a:cubicBezTo>
                  <a:pt x="2863488" y="158762"/>
                  <a:pt x="831988" y="-217563"/>
                  <a:pt x="295627" y="180988"/>
                </a:cubicBezTo>
                <a:cubicBezTo>
                  <a:pt x="-240732" y="579543"/>
                  <a:pt x="109766" y="2208912"/>
                  <a:pt x="144314" y="2602541"/>
                </a:cubicBezTo>
                <a:close/>
              </a:path>
            </a:pathLst>
          </a:custGeom>
          <a:solidFill>
            <a:srgbClr val="FFA7BB"/>
          </a:solidFill>
          <a:ln>
            <a:noFill/>
          </a:ln>
          <a:effectLst/>
        </p:spPr>
      </p:sp>
      <p:sp>
        <p:nvSpPr>
          <p:cNvPr id="6" name="Google Shape;270;p2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IzYAAKwKAADcNwAAZQwAABAAAAAmAAAACAAAAP//////////"/>
              </a:ext>
            </a:extLst>
          </p:cNvSpPr>
          <p:nvPr/>
        </p:nvSpPr>
        <p:spPr>
          <a:xfrm>
            <a:off x="8800465" y="1734820"/>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271;p2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ITQAACcDAABtNgAA2QUAABAAAAAmAAAACAAAAP//////////"/>
              </a:ext>
            </a:extLst>
          </p:cNvSpPr>
          <p:nvPr/>
        </p:nvSpPr>
        <p:spPr>
          <a:xfrm rot="17099962" flipH="1">
            <a:off x="8441690" y="544830"/>
            <a:ext cx="438150" cy="373380"/>
          </a:xfrm>
          <a:custGeom>
            <a:avLst/>
            <a:gdLst/>
            <a:ahLst/>
            <a:cxnLst/>
            <a:rect l="0" t="0" r="438150" b="373380"/>
            <a:pathLst>
              <a:path w="438150" h="373380">
                <a:moveTo>
                  <a:pt x="207516" y="93"/>
                </a:moveTo>
                <a:cubicBezTo>
                  <a:pt x="132148" y="93"/>
                  <a:pt x="60109" y="40520"/>
                  <a:pt x="25523" y="111292"/>
                </a:cubicBezTo>
                <a:cubicBezTo>
                  <a:pt x="7028" y="146077"/>
                  <a:pt x="92" y="180862"/>
                  <a:pt x="2404" y="215646"/>
                </a:cubicBezTo>
                <a:cubicBezTo>
                  <a:pt x="36250" y="193536"/>
                  <a:pt x="75275" y="181602"/>
                  <a:pt x="114855" y="181602"/>
                </a:cubicBezTo>
                <a:cubicBezTo>
                  <a:pt x="145649" y="181602"/>
                  <a:pt x="176906" y="188818"/>
                  <a:pt x="206313" y="204082"/>
                </a:cubicBezTo>
                <a:cubicBezTo>
                  <a:pt x="273543" y="238867"/>
                  <a:pt x="312938" y="303811"/>
                  <a:pt x="317562" y="373287"/>
                </a:cubicBezTo>
                <a:cubicBezTo>
                  <a:pt x="347709" y="354785"/>
                  <a:pt x="370920" y="329252"/>
                  <a:pt x="387103" y="294467"/>
                </a:cubicBezTo>
                <a:cubicBezTo>
                  <a:pt x="438058" y="194831"/>
                  <a:pt x="398663" y="71882"/>
                  <a:pt x="299067" y="20908"/>
                </a:cubicBezTo>
                <a:cubicBezTo>
                  <a:pt x="269474" y="6846"/>
                  <a:pt x="238217" y="93"/>
                  <a:pt x="207516" y="93"/>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272;p2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uwEAAAoLAAC9AgAAFA0AABAAAAAmAAAACAAAAP//////////"/>
              </a:ext>
            </a:extLst>
          </p:cNvSpPr>
          <p:nvPr/>
        </p:nvSpPr>
        <p:spPr>
          <a:xfrm rot="19836949" flipH="1">
            <a:off x="281305" y="1794510"/>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273;p2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WTUAALwSAABbNgAAxhQAABAAAAAmAAAACAAAAP//////////"/>
              </a:ext>
            </a:extLst>
          </p:cNvSpPr>
          <p:nvPr/>
        </p:nvSpPr>
        <p:spPr>
          <a:xfrm rot="11708902">
            <a:off x="8672195" y="3045460"/>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274;p2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jwEAACIXAADpAgAAvxsAABAAAAAmAAAACAAAAP//////////"/>
              </a:ext>
            </a:extLst>
          </p:cNvSpPr>
          <p:nvPr/>
        </p:nvSpPr>
        <p:spPr>
          <a:xfrm rot="15462357">
            <a:off x="-11430" y="4025265"/>
            <a:ext cx="749935" cy="219710"/>
          </a:xfrm>
          <a:custGeom>
            <a:avLst/>
            <a:gdLst/>
            <a:ahLst/>
            <a:cxnLst/>
            <a:rect l="0" t="0" r="749935" b="219710"/>
            <a:pathLst>
              <a:path w="749935" h="219710">
                <a:moveTo>
                  <a:pt x="547991" y="166"/>
                </a:moveTo>
                <a:cubicBezTo>
                  <a:pt x="543004" y="166"/>
                  <a:pt x="538184" y="2162"/>
                  <a:pt x="533364" y="6985"/>
                </a:cubicBezTo>
                <a:lnTo>
                  <a:pt x="362501" y="140375"/>
                </a:lnTo>
                <a:lnTo>
                  <a:pt x="204270" y="27776"/>
                </a:lnTo>
                <a:cubicBezTo>
                  <a:pt x="199118" y="26112"/>
                  <a:pt x="194630" y="25114"/>
                  <a:pt x="190475" y="25114"/>
                </a:cubicBezTo>
                <a:cubicBezTo>
                  <a:pt x="184823" y="25114"/>
                  <a:pt x="180004" y="27110"/>
                  <a:pt x="175018" y="32100"/>
                </a:cubicBezTo>
                <a:lnTo>
                  <a:pt x="8476" y="182121"/>
                </a:lnTo>
                <a:cubicBezTo>
                  <a:pt x="166" y="190438"/>
                  <a:pt x="166" y="202912"/>
                  <a:pt x="8476" y="211228"/>
                </a:cubicBezTo>
                <a:cubicBezTo>
                  <a:pt x="12631" y="219544"/>
                  <a:pt x="16787" y="219544"/>
                  <a:pt x="25097" y="219544"/>
                </a:cubicBezTo>
                <a:cubicBezTo>
                  <a:pt x="29252" y="219544"/>
                  <a:pt x="37563" y="219544"/>
                  <a:pt x="41718" y="215386"/>
                </a:cubicBezTo>
                <a:lnTo>
                  <a:pt x="191805" y="77838"/>
                </a:lnTo>
                <a:lnTo>
                  <a:pt x="350036" y="186279"/>
                </a:lnTo>
                <a:cubicBezTo>
                  <a:pt x="354191" y="188275"/>
                  <a:pt x="359343" y="189440"/>
                  <a:pt x="364163" y="189440"/>
                </a:cubicBezTo>
                <a:cubicBezTo>
                  <a:pt x="368817" y="189440"/>
                  <a:pt x="372972" y="188275"/>
                  <a:pt x="374967" y="186279"/>
                </a:cubicBezTo>
                <a:lnTo>
                  <a:pt x="549985" y="52890"/>
                </a:lnTo>
                <a:lnTo>
                  <a:pt x="712371" y="140375"/>
                </a:lnTo>
                <a:cubicBezTo>
                  <a:pt x="715862" y="141539"/>
                  <a:pt x="719186" y="142038"/>
                  <a:pt x="722344" y="142038"/>
                </a:cubicBezTo>
                <a:cubicBezTo>
                  <a:pt x="730987" y="142038"/>
                  <a:pt x="738466" y="138213"/>
                  <a:pt x="741624" y="132059"/>
                </a:cubicBezTo>
                <a:cubicBezTo>
                  <a:pt x="749935" y="119585"/>
                  <a:pt x="745779" y="107111"/>
                  <a:pt x="733314" y="98795"/>
                </a:cubicBezTo>
                <a:lnTo>
                  <a:pt x="558296" y="2827"/>
                </a:lnTo>
                <a:cubicBezTo>
                  <a:pt x="554805" y="1164"/>
                  <a:pt x="551481" y="166"/>
                  <a:pt x="547991" y="166"/>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275;p2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I5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LDIAAPIYAADxNAAAVyAAABAAAAAmAAAACAAAAP//////////"/>
              </a:ext>
            </a:extLst>
          </p:cNvSpPr>
          <p:nvPr/>
        </p:nvSpPr>
        <p:spPr>
          <a:xfrm rot="18720105">
            <a:off x="7780020" y="4431030"/>
            <a:ext cx="1202055" cy="450215"/>
          </a:xfrm>
          <a:custGeom>
            <a:avLst/>
            <a:gdLst/>
            <a:ahLst/>
            <a:cxnLst/>
            <a:rect l="0" t="0" r="1202055" b="450215"/>
            <a:pathLst>
              <a:path w="1202055" h="450215">
                <a:moveTo>
                  <a:pt x="28712" y="0"/>
                </a:moveTo>
                <a:cubicBezTo>
                  <a:pt x="22970" y="0"/>
                  <a:pt x="16917" y="2016"/>
                  <a:pt x="11640" y="5428"/>
                </a:cubicBezTo>
                <a:cubicBezTo>
                  <a:pt x="0" y="13182"/>
                  <a:pt x="0" y="24968"/>
                  <a:pt x="7760" y="36600"/>
                </a:cubicBezTo>
                <a:lnTo>
                  <a:pt x="108953" y="188119"/>
                </a:lnTo>
                <a:cubicBezTo>
                  <a:pt x="114695" y="193857"/>
                  <a:pt x="122455" y="197424"/>
                  <a:pt x="130681" y="197424"/>
                </a:cubicBezTo>
                <a:cubicBezTo>
                  <a:pt x="133785" y="197424"/>
                  <a:pt x="136889" y="196959"/>
                  <a:pt x="139994" y="195873"/>
                </a:cubicBezTo>
                <a:lnTo>
                  <a:pt x="280143" y="118173"/>
                </a:lnTo>
                <a:lnTo>
                  <a:pt x="369540" y="250308"/>
                </a:lnTo>
                <a:cubicBezTo>
                  <a:pt x="374507" y="257753"/>
                  <a:pt x="381025" y="260389"/>
                  <a:pt x="388010" y="260389"/>
                </a:cubicBezTo>
                <a:cubicBezTo>
                  <a:pt x="392200" y="260389"/>
                  <a:pt x="396391" y="259614"/>
                  <a:pt x="400736" y="258063"/>
                </a:cubicBezTo>
                <a:lnTo>
                  <a:pt x="540730" y="180365"/>
                </a:lnTo>
                <a:lnTo>
                  <a:pt x="630128" y="312498"/>
                </a:lnTo>
                <a:cubicBezTo>
                  <a:pt x="635249" y="320097"/>
                  <a:pt x="643475" y="324285"/>
                  <a:pt x="650770" y="324285"/>
                </a:cubicBezTo>
                <a:cubicBezTo>
                  <a:pt x="654805" y="324285"/>
                  <a:pt x="658530" y="323044"/>
                  <a:pt x="661324" y="320252"/>
                </a:cubicBezTo>
                <a:lnTo>
                  <a:pt x="801318" y="242554"/>
                </a:lnTo>
                <a:lnTo>
                  <a:pt x="894751" y="374688"/>
                </a:lnTo>
                <a:cubicBezTo>
                  <a:pt x="897234" y="382287"/>
                  <a:pt x="904528" y="386474"/>
                  <a:pt x="912599" y="386474"/>
                </a:cubicBezTo>
                <a:cubicBezTo>
                  <a:pt x="917100" y="386474"/>
                  <a:pt x="921601" y="385233"/>
                  <a:pt x="925791" y="382442"/>
                </a:cubicBezTo>
                <a:lnTo>
                  <a:pt x="1065785" y="308621"/>
                </a:lnTo>
                <a:lnTo>
                  <a:pt x="1155338" y="440754"/>
                </a:lnTo>
                <a:cubicBezTo>
                  <a:pt x="1159218" y="444631"/>
                  <a:pt x="1163098" y="448509"/>
                  <a:pt x="1170858" y="448509"/>
                </a:cubicBezTo>
                <a:cubicBezTo>
                  <a:pt x="1171945" y="449749"/>
                  <a:pt x="1173497" y="450215"/>
                  <a:pt x="1175204" y="450215"/>
                </a:cubicBezTo>
                <a:cubicBezTo>
                  <a:pt x="1179240" y="450215"/>
                  <a:pt x="1184827" y="447423"/>
                  <a:pt x="1190259" y="444631"/>
                </a:cubicBezTo>
                <a:cubicBezTo>
                  <a:pt x="1198019" y="436877"/>
                  <a:pt x="1201899" y="425246"/>
                  <a:pt x="1194139" y="413614"/>
                </a:cubicBezTo>
                <a:lnTo>
                  <a:pt x="1093101" y="261940"/>
                </a:lnTo>
                <a:cubicBezTo>
                  <a:pt x="1087359" y="256357"/>
                  <a:pt x="1079599" y="252634"/>
                  <a:pt x="1071218" y="252634"/>
                </a:cubicBezTo>
                <a:cubicBezTo>
                  <a:pt x="1068269" y="252634"/>
                  <a:pt x="1065009" y="253255"/>
                  <a:pt x="1061905" y="254185"/>
                </a:cubicBezTo>
                <a:lnTo>
                  <a:pt x="921911" y="332039"/>
                </a:lnTo>
                <a:lnTo>
                  <a:pt x="828478" y="199750"/>
                </a:lnTo>
                <a:cubicBezTo>
                  <a:pt x="826150" y="192461"/>
                  <a:pt x="818856" y="189670"/>
                  <a:pt x="811096" y="189670"/>
                </a:cubicBezTo>
                <a:cubicBezTo>
                  <a:pt x="806439" y="189670"/>
                  <a:pt x="801628" y="190600"/>
                  <a:pt x="797438" y="191996"/>
                </a:cubicBezTo>
                <a:lnTo>
                  <a:pt x="657444" y="269849"/>
                </a:lnTo>
                <a:lnTo>
                  <a:pt x="567891" y="137561"/>
                </a:lnTo>
                <a:cubicBezTo>
                  <a:pt x="562924" y="130117"/>
                  <a:pt x="556251" y="125773"/>
                  <a:pt x="549111" y="125773"/>
                </a:cubicBezTo>
                <a:cubicBezTo>
                  <a:pt x="545076" y="125773"/>
                  <a:pt x="540885" y="127170"/>
                  <a:pt x="536850" y="129807"/>
                </a:cubicBezTo>
                <a:lnTo>
                  <a:pt x="396701" y="203628"/>
                </a:lnTo>
                <a:lnTo>
                  <a:pt x="307303" y="71494"/>
                </a:lnTo>
                <a:cubicBezTo>
                  <a:pt x="302492" y="66687"/>
                  <a:pt x="296283" y="63430"/>
                  <a:pt x="289300" y="63430"/>
                </a:cubicBezTo>
                <a:cubicBezTo>
                  <a:pt x="285109" y="63430"/>
                  <a:pt x="280608" y="64670"/>
                  <a:pt x="276263" y="67617"/>
                </a:cubicBezTo>
                <a:lnTo>
                  <a:pt x="136113" y="141438"/>
                </a:lnTo>
                <a:lnTo>
                  <a:pt x="46716" y="9305"/>
                </a:lnTo>
                <a:cubicBezTo>
                  <a:pt x="42370" y="2946"/>
                  <a:pt x="35696" y="0"/>
                  <a:pt x="28712"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2" name="Google Shape;276;p2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IMAV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0CAADSMwAAQwYAABAAAAAmAAAACAAAAD2wAAAAAAAA"/>
              </a:ext>
            </a:extLst>
          </p:cNvSpPr>
          <p:nvPr>
            <p:ph type="title"/>
          </p:nvPr>
        </p:nvSpPr>
        <p:spPr>
          <a:xfrm>
            <a:off x="720090" y="445135"/>
            <a:ext cx="7703820" cy="572770"/>
          </a:xfrm>
        </p:spPr>
        <p:txBody>
          <a:bodyPr vert="horz" wrap="square" lIns="91440" tIns="91440" rIns="91440" bIns="91440" numCol="1" spcCol="215900" anchor="ctr">
            <a:prstTxWarp prst="textNoShape">
              <a:avLst/>
            </a:prstTxWarp>
          </a:bodyPr>
          <a:lstStyle>
            <a:lvl1pPr algn="ct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13" name="Google Shape;277;p2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GyP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gYAAEkLAAD+EgAAmQ0AABAAAAAmAAAACAAAAD2wAAAAAAAA"/>
              </a:ext>
            </a:extLst>
          </p:cNvSpPr>
          <p:nvPr>
            <p:ph type="title" idx="2"/>
          </p:nvPr>
        </p:nvSpPr>
        <p:spPr>
          <a:xfrm>
            <a:off x="1101090" y="1834515"/>
            <a:ext cx="1986280" cy="375920"/>
          </a:xfrm>
        </p:spPr>
        <p:txBody>
          <a:bodyPr vert="horz" wrap="square" lIns="91440" tIns="91440" rIns="91440" bIns="91440" numCol="1" spcCol="215900" anchor="ctr">
            <a:prstTxWarp prst="textNoShape">
              <a:avLst/>
            </a:prstTxWarp>
          </a:bodyPr>
          <a:lstStyle>
            <a:lvl1pPr algn="ct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4" name="Google Shape;278;p2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A5AV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gYAAJkNAAD+EgAAexAAABAAAAAmAAAACAAAAD2wAAAAAAAA"/>
              </a:ext>
            </a:extLst>
          </p:cNvSpPr>
          <p:nvPr>
            <p:ph type="subTitle" idx="1"/>
          </p:nvPr>
        </p:nvSpPr>
        <p:spPr>
          <a:xfrm>
            <a:off x="1101090" y="2210435"/>
            <a:ext cx="1986280" cy="46863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15" name="Google Shape;279;p2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YDXb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BYAAEkLAAA8IgAAmQ0AABAAAAAmAAAACAAAAD2wAAAAAAAA"/>
              </a:ext>
            </a:extLst>
          </p:cNvSpPr>
          <p:nvPr>
            <p:ph type="title" idx="3"/>
          </p:nvPr>
        </p:nvSpPr>
        <p:spPr>
          <a:xfrm>
            <a:off x="3578860" y="1834515"/>
            <a:ext cx="1986280" cy="375920"/>
          </a:xfrm>
        </p:spPr>
        <p:txBody>
          <a:bodyPr vert="horz" wrap="square" lIns="91440" tIns="91440" rIns="91440" bIns="91440" numCol="1" spcCol="215900" anchor="ctr">
            <a:prstTxWarp prst="textNoShape">
              <a:avLst/>
            </a:prstTxWarp>
          </a:bodyPr>
          <a:lstStyle>
            <a:lvl1pPr algn="ct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6" name="Google Shape;280;p2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IcIAV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BYAAJkNAAA8IgAAexAAABAAAAAmAAAACAAAAD2wAAAAAAAA"/>
              </a:ext>
            </a:extLst>
          </p:cNvSpPr>
          <p:nvPr>
            <p:ph type="subTitle" idx="4"/>
          </p:nvPr>
        </p:nvSpPr>
        <p:spPr>
          <a:xfrm>
            <a:off x="3578860" y="2210435"/>
            <a:ext cx="1986280" cy="46863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17" name="Google Shape;281;p2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cXEy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gYAABsUAAD+EgAAaxYAABAAAAAmAAAACAAAAD2wAAAAAAAA"/>
              </a:ext>
            </a:extLst>
          </p:cNvSpPr>
          <p:nvPr>
            <p:ph type="title" idx="5"/>
          </p:nvPr>
        </p:nvSpPr>
        <p:spPr>
          <a:xfrm>
            <a:off x="1101090" y="3268345"/>
            <a:ext cx="1986280" cy="375920"/>
          </a:xfrm>
        </p:spPr>
        <p:txBody>
          <a:bodyPr vert="horz" wrap="square" lIns="91440" tIns="91440" rIns="91440" bIns="91440" numCol="1" spcCol="215900" anchor="ctr">
            <a:prstTxWarp prst="textNoShape">
              <a:avLst/>
            </a:prstTxWarp>
          </a:bodyPr>
          <a:lstStyle>
            <a:lvl1pPr algn="ct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18" name="Google Shape;282;p2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IoWsY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gYAAGsWAAD+EgAATBkAABAAAAAmAAAACAAAAD2wAAAAAAAA"/>
              </a:ext>
            </a:extLst>
          </p:cNvSpPr>
          <p:nvPr>
            <p:ph type="subTitle" idx="6"/>
          </p:nvPr>
        </p:nvSpPr>
        <p:spPr>
          <a:xfrm>
            <a:off x="1101090" y="3644265"/>
            <a:ext cx="1986280" cy="467995"/>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19" name="Google Shape;283;p2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cjJy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BYAABsUAAA8IgAAaxYAABAAAAAmAAAACAAAAD2wAAAAAAAA"/>
              </a:ext>
            </a:extLst>
          </p:cNvSpPr>
          <p:nvPr>
            <p:ph type="title" idx="7"/>
          </p:nvPr>
        </p:nvSpPr>
        <p:spPr>
          <a:xfrm>
            <a:off x="3578860" y="3268345"/>
            <a:ext cx="1986280" cy="375920"/>
          </a:xfrm>
        </p:spPr>
        <p:txBody>
          <a:bodyPr vert="horz" wrap="square" lIns="91440" tIns="91440" rIns="91440" bIns="91440" numCol="1" spcCol="215900" anchor="ctr">
            <a:prstTxWarp prst="textNoShape">
              <a:avLst/>
            </a:prstTxWarp>
          </a:bodyPr>
          <a:lstStyle>
            <a:lvl1pPr algn="ct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20" name="Google Shape;284;p2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YALR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BYAAGsWAAA8IgAATBkAABAAAAAmAAAACAAAAD2wAAAAAAAA"/>
              </a:ext>
            </a:extLst>
          </p:cNvSpPr>
          <p:nvPr>
            <p:ph type="subTitle" idx="8"/>
          </p:nvPr>
        </p:nvSpPr>
        <p:spPr>
          <a:xfrm>
            <a:off x="3578860" y="3644265"/>
            <a:ext cx="1986280" cy="467995"/>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21" name="Google Shape;285;p2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KzD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iUAAEkLAAB6MQAAmQ0AABAAAAAmAAAACAAAAD2wAAAAAAAA"/>
              </a:ext>
            </a:extLst>
          </p:cNvSpPr>
          <p:nvPr>
            <p:ph type="title" idx="9"/>
          </p:nvPr>
        </p:nvSpPr>
        <p:spPr>
          <a:xfrm>
            <a:off x="6056630" y="1834515"/>
            <a:ext cx="1986280" cy="375920"/>
          </a:xfrm>
        </p:spPr>
        <p:txBody>
          <a:bodyPr vert="horz" wrap="square" lIns="91440" tIns="91440" rIns="91440" bIns="91440" numCol="1" spcCol="215900" anchor="ctr">
            <a:prstTxWarp prst="textNoShape">
              <a:avLst/>
            </a:prstTxWarp>
          </a:bodyPr>
          <a:lstStyle>
            <a:lvl1pPr algn="ct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22" name="Google Shape;286;p2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oBXb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iUAAJkNAAB6MQAAexAAABAAAAAmAAAACAAAAD2wAAAAAAAA"/>
              </a:ext>
            </a:extLst>
          </p:cNvSpPr>
          <p:nvPr>
            <p:ph type="subTitle" idx="13"/>
          </p:nvPr>
        </p:nvSpPr>
        <p:spPr>
          <a:xfrm>
            <a:off x="6056630" y="2210435"/>
            <a:ext cx="1986280" cy="46863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23" name="Google Shape;287;p2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EAG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iUAABsUAAB6MQAAaxYAABAAAAAmAAAACAAAAD2wAAAAAAAA"/>
              </a:ext>
            </a:extLst>
          </p:cNvSpPr>
          <p:nvPr>
            <p:ph type="title" idx="14"/>
          </p:nvPr>
        </p:nvSpPr>
        <p:spPr>
          <a:xfrm>
            <a:off x="6056630" y="3268345"/>
            <a:ext cx="1986280" cy="375920"/>
          </a:xfrm>
        </p:spPr>
        <p:txBody>
          <a:bodyPr vert="horz" wrap="square" lIns="91440" tIns="91440" rIns="91440" bIns="91440" numCol="1" spcCol="215900" anchor="ctr">
            <a:prstTxWarp prst="textNoShape">
              <a:avLst/>
            </a:prstTxWarp>
          </a:bodyPr>
          <a:lstStyle>
            <a:lvl1pPr algn="ct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endParaRPr/>
          </a:p>
        </p:txBody>
      </p:sp>
      <p:sp>
        <p:nvSpPr>
          <p:cNvPr id="24" name="Google Shape;288;p2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AUL7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iUAAGsWAAB6MQAATBkAABAAAAAmAAAACAAAAD2wAAAAAAAA"/>
              </a:ext>
            </a:extLst>
          </p:cNvSpPr>
          <p:nvPr>
            <p:ph type="subTitle" idx="15"/>
          </p:nvPr>
        </p:nvSpPr>
        <p:spPr>
          <a:xfrm>
            <a:off x="6056630" y="3644265"/>
            <a:ext cx="1986280" cy="467995"/>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CUSTOM_11">
    <p:spTree>
      <p:nvGrpSpPr>
        <p:cNvPr id="1" name=""/>
        <p:cNvGrpSpPr/>
        <p:nvPr/>
      </p:nvGrpSpPr>
      <p:grpSpPr>
        <a:xfrm>
          <a:off x="0" y="0"/>
          <a:ext cx="0" cy="0"/>
          <a:chOff x="0" y="0"/>
          <a:chExt cx="0" cy="0"/>
        </a:xfrm>
      </p:grpSpPr>
      <p:sp>
        <p:nvSpPr>
          <p:cNvPr id="2" name="Google Shape;290;p2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CYAAEv5//8ZPQAAeQo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myVQ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CYAAEv5//8ZPQAAeQoAABAAAAAmAAAACAAAAP//////////"/>
              </a:ext>
            </a:extLst>
          </p:cNvSpPr>
          <p:nvPr/>
        </p:nvSpPr>
        <p:spPr>
          <a:xfrm flipH="1">
            <a:off x="6337300" y="-1090295"/>
            <a:ext cx="3594735" cy="2792730"/>
          </a:xfrm>
          <a:custGeom>
            <a:avLst/>
            <a:gdLst/>
            <a:ahLst/>
            <a:cxnLst/>
            <a:rect l="0" t="0" r="3594735" b="2792730"/>
            <a:pathLst>
              <a:path w="3594735" h="2792730">
                <a:moveTo>
                  <a:pt x="144314" y="2602541"/>
                </a:moveTo>
                <a:cubicBezTo>
                  <a:pt x="178861" y="2996170"/>
                  <a:pt x="355023" y="2678222"/>
                  <a:pt x="502886" y="2542812"/>
                </a:cubicBezTo>
                <a:cubicBezTo>
                  <a:pt x="650752" y="2407402"/>
                  <a:pt x="775192" y="1973495"/>
                  <a:pt x="1031523" y="1790056"/>
                </a:cubicBezTo>
                <a:cubicBezTo>
                  <a:pt x="1287855" y="1606618"/>
                  <a:pt x="1784043" y="1619944"/>
                  <a:pt x="2040899" y="1442206"/>
                </a:cubicBezTo>
                <a:cubicBezTo>
                  <a:pt x="2297755" y="1264468"/>
                  <a:pt x="2364575" y="881340"/>
                  <a:pt x="2572660" y="723628"/>
                </a:cubicBezTo>
                <a:cubicBezTo>
                  <a:pt x="2780770" y="565942"/>
                  <a:pt x="3157842" y="581418"/>
                  <a:pt x="3289482" y="496011"/>
                </a:cubicBezTo>
                <a:cubicBezTo>
                  <a:pt x="3421122" y="410630"/>
                  <a:pt x="3861440" y="263769"/>
                  <a:pt x="3362452" y="211266"/>
                </a:cubicBezTo>
                <a:cubicBezTo>
                  <a:pt x="2863488" y="158762"/>
                  <a:pt x="831988" y="-217563"/>
                  <a:pt x="295627" y="180988"/>
                </a:cubicBezTo>
                <a:cubicBezTo>
                  <a:pt x="-240732" y="579543"/>
                  <a:pt x="109766" y="2208912"/>
                  <a:pt x="144314" y="2602541"/>
                </a:cubicBezTo>
                <a:close/>
              </a:path>
            </a:pathLst>
          </a:custGeom>
          <a:solidFill>
            <a:srgbClr val="A5DBFF"/>
          </a:solidFill>
          <a:ln>
            <a:noFill/>
          </a:ln>
          <a:effectLst/>
        </p:spPr>
      </p:sp>
      <p:sp>
        <p:nvSpPr>
          <p:cNvPr id="3" name="Google Shape;291;p2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Rv3//7YWAABkEwAA4yc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LgC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Rv3//7YWAABkEwAA4ycAABAAAAAmAAAACAAAAP//////////"/>
              </a:ext>
            </a:extLst>
          </p:cNvSpPr>
          <p:nvPr/>
        </p:nvSpPr>
        <p:spPr>
          <a:xfrm rot="10800000" flipH="1">
            <a:off x="-443230" y="3691890"/>
            <a:ext cx="3595370" cy="2792095"/>
          </a:xfrm>
          <a:custGeom>
            <a:avLst/>
            <a:gdLst/>
            <a:ahLst/>
            <a:cxnLst/>
            <a:rect l="0" t="0" r="3595370" b="2792095"/>
            <a:pathLst>
              <a:path w="3595370" h="2792095">
                <a:moveTo>
                  <a:pt x="144340" y="2601949"/>
                </a:moveTo>
                <a:cubicBezTo>
                  <a:pt x="178893" y="2995488"/>
                  <a:pt x="355087" y="2677612"/>
                  <a:pt x="502977" y="2542233"/>
                </a:cubicBezTo>
                <a:cubicBezTo>
                  <a:pt x="650867" y="2406854"/>
                  <a:pt x="775330" y="1973046"/>
                  <a:pt x="1031706" y="1789649"/>
                </a:cubicBezTo>
                <a:cubicBezTo>
                  <a:pt x="1288083" y="1606252"/>
                  <a:pt x="1784359" y="1619575"/>
                  <a:pt x="2041260" y="1441877"/>
                </a:cubicBezTo>
                <a:cubicBezTo>
                  <a:pt x="2298162" y="1264180"/>
                  <a:pt x="2364993" y="881139"/>
                  <a:pt x="2573115" y="723463"/>
                </a:cubicBezTo>
                <a:cubicBezTo>
                  <a:pt x="2781261" y="565812"/>
                  <a:pt x="3158400" y="581285"/>
                  <a:pt x="3290064" y="495898"/>
                </a:cubicBezTo>
                <a:cubicBezTo>
                  <a:pt x="3421727" y="410536"/>
                  <a:pt x="3862122" y="263709"/>
                  <a:pt x="3363046" y="211217"/>
                </a:cubicBezTo>
                <a:cubicBezTo>
                  <a:pt x="2863995" y="158725"/>
                  <a:pt x="832136" y="-217516"/>
                  <a:pt x="295680" y="180947"/>
                </a:cubicBezTo>
                <a:cubicBezTo>
                  <a:pt x="-240772" y="579410"/>
                  <a:pt x="109786" y="2208409"/>
                  <a:pt x="144340" y="2601949"/>
                </a:cubicBezTo>
                <a:close/>
              </a:path>
            </a:pathLst>
          </a:custGeom>
          <a:solidFill>
            <a:srgbClr val="FFA7BB"/>
          </a:solidFill>
          <a:ln>
            <a:noFill/>
          </a:ln>
          <a:effectLst/>
        </p:spPr>
      </p:sp>
      <p:sp>
        <p:nvSpPr>
          <p:cNvPr id="4" name="Google Shape;292;p2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JysA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9QMAAEYdAACuBQAA/x4AABAAAAAmAAAACAAAAP//////////"/>
              </a:ext>
            </a:extLst>
          </p:cNvSpPr>
          <p:nvPr/>
        </p:nvSpPr>
        <p:spPr>
          <a:xfrm>
            <a:off x="643255" y="4758690"/>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293;p2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YJAX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ri4AADcAAABLMwAAkQEAABAAAAAmAAAACAAAAP//////////"/>
              </a:ext>
            </a:extLst>
          </p:cNvSpPr>
          <p:nvPr/>
        </p:nvSpPr>
        <p:spPr>
          <a:xfrm rot="21273111">
            <a:off x="7588250" y="34925"/>
            <a:ext cx="749935" cy="219710"/>
          </a:xfrm>
          <a:custGeom>
            <a:avLst/>
            <a:gdLst/>
            <a:ahLst/>
            <a:cxnLst/>
            <a:rect l="0" t="0" r="749935" b="219710"/>
            <a:pathLst>
              <a:path w="749935" h="219710">
                <a:moveTo>
                  <a:pt x="547991" y="166"/>
                </a:moveTo>
                <a:cubicBezTo>
                  <a:pt x="543004" y="166"/>
                  <a:pt x="538184" y="2162"/>
                  <a:pt x="533364" y="6985"/>
                </a:cubicBezTo>
                <a:lnTo>
                  <a:pt x="362501" y="140375"/>
                </a:lnTo>
                <a:lnTo>
                  <a:pt x="204270" y="27776"/>
                </a:lnTo>
                <a:cubicBezTo>
                  <a:pt x="199118" y="26112"/>
                  <a:pt x="194630" y="25114"/>
                  <a:pt x="190475" y="25114"/>
                </a:cubicBezTo>
                <a:cubicBezTo>
                  <a:pt x="184823" y="25114"/>
                  <a:pt x="180004" y="27110"/>
                  <a:pt x="175018" y="32100"/>
                </a:cubicBezTo>
                <a:lnTo>
                  <a:pt x="8476" y="182121"/>
                </a:lnTo>
                <a:cubicBezTo>
                  <a:pt x="166" y="190438"/>
                  <a:pt x="166" y="202912"/>
                  <a:pt x="8476" y="211228"/>
                </a:cubicBezTo>
                <a:cubicBezTo>
                  <a:pt x="12631" y="219544"/>
                  <a:pt x="16787" y="219544"/>
                  <a:pt x="25097" y="219544"/>
                </a:cubicBezTo>
                <a:cubicBezTo>
                  <a:pt x="29252" y="219544"/>
                  <a:pt x="37563" y="219544"/>
                  <a:pt x="41718" y="215386"/>
                </a:cubicBezTo>
                <a:lnTo>
                  <a:pt x="191805" y="77838"/>
                </a:lnTo>
                <a:lnTo>
                  <a:pt x="350036" y="186279"/>
                </a:lnTo>
                <a:cubicBezTo>
                  <a:pt x="354191" y="188275"/>
                  <a:pt x="359343" y="189440"/>
                  <a:pt x="364163" y="189440"/>
                </a:cubicBezTo>
                <a:cubicBezTo>
                  <a:pt x="368817" y="189440"/>
                  <a:pt x="372972" y="188275"/>
                  <a:pt x="374967" y="186279"/>
                </a:cubicBezTo>
                <a:lnTo>
                  <a:pt x="549985" y="52890"/>
                </a:lnTo>
                <a:lnTo>
                  <a:pt x="712371" y="140375"/>
                </a:lnTo>
                <a:cubicBezTo>
                  <a:pt x="715862" y="141539"/>
                  <a:pt x="719186" y="142038"/>
                  <a:pt x="722344" y="142038"/>
                </a:cubicBezTo>
                <a:cubicBezTo>
                  <a:pt x="730987" y="142038"/>
                  <a:pt x="738466" y="138213"/>
                  <a:pt x="741624" y="132059"/>
                </a:cubicBezTo>
                <a:cubicBezTo>
                  <a:pt x="749935" y="119585"/>
                  <a:pt x="745779" y="107111"/>
                  <a:pt x="733314" y="98795"/>
                </a:cubicBezTo>
                <a:lnTo>
                  <a:pt x="558296" y="2827"/>
                </a:lnTo>
                <a:cubicBezTo>
                  <a:pt x="554805" y="1164"/>
                  <a:pt x="551481" y="166"/>
                  <a:pt x="547991" y="166"/>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294;p2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2yIh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GjUAAH4CAACiNwAAdwUAABAAAAAmAAAACAAAAP//////////"/>
              </a:ext>
            </a:extLst>
          </p:cNvSpPr>
          <p:nvPr/>
        </p:nvSpPr>
        <p:spPr>
          <a:xfrm rot="17099951" flipH="1">
            <a:off x="8596630" y="440690"/>
            <a:ext cx="483235" cy="411480"/>
          </a:xfrm>
          <a:custGeom>
            <a:avLst/>
            <a:gdLst/>
            <a:ahLst/>
            <a:cxnLst/>
            <a:rect l="0" t="0" r="483235" b="411480"/>
            <a:pathLst>
              <a:path w="483235" h="411480">
                <a:moveTo>
                  <a:pt x="228868" y="102"/>
                </a:moveTo>
                <a:cubicBezTo>
                  <a:pt x="145745" y="102"/>
                  <a:pt x="66294" y="44655"/>
                  <a:pt x="28149" y="122649"/>
                </a:cubicBezTo>
                <a:cubicBezTo>
                  <a:pt x="7751" y="160983"/>
                  <a:pt x="101" y="199317"/>
                  <a:pt x="2651" y="237651"/>
                </a:cubicBezTo>
                <a:cubicBezTo>
                  <a:pt x="39980" y="213284"/>
                  <a:pt x="83020" y="200133"/>
                  <a:pt x="126672" y="200133"/>
                </a:cubicBezTo>
                <a:cubicBezTo>
                  <a:pt x="160636" y="200133"/>
                  <a:pt x="195109" y="208085"/>
                  <a:pt x="227542" y="224907"/>
                </a:cubicBezTo>
                <a:cubicBezTo>
                  <a:pt x="301690" y="263241"/>
                  <a:pt x="345138" y="334812"/>
                  <a:pt x="350238" y="411378"/>
                </a:cubicBezTo>
                <a:cubicBezTo>
                  <a:pt x="383487" y="390988"/>
                  <a:pt x="409087" y="362849"/>
                  <a:pt x="426935" y="324515"/>
                </a:cubicBezTo>
                <a:cubicBezTo>
                  <a:pt x="483133" y="214712"/>
                  <a:pt x="439684" y="79217"/>
                  <a:pt x="329840" y="23041"/>
                </a:cubicBezTo>
                <a:cubicBezTo>
                  <a:pt x="297202" y="7544"/>
                  <a:pt x="262729" y="102"/>
                  <a:pt x="228868" y="102"/>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295;p2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YPB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TgAAAHEYAABYAgAAdBkAABAAAAAmAAAACAAAAP//////////"/>
              </a:ext>
            </a:extLst>
          </p:cNvSpPr>
          <p:nvPr/>
        </p:nvSpPr>
        <p:spPr>
          <a:xfrm rot="14650889" flipH="1">
            <a:off x="132715" y="3890010"/>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296;p2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FCDz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GAIAAJ8CAAB+AwAABAQAABAAAAAmAAAACAAAAP//////////"/>
              </a:ext>
            </a:extLst>
          </p:cNvSpPr>
          <p:nvPr/>
        </p:nvSpPr>
        <p:spPr>
          <a:xfrm>
            <a:off x="340360" y="426085"/>
            <a:ext cx="227330" cy="226695"/>
          </a:xfrm>
          <a:custGeom>
            <a:avLst/>
            <a:gdLst/>
            <a:ahLst/>
            <a:cxnLst/>
            <a:rect l="0" t="0" r="227330" b="226695"/>
            <a:pathLst>
              <a:path w="227330" h="226695">
                <a:moveTo>
                  <a:pt x="113665" y="66"/>
                </a:moveTo>
                <a:cubicBezTo>
                  <a:pt x="50199" y="66"/>
                  <a:pt x="67" y="51721"/>
                  <a:pt x="67" y="113347"/>
                </a:cubicBezTo>
                <a:cubicBezTo>
                  <a:pt x="67" y="176635"/>
                  <a:pt x="50199" y="226628"/>
                  <a:pt x="113665" y="226628"/>
                </a:cubicBezTo>
                <a:cubicBezTo>
                  <a:pt x="175464" y="226628"/>
                  <a:pt x="227263" y="176635"/>
                  <a:pt x="227263" y="113347"/>
                </a:cubicBezTo>
                <a:cubicBezTo>
                  <a:pt x="227263" y="51721"/>
                  <a:pt x="175464" y="66"/>
                  <a:pt x="113665" y="66"/>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297;p2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EBXb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0TUAAOsaAADbNwAA7hsAABAAAAAmAAAACAAAAP//////////"/>
              </a:ext>
            </a:extLst>
          </p:cNvSpPr>
          <p:nvPr/>
        </p:nvSpPr>
        <p:spPr>
          <a:xfrm rot="14650889" flipH="1">
            <a:off x="8831580" y="4292600"/>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298;p2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kAC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0CAADSMwAAQwYAABAAAAAmAAAACAAAAD2wAAAAAAAA"/>
              </a:ext>
            </a:extLst>
          </p:cNvSpPr>
          <p:nvPr>
            <p:ph type="title"/>
          </p:nvPr>
        </p:nvSpPr>
        <p:spPr>
          <a:xfrm>
            <a:off x="720090" y="445135"/>
            <a:ext cx="7703820" cy="572770"/>
          </a:xfrm>
        </p:spPr>
        <p:txBody>
          <a:bodyPr vert="horz" wrap="square" lIns="91440" tIns="91440" rIns="91440" bIns="91440" numCol="1" spcCol="215900" anchor="ctr">
            <a:prstTxWarp prst="textNoShape">
              <a:avLst/>
            </a:prstTxWarp>
          </a:bodyPr>
          <a:lstStyle>
            <a:lvl1pPr algn="ct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CUSTOM_11_1">
    <p:spTree>
      <p:nvGrpSpPr>
        <p:cNvPr id="1" name=""/>
        <p:cNvGrpSpPr/>
        <p:nvPr/>
      </p:nvGrpSpPr>
      <p:grpSpPr>
        <a:xfrm>
          <a:off x="0" y="0"/>
          <a:ext cx="0" cy="0"/>
          <a:chOff x="0" y="0"/>
          <a:chExt cx="0" cy="0"/>
        </a:xfrm>
      </p:grpSpPr>
      <p:sp>
        <p:nvSpPr>
          <p:cNvPr id="2" name="Google Shape;300;p2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CYAAEv5//8ZPQAAeQo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8CAX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CYAAEv5//8ZPQAAeQoAABAAAAAmAAAACAAAAP//////////"/>
              </a:ext>
            </a:extLst>
          </p:cNvSpPr>
          <p:nvPr/>
        </p:nvSpPr>
        <p:spPr>
          <a:xfrm flipH="1">
            <a:off x="6337300" y="-1090295"/>
            <a:ext cx="3594735" cy="2792730"/>
          </a:xfrm>
          <a:custGeom>
            <a:avLst/>
            <a:gdLst/>
            <a:ahLst/>
            <a:cxnLst/>
            <a:rect l="0" t="0" r="3594735" b="2792730"/>
            <a:pathLst>
              <a:path w="3594735" h="2792730">
                <a:moveTo>
                  <a:pt x="144314" y="2602541"/>
                </a:moveTo>
                <a:cubicBezTo>
                  <a:pt x="178861" y="2996170"/>
                  <a:pt x="355023" y="2678222"/>
                  <a:pt x="502886" y="2542812"/>
                </a:cubicBezTo>
                <a:cubicBezTo>
                  <a:pt x="650752" y="2407402"/>
                  <a:pt x="775192" y="1973495"/>
                  <a:pt x="1031523" y="1790056"/>
                </a:cubicBezTo>
                <a:cubicBezTo>
                  <a:pt x="1287855" y="1606618"/>
                  <a:pt x="1784043" y="1619944"/>
                  <a:pt x="2040899" y="1442206"/>
                </a:cubicBezTo>
                <a:cubicBezTo>
                  <a:pt x="2297755" y="1264468"/>
                  <a:pt x="2364575" y="881340"/>
                  <a:pt x="2572660" y="723628"/>
                </a:cubicBezTo>
                <a:cubicBezTo>
                  <a:pt x="2780770" y="565942"/>
                  <a:pt x="3157842" y="581418"/>
                  <a:pt x="3289482" y="496011"/>
                </a:cubicBezTo>
                <a:cubicBezTo>
                  <a:pt x="3421122" y="410630"/>
                  <a:pt x="3861440" y="263769"/>
                  <a:pt x="3362452" y="211266"/>
                </a:cubicBezTo>
                <a:cubicBezTo>
                  <a:pt x="2863488" y="158762"/>
                  <a:pt x="831988" y="-217563"/>
                  <a:pt x="295627" y="180988"/>
                </a:cubicBezTo>
                <a:cubicBezTo>
                  <a:pt x="-240732" y="579543"/>
                  <a:pt x="109766" y="2208912"/>
                  <a:pt x="144314" y="2602541"/>
                </a:cubicBezTo>
                <a:close/>
              </a:path>
            </a:pathLst>
          </a:custGeom>
          <a:solidFill>
            <a:srgbClr val="FFA7BB"/>
          </a:solidFill>
          <a:ln>
            <a:noFill/>
          </a:ln>
          <a:effectLst/>
        </p:spPr>
      </p:sp>
      <p:sp>
        <p:nvSpPr>
          <p:cNvPr id="3" name="Google Shape;301;p2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SPv//7sWAABmEQAA6Cc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AxAb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SPv//7sWAABmEQAA6CcAABAAAAAmAAAACAAAAP//////////"/>
              </a:ext>
            </a:extLst>
          </p:cNvSpPr>
          <p:nvPr/>
        </p:nvSpPr>
        <p:spPr>
          <a:xfrm rot="10800000" flipH="1">
            <a:off x="-767080" y="3695065"/>
            <a:ext cx="3595370" cy="2792095"/>
          </a:xfrm>
          <a:custGeom>
            <a:avLst/>
            <a:gdLst/>
            <a:ahLst/>
            <a:cxnLst/>
            <a:rect l="0" t="0" r="3595370" b="2792095"/>
            <a:pathLst>
              <a:path w="3595370" h="2792095">
                <a:moveTo>
                  <a:pt x="144340" y="2601949"/>
                </a:moveTo>
                <a:cubicBezTo>
                  <a:pt x="178893" y="2995488"/>
                  <a:pt x="355087" y="2677612"/>
                  <a:pt x="502977" y="2542233"/>
                </a:cubicBezTo>
                <a:cubicBezTo>
                  <a:pt x="650867" y="2406854"/>
                  <a:pt x="775330" y="1973046"/>
                  <a:pt x="1031706" y="1789649"/>
                </a:cubicBezTo>
                <a:cubicBezTo>
                  <a:pt x="1288083" y="1606252"/>
                  <a:pt x="1784359" y="1619575"/>
                  <a:pt x="2041260" y="1441877"/>
                </a:cubicBezTo>
                <a:cubicBezTo>
                  <a:pt x="2298162" y="1264180"/>
                  <a:pt x="2364993" y="881139"/>
                  <a:pt x="2573115" y="723463"/>
                </a:cubicBezTo>
                <a:cubicBezTo>
                  <a:pt x="2781261" y="565812"/>
                  <a:pt x="3158400" y="581285"/>
                  <a:pt x="3290064" y="495898"/>
                </a:cubicBezTo>
                <a:cubicBezTo>
                  <a:pt x="3421727" y="410536"/>
                  <a:pt x="3862122" y="263709"/>
                  <a:pt x="3363046" y="211217"/>
                </a:cubicBezTo>
                <a:cubicBezTo>
                  <a:pt x="2863995" y="158725"/>
                  <a:pt x="832136" y="-217516"/>
                  <a:pt x="295680" y="180947"/>
                </a:cubicBezTo>
                <a:cubicBezTo>
                  <a:pt x="-240772" y="579410"/>
                  <a:pt x="109786" y="2208409"/>
                  <a:pt x="144340" y="2601949"/>
                </a:cubicBezTo>
                <a:close/>
              </a:path>
            </a:pathLst>
          </a:custGeom>
          <a:solidFill>
            <a:srgbClr val="A5DBFF"/>
          </a:solidFill>
          <a:ln>
            <a:noFill/>
          </a:ln>
          <a:effectLst/>
        </p:spPr>
      </p:sp>
      <p:sp>
        <p:nvSpPr>
          <p:cNvPr id="4" name="Google Shape;302;p2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cGBi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uS4AAEAAAAByMAAA+QEAABAAAAAmAAAACAAAAP//////////"/>
              </a:ext>
            </a:extLst>
          </p:cNvSpPr>
          <p:nvPr/>
        </p:nvSpPr>
        <p:spPr>
          <a:xfrm>
            <a:off x="7595235" y="40640"/>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303;p2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ESOb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OQIAAHkdAADWBgAA0h4AABAAAAAmAAAACAAAAP//////////"/>
              </a:ext>
            </a:extLst>
          </p:cNvSpPr>
          <p:nvPr/>
        </p:nvSpPr>
        <p:spPr>
          <a:xfrm rot="21273111">
            <a:off x="361315" y="4791075"/>
            <a:ext cx="749935" cy="219075"/>
          </a:xfrm>
          <a:custGeom>
            <a:avLst/>
            <a:gdLst/>
            <a:ahLst/>
            <a:cxnLst/>
            <a:rect l="0" t="0" r="749935" b="219075"/>
            <a:pathLst>
              <a:path w="749935" h="219075">
                <a:moveTo>
                  <a:pt x="547991" y="165"/>
                </a:moveTo>
                <a:cubicBezTo>
                  <a:pt x="543004" y="165"/>
                  <a:pt x="538184" y="2155"/>
                  <a:pt x="533364" y="6965"/>
                </a:cubicBezTo>
                <a:lnTo>
                  <a:pt x="362501" y="139969"/>
                </a:lnTo>
                <a:lnTo>
                  <a:pt x="204270" y="27695"/>
                </a:lnTo>
                <a:cubicBezTo>
                  <a:pt x="199118" y="26036"/>
                  <a:pt x="194630" y="25041"/>
                  <a:pt x="190475" y="25041"/>
                </a:cubicBezTo>
                <a:cubicBezTo>
                  <a:pt x="184823" y="25041"/>
                  <a:pt x="180004" y="27031"/>
                  <a:pt x="175018" y="32007"/>
                </a:cubicBezTo>
                <a:lnTo>
                  <a:pt x="8476" y="181595"/>
                </a:lnTo>
                <a:cubicBezTo>
                  <a:pt x="166" y="189887"/>
                  <a:pt x="166" y="202325"/>
                  <a:pt x="8476" y="210617"/>
                </a:cubicBezTo>
                <a:cubicBezTo>
                  <a:pt x="12631" y="218909"/>
                  <a:pt x="16787" y="218909"/>
                  <a:pt x="25097" y="218909"/>
                </a:cubicBezTo>
                <a:cubicBezTo>
                  <a:pt x="29252" y="218909"/>
                  <a:pt x="37563" y="218909"/>
                  <a:pt x="41718" y="214763"/>
                </a:cubicBezTo>
                <a:lnTo>
                  <a:pt x="191805" y="77613"/>
                </a:lnTo>
                <a:lnTo>
                  <a:pt x="350036" y="185741"/>
                </a:lnTo>
                <a:cubicBezTo>
                  <a:pt x="354191" y="187731"/>
                  <a:pt x="359343" y="188892"/>
                  <a:pt x="364163" y="188892"/>
                </a:cubicBezTo>
                <a:cubicBezTo>
                  <a:pt x="368817" y="188892"/>
                  <a:pt x="372972" y="187731"/>
                  <a:pt x="374967" y="185741"/>
                </a:cubicBezTo>
                <a:lnTo>
                  <a:pt x="549985" y="52737"/>
                </a:lnTo>
                <a:lnTo>
                  <a:pt x="712371" y="139969"/>
                </a:lnTo>
                <a:cubicBezTo>
                  <a:pt x="715862" y="141130"/>
                  <a:pt x="719186" y="141627"/>
                  <a:pt x="722344" y="141627"/>
                </a:cubicBezTo>
                <a:cubicBezTo>
                  <a:pt x="730987" y="141627"/>
                  <a:pt x="738466" y="137813"/>
                  <a:pt x="741624" y="131677"/>
                </a:cubicBezTo>
                <a:cubicBezTo>
                  <a:pt x="749935" y="119239"/>
                  <a:pt x="745779" y="106801"/>
                  <a:pt x="733314" y="98509"/>
                </a:cubicBezTo>
                <a:lnTo>
                  <a:pt x="558296" y="2819"/>
                </a:lnTo>
                <a:cubicBezTo>
                  <a:pt x="554805" y="1160"/>
                  <a:pt x="551481" y="165"/>
                  <a:pt x="547991" y="165"/>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304;p2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N/f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hwEAAEACAAAPBAAAOQUAABAAAAAmAAAACAAAAP//////////"/>
              </a:ext>
            </a:extLst>
          </p:cNvSpPr>
          <p:nvPr/>
        </p:nvSpPr>
        <p:spPr>
          <a:xfrm rot="17099951" flipH="1">
            <a:off x="212725" y="401320"/>
            <a:ext cx="483235" cy="411480"/>
          </a:xfrm>
          <a:custGeom>
            <a:avLst/>
            <a:gdLst/>
            <a:ahLst/>
            <a:cxnLst/>
            <a:rect l="0" t="0" r="483235" b="411480"/>
            <a:pathLst>
              <a:path w="483235" h="411480">
                <a:moveTo>
                  <a:pt x="228868" y="102"/>
                </a:moveTo>
                <a:cubicBezTo>
                  <a:pt x="145745" y="102"/>
                  <a:pt x="66294" y="44655"/>
                  <a:pt x="28149" y="122649"/>
                </a:cubicBezTo>
                <a:cubicBezTo>
                  <a:pt x="7751" y="160983"/>
                  <a:pt x="101" y="199317"/>
                  <a:pt x="2651" y="237651"/>
                </a:cubicBezTo>
                <a:cubicBezTo>
                  <a:pt x="39980" y="213284"/>
                  <a:pt x="83020" y="200133"/>
                  <a:pt x="126672" y="200133"/>
                </a:cubicBezTo>
                <a:cubicBezTo>
                  <a:pt x="160636" y="200133"/>
                  <a:pt x="195109" y="208085"/>
                  <a:pt x="227542" y="224907"/>
                </a:cubicBezTo>
                <a:cubicBezTo>
                  <a:pt x="301690" y="263241"/>
                  <a:pt x="345138" y="334812"/>
                  <a:pt x="350238" y="411378"/>
                </a:cubicBezTo>
                <a:cubicBezTo>
                  <a:pt x="383487" y="390988"/>
                  <a:pt x="409087" y="362849"/>
                  <a:pt x="426935" y="324515"/>
                </a:cubicBezTo>
                <a:cubicBezTo>
                  <a:pt x="483133" y="214712"/>
                  <a:pt x="439684" y="79217"/>
                  <a:pt x="329840" y="23041"/>
                </a:cubicBezTo>
                <a:cubicBezTo>
                  <a:pt x="297202" y="7544"/>
                  <a:pt x="262729" y="102"/>
                  <a:pt x="228868" y="102"/>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305;p2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MAD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tgAAAHoZAAC5AQAAhBsAABAAAAAmAAAACAAAAP//////////"/>
              </a:ext>
            </a:extLst>
          </p:cNvSpPr>
          <p:nvPr/>
        </p:nvSpPr>
        <p:spPr>
          <a:xfrm rot="12624787" flipH="1">
            <a:off x="115570" y="4141470"/>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306;p2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kCXb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0jMAADwaAAA4NQAAohsAABAAAAAmAAAACAAAAP//////////"/>
              </a:ext>
            </a:extLst>
          </p:cNvSpPr>
          <p:nvPr/>
        </p:nvSpPr>
        <p:spPr>
          <a:xfrm>
            <a:off x="8423910" y="4264660"/>
            <a:ext cx="227330" cy="227330"/>
          </a:xfrm>
          <a:custGeom>
            <a:avLst/>
            <a:gdLst/>
            <a:ahLst/>
            <a:cxnLst/>
            <a:rect l="0" t="0" r="227330" b="227330"/>
            <a:pathLst>
              <a:path w="227330" h="227330">
                <a:moveTo>
                  <a:pt x="113665" y="67"/>
                </a:moveTo>
                <a:cubicBezTo>
                  <a:pt x="50199" y="67"/>
                  <a:pt x="67" y="51866"/>
                  <a:pt x="67" y="113665"/>
                </a:cubicBezTo>
                <a:cubicBezTo>
                  <a:pt x="67" y="177131"/>
                  <a:pt x="50199" y="227263"/>
                  <a:pt x="113665" y="227263"/>
                </a:cubicBezTo>
                <a:cubicBezTo>
                  <a:pt x="175464" y="227263"/>
                  <a:pt x="227263" y="177131"/>
                  <a:pt x="227263" y="113665"/>
                </a:cubicBezTo>
                <a:cubicBezTo>
                  <a:pt x="227263" y="51866"/>
                  <a:pt x="175464" y="67"/>
                  <a:pt x="113665" y="67"/>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307;p2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AWEL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mzUAAAEIAACkNwAAAwkAABAAAAAmAAAACAAAAP//////////"/>
              </a:ext>
            </a:extLst>
          </p:cNvSpPr>
          <p:nvPr/>
        </p:nvSpPr>
        <p:spPr>
          <a:xfrm rot="14650889" flipH="1">
            <a:off x="8797290" y="1217930"/>
            <a:ext cx="163830" cy="330835"/>
          </a:xfrm>
          <a:custGeom>
            <a:avLst/>
            <a:gdLst/>
            <a:ahLst/>
            <a:cxnLst/>
            <a:rect l="0" t="0" r="163830" b="330835"/>
            <a:pathLst>
              <a:path w="163830" h="330835">
                <a:moveTo>
                  <a:pt x="133928" y="210"/>
                </a:moveTo>
                <a:cubicBezTo>
                  <a:pt x="121293" y="210"/>
                  <a:pt x="109922" y="8844"/>
                  <a:pt x="105710" y="17478"/>
                </a:cubicBezTo>
                <a:lnTo>
                  <a:pt x="5264" y="291876"/>
                </a:lnTo>
                <a:cubicBezTo>
                  <a:pt x="0" y="307670"/>
                  <a:pt x="5264" y="323464"/>
                  <a:pt x="21268" y="328729"/>
                </a:cubicBezTo>
                <a:cubicBezTo>
                  <a:pt x="25059" y="330203"/>
                  <a:pt x="29060" y="330835"/>
                  <a:pt x="32850" y="330835"/>
                </a:cubicBezTo>
                <a:cubicBezTo>
                  <a:pt x="44221" y="330835"/>
                  <a:pt x="54119" y="324938"/>
                  <a:pt x="58120" y="312934"/>
                </a:cubicBezTo>
                <a:lnTo>
                  <a:pt x="158355" y="38537"/>
                </a:lnTo>
                <a:cubicBezTo>
                  <a:pt x="163619" y="22743"/>
                  <a:pt x="158355" y="6738"/>
                  <a:pt x="142562" y="1474"/>
                </a:cubicBezTo>
                <a:cubicBezTo>
                  <a:pt x="139613" y="631"/>
                  <a:pt x="136665" y="210"/>
                  <a:pt x="133928" y="21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308;p2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MQsT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UTQAABADAADuOAAAagQAABAAAAAmAAAACAAAAP//////////"/>
              </a:ext>
            </a:extLst>
          </p:cNvSpPr>
          <p:nvPr/>
        </p:nvSpPr>
        <p:spPr>
          <a:xfrm rot="21273111">
            <a:off x="8504555" y="497840"/>
            <a:ext cx="749935" cy="219710"/>
          </a:xfrm>
          <a:custGeom>
            <a:avLst/>
            <a:gdLst/>
            <a:ahLst/>
            <a:cxnLst/>
            <a:rect l="0" t="0" r="749935" b="219710"/>
            <a:pathLst>
              <a:path w="749935" h="219710">
                <a:moveTo>
                  <a:pt x="547991" y="166"/>
                </a:moveTo>
                <a:cubicBezTo>
                  <a:pt x="543004" y="166"/>
                  <a:pt x="538184" y="2162"/>
                  <a:pt x="533364" y="6985"/>
                </a:cubicBezTo>
                <a:lnTo>
                  <a:pt x="362501" y="140375"/>
                </a:lnTo>
                <a:lnTo>
                  <a:pt x="204270" y="27776"/>
                </a:lnTo>
                <a:cubicBezTo>
                  <a:pt x="199118" y="26112"/>
                  <a:pt x="194630" y="25114"/>
                  <a:pt x="190475" y="25114"/>
                </a:cubicBezTo>
                <a:cubicBezTo>
                  <a:pt x="184823" y="25114"/>
                  <a:pt x="180004" y="27110"/>
                  <a:pt x="175018" y="32100"/>
                </a:cubicBezTo>
                <a:lnTo>
                  <a:pt x="8476" y="182121"/>
                </a:lnTo>
                <a:cubicBezTo>
                  <a:pt x="166" y="190438"/>
                  <a:pt x="166" y="202912"/>
                  <a:pt x="8476" y="211228"/>
                </a:cubicBezTo>
                <a:cubicBezTo>
                  <a:pt x="12631" y="219544"/>
                  <a:pt x="16787" y="219544"/>
                  <a:pt x="25097" y="219544"/>
                </a:cubicBezTo>
                <a:cubicBezTo>
                  <a:pt x="29252" y="219544"/>
                  <a:pt x="37563" y="219544"/>
                  <a:pt x="41718" y="215386"/>
                </a:cubicBezTo>
                <a:lnTo>
                  <a:pt x="191805" y="77838"/>
                </a:lnTo>
                <a:lnTo>
                  <a:pt x="350036" y="186279"/>
                </a:lnTo>
                <a:cubicBezTo>
                  <a:pt x="354191" y="188275"/>
                  <a:pt x="359343" y="189440"/>
                  <a:pt x="364163" y="189440"/>
                </a:cubicBezTo>
                <a:cubicBezTo>
                  <a:pt x="368817" y="189440"/>
                  <a:pt x="372972" y="188275"/>
                  <a:pt x="374967" y="186279"/>
                </a:cubicBezTo>
                <a:lnTo>
                  <a:pt x="549985" y="52890"/>
                </a:lnTo>
                <a:lnTo>
                  <a:pt x="712371" y="140375"/>
                </a:lnTo>
                <a:cubicBezTo>
                  <a:pt x="715862" y="141539"/>
                  <a:pt x="719186" y="142038"/>
                  <a:pt x="722344" y="142038"/>
                </a:cubicBezTo>
                <a:cubicBezTo>
                  <a:pt x="730987" y="142038"/>
                  <a:pt x="738466" y="138213"/>
                  <a:pt x="741624" y="132059"/>
                </a:cubicBezTo>
                <a:cubicBezTo>
                  <a:pt x="749935" y="119585"/>
                  <a:pt x="745779" y="107111"/>
                  <a:pt x="733314" y="98795"/>
                </a:cubicBezTo>
                <a:lnTo>
                  <a:pt x="558296" y="2827"/>
                </a:lnTo>
                <a:cubicBezTo>
                  <a:pt x="554805" y="1164"/>
                  <a:pt x="551481" y="166"/>
                  <a:pt x="547991" y="166"/>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309;p2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AWEL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0CAADSMwAAQwYAABAAAAAmAAAACAAAAD2wAAAAAAAA"/>
              </a:ext>
            </a:extLst>
          </p:cNvSpPr>
          <p:nvPr>
            <p:ph type="title"/>
          </p:nvPr>
        </p:nvSpPr>
        <p:spPr>
          <a:xfrm>
            <a:off x="720090" y="445135"/>
            <a:ext cx="7703820" cy="572770"/>
          </a:xfrm>
        </p:spPr>
        <p:txBody>
          <a:bodyPr vert="horz" wrap="square" lIns="91440" tIns="91440" rIns="91440" bIns="91440" numCol="1" spcCol="215900" anchor="ctr">
            <a:prstTxWarp prst="textNoShape">
              <a:avLst/>
            </a:prstTxWarp>
          </a:bodyPr>
          <a:lstStyle>
            <a:lvl1pPr algn="ct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CUSTOM_8">
    <p:spTree>
      <p:nvGrpSpPr>
        <p:cNvPr id="1" name=""/>
        <p:cNvGrpSpPr/>
        <p:nvPr/>
      </p:nvGrpSpPr>
      <p:grpSpPr>
        <a:xfrm>
          <a:off x="0" y="0"/>
          <a:ext cx="0" cy="0"/>
          <a:chOff x="0" y="0"/>
          <a:chExt cx="0" cy="0"/>
        </a:xfrm>
      </p:grpSpPr>
      <p:sp>
        <p:nvSpPr>
          <p:cNvPr id="2" name="Google Shape;311;p2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t/r//x37///UEAAASww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EJAA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t/r//x37///UEAAASwwAABAAAAAmAAAACAAAAP//////////"/>
              </a:ext>
            </a:extLst>
          </p:cNvSpPr>
          <p:nvPr/>
        </p:nvSpPr>
        <p:spPr>
          <a:xfrm>
            <a:off x="-859155" y="-794385"/>
            <a:ext cx="3594735" cy="2792730"/>
          </a:xfrm>
          <a:custGeom>
            <a:avLst/>
            <a:gdLst/>
            <a:ahLst/>
            <a:cxnLst/>
            <a:rect l="0" t="0" r="3594735" b="2792730"/>
            <a:pathLst>
              <a:path w="3594735" h="2792730">
                <a:moveTo>
                  <a:pt x="144314" y="2602541"/>
                </a:moveTo>
                <a:cubicBezTo>
                  <a:pt x="178861" y="2996170"/>
                  <a:pt x="355023" y="2678222"/>
                  <a:pt x="502886" y="2542812"/>
                </a:cubicBezTo>
                <a:cubicBezTo>
                  <a:pt x="650752" y="2407402"/>
                  <a:pt x="775192" y="1973495"/>
                  <a:pt x="1031523" y="1790056"/>
                </a:cubicBezTo>
                <a:cubicBezTo>
                  <a:pt x="1287855" y="1606618"/>
                  <a:pt x="1784043" y="1619944"/>
                  <a:pt x="2040899" y="1442206"/>
                </a:cubicBezTo>
                <a:cubicBezTo>
                  <a:pt x="2297755" y="1264468"/>
                  <a:pt x="2364575" y="881340"/>
                  <a:pt x="2572660" y="723628"/>
                </a:cubicBezTo>
                <a:cubicBezTo>
                  <a:pt x="2780770" y="565942"/>
                  <a:pt x="3157842" y="581418"/>
                  <a:pt x="3289482" y="496011"/>
                </a:cubicBezTo>
                <a:cubicBezTo>
                  <a:pt x="3421122" y="410630"/>
                  <a:pt x="3861440" y="263769"/>
                  <a:pt x="3362452" y="211266"/>
                </a:cubicBezTo>
                <a:cubicBezTo>
                  <a:pt x="2863488" y="158762"/>
                  <a:pt x="831988" y="-217563"/>
                  <a:pt x="295627" y="180988"/>
                </a:cubicBezTo>
                <a:cubicBezTo>
                  <a:pt x="-240732" y="579543"/>
                  <a:pt x="109766" y="2208912"/>
                  <a:pt x="144314" y="2602541"/>
                </a:cubicBezTo>
                <a:close/>
              </a:path>
            </a:pathLst>
          </a:custGeom>
          <a:solidFill>
            <a:srgbClr val="A5DBFF"/>
          </a:solidFill>
          <a:ln>
            <a:noFill/>
          </a:ln>
          <a:effectLst/>
        </p:spPr>
      </p:sp>
      <p:sp>
        <p:nvSpPr>
          <p:cNvPr id="3" name="Google Shape;312;p2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6ywAAHoRAAAJQwAAqCI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gZOB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6ywAAHoRAAAJQwAAqCIAABAAAAAmAAAACAAAAP//////////"/>
              </a:ext>
            </a:extLst>
          </p:cNvSpPr>
          <p:nvPr/>
        </p:nvSpPr>
        <p:spPr>
          <a:xfrm rot="10800000">
            <a:off x="7301865" y="2840990"/>
            <a:ext cx="3595370" cy="2792730"/>
          </a:xfrm>
          <a:custGeom>
            <a:avLst/>
            <a:gdLst/>
            <a:ahLst/>
            <a:cxnLst/>
            <a:rect l="0" t="0" r="3595370" b="2792730"/>
            <a:pathLst>
              <a:path w="3595370" h="2792730">
                <a:moveTo>
                  <a:pt x="144340" y="2602541"/>
                </a:moveTo>
                <a:cubicBezTo>
                  <a:pt x="178893" y="2996170"/>
                  <a:pt x="355087" y="2678222"/>
                  <a:pt x="502977" y="2542812"/>
                </a:cubicBezTo>
                <a:cubicBezTo>
                  <a:pt x="650867" y="2407402"/>
                  <a:pt x="775330" y="1973495"/>
                  <a:pt x="1031706" y="1790056"/>
                </a:cubicBezTo>
                <a:cubicBezTo>
                  <a:pt x="1288083" y="1606618"/>
                  <a:pt x="1784359" y="1619944"/>
                  <a:pt x="2041260" y="1442206"/>
                </a:cubicBezTo>
                <a:cubicBezTo>
                  <a:pt x="2298162" y="1264468"/>
                  <a:pt x="2364993" y="881340"/>
                  <a:pt x="2573115" y="723628"/>
                </a:cubicBezTo>
                <a:cubicBezTo>
                  <a:pt x="2781261" y="565942"/>
                  <a:pt x="3158400" y="581418"/>
                  <a:pt x="3290064" y="496011"/>
                </a:cubicBezTo>
                <a:cubicBezTo>
                  <a:pt x="3421727" y="410630"/>
                  <a:pt x="3862122" y="263769"/>
                  <a:pt x="3363046" y="211266"/>
                </a:cubicBezTo>
                <a:cubicBezTo>
                  <a:pt x="2863995" y="158762"/>
                  <a:pt x="832136" y="-217563"/>
                  <a:pt x="295680" y="180988"/>
                </a:cubicBezTo>
                <a:cubicBezTo>
                  <a:pt x="-240772" y="579543"/>
                  <a:pt x="109786" y="2208912"/>
                  <a:pt x="144340" y="2602541"/>
                </a:cubicBezTo>
                <a:close/>
              </a:path>
            </a:pathLst>
          </a:custGeom>
          <a:solidFill>
            <a:srgbClr val="FFA7BB"/>
          </a:solidFill>
          <a:ln>
            <a:noFill/>
          </a:ln>
          <a:effectLst/>
        </p:spPr>
      </p:sp>
      <p:sp>
        <p:nvSpPr>
          <p:cNvPr id="4" name="Google Shape;313;p2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4CN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rgAAADQZAABnAgAA7RoAABAAAAAmAAAACAAAAP//////////"/>
              </a:ext>
            </a:extLst>
          </p:cNvSpPr>
          <p:nvPr/>
        </p:nvSpPr>
        <p:spPr>
          <a:xfrm>
            <a:off x="110490" y="4097020"/>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314;p2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ovO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4S8AAIAdAAB+NAAA2R4AABAAAAAmAAAACAAAAP//////////"/>
              </a:ext>
            </a:extLst>
          </p:cNvSpPr>
          <p:nvPr/>
        </p:nvSpPr>
        <p:spPr>
          <a:xfrm rot="1606872">
            <a:off x="7783195" y="4795520"/>
            <a:ext cx="749935" cy="219075"/>
          </a:xfrm>
          <a:custGeom>
            <a:avLst/>
            <a:gdLst/>
            <a:ahLst/>
            <a:cxnLst/>
            <a:rect l="0" t="0" r="749935" b="219075"/>
            <a:pathLst>
              <a:path w="749935" h="219075">
                <a:moveTo>
                  <a:pt x="547991" y="165"/>
                </a:moveTo>
                <a:cubicBezTo>
                  <a:pt x="543004" y="165"/>
                  <a:pt x="538184" y="2155"/>
                  <a:pt x="533364" y="6965"/>
                </a:cubicBezTo>
                <a:lnTo>
                  <a:pt x="362501" y="139969"/>
                </a:lnTo>
                <a:lnTo>
                  <a:pt x="204270" y="27695"/>
                </a:lnTo>
                <a:cubicBezTo>
                  <a:pt x="199118" y="26036"/>
                  <a:pt x="194630" y="25041"/>
                  <a:pt x="190475" y="25041"/>
                </a:cubicBezTo>
                <a:cubicBezTo>
                  <a:pt x="184823" y="25041"/>
                  <a:pt x="180004" y="27031"/>
                  <a:pt x="175018" y="32007"/>
                </a:cubicBezTo>
                <a:lnTo>
                  <a:pt x="8476" y="181595"/>
                </a:lnTo>
                <a:cubicBezTo>
                  <a:pt x="166" y="189887"/>
                  <a:pt x="166" y="202325"/>
                  <a:pt x="8476" y="210617"/>
                </a:cubicBezTo>
                <a:cubicBezTo>
                  <a:pt x="12631" y="218909"/>
                  <a:pt x="16787" y="218909"/>
                  <a:pt x="25097" y="218909"/>
                </a:cubicBezTo>
                <a:cubicBezTo>
                  <a:pt x="29252" y="218909"/>
                  <a:pt x="37563" y="218909"/>
                  <a:pt x="41718" y="214763"/>
                </a:cubicBezTo>
                <a:lnTo>
                  <a:pt x="191805" y="77613"/>
                </a:lnTo>
                <a:lnTo>
                  <a:pt x="350036" y="185741"/>
                </a:lnTo>
                <a:cubicBezTo>
                  <a:pt x="354191" y="187731"/>
                  <a:pt x="359343" y="188892"/>
                  <a:pt x="364163" y="188892"/>
                </a:cubicBezTo>
                <a:cubicBezTo>
                  <a:pt x="368817" y="188892"/>
                  <a:pt x="372972" y="187731"/>
                  <a:pt x="374967" y="185741"/>
                </a:cubicBezTo>
                <a:lnTo>
                  <a:pt x="549985" y="52737"/>
                </a:lnTo>
                <a:lnTo>
                  <a:pt x="712371" y="139969"/>
                </a:lnTo>
                <a:cubicBezTo>
                  <a:pt x="715862" y="141130"/>
                  <a:pt x="719186" y="141627"/>
                  <a:pt x="722344" y="141627"/>
                </a:cubicBezTo>
                <a:cubicBezTo>
                  <a:pt x="730987" y="141627"/>
                  <a:pt x="738466" y="137813"/>
                  <a:pt x="741624" y="131677"/>
                </a:cubicBezTo>
                <a:cubicBezTo>
                  <a:pt x="749935" y="119239"/>
                  <a:pt x="745779" y="106801"/>
                  <a:pt x="733314" y="98509"/>
                </a:cubicBezTo>
                <a:lnTo>
                  <a:pt x="558296" y="2819"/>
                </a:lnTo>
                <a:cubicBezTo>
                  <a:pt x="554805" y="1160"/>
                  <a:pt x="551481" y="165"/>
                  <a:pt x="547991" y="165"/>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315;p2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CwAA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QzUAAD0CAAA0NwAAZgQAABAAAAAmAAAACAAAAP//////////"/>
              </a:ext>
            </a:extLst>
          </p:cNvSpPr>
          <p:nvPr/>
        </p:nvSpPr>
        <p:spPr>
          <a:xfrm rot="5797877">
            <a:off x="8640445" y="381635"/>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316;p2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aAcAAE0AAAAoCgAAhwMAABAAAAAmAAAACAAAAP//////////"/>
              </a:ext>
            </a:extLst>
          </p:cNvSpPr>
          <p:nvPr/>
        </p:nvSpPr>
        <p:spPr>
          <a:xfrm rot="14704948" flipH="1">
            <a:off x="1165225" y="87630"/>
            <a:ext cx="524510" cy="447040"/>
          </a:xfrm>
          <a:custGeom>
            <a:avLst/>
            <a:gdLst/>
            <a:ahLst/>
            <a:cxnLst/>
            <a:rect l="0" t="0" r="524510" b="447040"/>
            <a:pathLst>
              <a:path w="524510" h="447040">
                <a:moveTo>
                  <a:pt x="248417" y="111"/>
                </a:moveTo>
                <a:cubicBezTo>
                  <a:pt x="158194" y="111"/>
                  <a:pt x="71957" y="48514"/>
                  <a:pt x="30554" y="133248"/>
                </a:cubicBezTo>
                <a:cubicBezTo>
                  <a:pt x="8413" y="174895"/>
                  <a:pt x="111" y="216542"/>
                  <a:pt x="2878" y="258189"/>
                </a:cubicBezTo>
                <a:cubicBezTo>
                  <a:pt x="43396" y="231716"/>
                  <a:pt x="90112" y="217428"/>
                  <a:pt x="137493" y="217428"/>
                </a:cubicBezTo>
                <a:cubicBezTo>
                  <a:pt x="174357" y="217428"/>
                  <a:pt x="211775" y="226068"/>
                  <a:pt x="246978" y="244343"/>
                </a:cubicBezTo>
                <a:cubicBezTo>
                  <a:pt x="327459" y="285990"/>
                  <a:pt x="374618" y="363746"/>
                  <a:pt x="380154" y="446929"/>
                </a:cubicBezTo>
                <a:cubicBezTo>
                  <a:pt x="416243" y="424777"/>
                  <a:pt x="444029" y="394206"/>
                  <a:pt x="463402" y="352559"/>
                </a:cubicBezTo>
                <a:cubicBezTo>
                  <a:pt x="524399" y="233267"/>
                  <a:pt x="477240" y="86063"/>
                  <a:pt x="358013" y="25032"/>
                </a:cubicBezTo>
                <a:cubicBezTo>
                  <a:pt x="322588" y="8196"/>
                  <a:pt x="285170" y="111"/>
                  <a:pt x="248417" y="111"/>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317;p2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2yZ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HQAAAO4FAAAnAgAA8QYAABAAAAAmAAAACAAAAP//////////"/>
              </a:ext>
            </a:extLst>
          </p:cNvSpPr>
          <p:nvPr/>
        </p:nvSpPr>
        <p:spPr>
          <a:xfrm rot="6700039">
            <a:off x="101600" y="880745"/>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318;p2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H0s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NzUAAEsWAABANwAAThcAABAAAAAmAAAACAAAAP//////////"/>
              </a:ext>
            </a:extLst>
          </p:cNvSpPr>
          <p:nvPr/>
        </p:nvSpPr>
        <p:spPr>
          <a:xfrm rot="14899959" flipH="1">
            <a:off x="8733790" y="3540760"/>
            <a:ext cx="164465" cy="330835"/>
          </a:xfrm>
          <a:custGeom>
            <a:avLst/>
            <a:gdLst/>
            <a:ahLst/>
            <a:cxnLst/>
            <a:rect l="0" t="0" r="164465" b="330835"/>
            <a:pathLst>
              <a:path w="164465" h="330835">
                <a:moveTo>
                  <a:pt x="134446" y="210"/>
                </a:moveTo>
                <a:cubicBezTo>
                  <a:pt x="121763" y="210"/>
                  <a:pt x="110347" y="8844"/>
                  <a:pt x="106120" y="17478"/>
                </a:cubicBezTo>
                <a:lnTo>
                  <a:pt x="5284" y="291876"/>
                </a:lnTo>
                <a:cubicBezTo>
                  <a:pt x="0" y="307670"/>
                  <a:pt x="5284" y="323464"/>
                  <a:pt x="21350" y="328729"/>
                </a:cubicBezTo>
                <a:cubicBezTo>
                  <a:pt x="25155" y="330203"/>
                  <a:pt x="29172" y="330835"/>
                  <a:pt x="32977" y="330835"/>
                </a:cubicBezTo>
                <a:cubicBezTo>
                  <a:pt x="44392" y="330835"/>
                  <a:pt x="54328" y="324938"/>
                  <a:pt x="58344" y="312934"/>
                </a:cubicBezTo>
                <a:lnTo>
                  <a:pt x="158968" y="38537"/>
                </a:lnTo>
                <a:cubicBezTo>
                  <a:pt x="164253" y="22743"/>
                  <a:pt x="158968" y="6738"/>
                  <a:pt x="143114" y="1474"/>
                </a:cubicBezTo>
                <a:cubicBezTo>
                  <a:pt x="140154" y="631"/>
                  <a:pt x="137195" y="210"/>
                  <a:pt x="134446" y="21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319;p2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AARV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5QMAAPUcAACCCAAATx4AABAAAAAmAAAACAAAAP//////////"/>
              </a:ext>
            </a:extLst>
          </p:cNvSpPr>
          <p:nvPr/>
        </p:nvSpPr>
        <p:spPr>
          <a:xfrm rot="21273111">
            <a:off x="633095" y="4707255"/>
            <a:ext cx="749935" cy="219710"/>
          </a:xfrm>
          <a:custGeom>
            <a:avLst/>
            <a:gdLst/>
            <a:ahLst/>
            <a:cxnLst/>
            <a:rect l="0" t="0" r="749935" b="219710"/>
            <a:pathLst>
              <a:path w="749935" h="219710">
                <a:moveTo>
                  <a:pt x="547991" y="166"/>
                </a:moveTo>
                <a:cubicBezTo>
                  <a:pt x="543004" y="166"/>
                  <a:pt x="538184" y="2162"/>
                  <a:pt x="533364" y="6985"/>
                </a:cubicBezTo>
                <a:lnTo>
                  <a:pt x="362501" y="140375"/>
                </a:lnTo>
                <a:lnTo>
                  <a:pt x="204270" y="27776"/>
                </a:lnTo>
                <a:cubicBezTo>
                  <a:pt x="199118" y="26112"/>
                  <a:pt x="194630" y="25114"/>
                  <a:pt x="190475" y="25114"/>
                </a:cubicBezTo>
                <a:cubicBezTo>
                  <a:pt x="184823" y="25114"/>
                  <a:pt x="180004" y="27110"/>
                  <a:pt x="175018" y="32100"/>
                </a:cubicBezTo>
                <a:lnTo>
                  <a:pt x="8476" y="182121"/>
                </a:lnTo>
                <a:cubicBezTo>
                  <a:pt x="166" y="190438"/>
                  <a:pt x="166" y="202912"/>
                  <a:pt x="8476" y="211228"/>
                </a:cubicBezTo>
                <a:cubicBezTo>
                  <a:pt x="12631" y="219544"/>
                  <a:pt x="16787" y="219544"/>
                  <a:pt x="25097" y="219544"/>
                </a:cubicBezTo>
                <a:cubicBezTo>
                  <a:pt x="29252" y="219544"/>
                  <a:pt x="37563" y="219544"/>
                  <a:pt x="41718" y="215386"/>
                </a:cubicBezTo>
                <a:lnTo>
                  <a:pt x="191805" y="77838"/>
                </a:lnTo>
                <a:lnTo>
                  <a:pt x="350036" y="186279"/>
                </a:lnTo>
                <a:cubicBezTo>
                  <a:pt x="354191" y="188275"/>
                  <a:pt x="359343" y="189440"/>
                  <a:pt x="364163" y="189440"/>
                </a:cubicBezTo>
                <a:cubicBezTo>
                  <a:pt x="368817" y="189440"/>
                  <a:pt x="372972" y="188275"/>
                  <a:pt x="374967" y="186279"/>
                </a:cubicBezTo>
                <a:lnTo>
                  <a:pt x="549985" y="52890"/>
                </a:lnTo>
                <a:lnTo>
                  <a:pt x="712371" y="140375"/>
                </a:lnTo>
                <a:cubicBezTo>
                  <a:pt x="715862" y="141539"/>
                  <a:pt x="719186" y="142038"/>
                  <a:pt x="722344" y="142038"/>
                </a:cubicBezTo>
                <a:cubicBezTo>
                  <a:pt x="730987" y="142038"/>
                  <a:pt x="738466" y="138213"/>
                  <a:pt x="741624" y="132059"/>
                </a:cubicBezTo>
                <a:cubicBezTo>
                  <a:pt x="749935" y="119585"/>
                  <a:pt x="745779" y="107111"/>
                  <a:pt x="733314" y="98795"/>
                </a:cubicBezTo>
                <a:lnTo>
                  <a:pt x="558296" y="2827"/>
                </a:lnTo>
                <a:cubicBezTo>
                  <a:pt x="554805" y="1164"/>
                  <a:pt x="551481" y="166"/>
                  <a:pt x="547991" y="166"/>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320;p2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ICXb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QAAKQSAABHEgAAORgAABAAAAAmAAAACAAAAD2wAAAAAAAA"/>
              </a:ext>
            </a:extLst>
          </p:cNvSpPr>
          <p:nvPr>
            <p:ph type="title"/>
          </p:nvPr>
        </p:nvSpPr>
        <p:spPr>
          <a:xfrm>
            <a:off x="713105" y="3030220"/>
            <a:ext cx="2258060" cy="907415"/>
          </a:xfrm>
        </p:spPr>
        <p:txBody>
          <a:bodyPr vert="horz" wrap="square" lIns="91440" tIns="91440" rIns="91440" bIns="91440" numCol="1" spcCol="215900" anchor="ctr">
            <a:prstTxWarp prst="textNoShape">
              <a:avLst/>
            </a:prstTxWarp>
          </a:bodyPr>
          <a:lstStyle>
            <a:lvl1pPr algn="ctr">
              <a:spcBef>
                <a:spcPts val="0"/>
              </a:spcBef>
              <a:spcAft>
                <a:spcPts val="0"/>
              </a:spcAft>
              <a:buNone/>
              <a:defRPr sz="5200" cap="none">
                <a:solidFill>
                  <a:srgbClr val="FFA7BB"/>
                </a:solidFill>
              </a:defRPr>
            </a:lvl1pPr>
            <a:lvl2pPr algn="ctr">
              <a:spcBef>
                <a:spcPts val="0"/>
              </a:spcBef>
              <a:spcAft>
                <a:spcPts val="0"/>
              </a:spcAft>
              <a:buNone/>
              <a:defRPr sz="6000" cap="none"/>
            </a:lvl2pPr>
            <a:lvl3pPr algn="ctr">
              <a:spcBef>
                <a:spcPts val="0"/>
              </a:spcBef>
              <a:spcAft>
                <a:spcPts val="0"/>
              </a:spcAft>
              <a:buNone/>
              <a:defRPr sz="6000" cap="none"/>
            </a:lvl3pPr>
            <a:lvl4pPr algn="ctr">
              <a:spcBef>
                <a:spcPts val="0"/>
              </a:spcBef>
              <a:spcAft>
                <a:spcPts val="0"/>
              </a:spcAft>
              <a:buNone/>
              <a:defRPr sz="6000" cap="none"/>
            </a:lvl4pPr>
            <a:lvl5pPr algn="ctr">
              <a:spcBef>
                <a:spcPts val="0"/>
              </a:spcBef>
              <a:spcAft>
                <a:spcPts val="0"/>
              </a:spcAft>
              <a:buNone/>
              <a:defRPr sz="6000" cap="none"/>
            </a:lvl5pPr>
            <a:lvl6pPr algn="ctr">
              <a:spcBef>
                <a:spcPts val="0"/>
              </a:spcBef>
              <a:spcAft>
                <a:spcPts val="0"/>
              </a:spcAft>
              <a:buNone/>
              <a:defRPr sz="6000" cap="none"/>
            </a:lvl6pPr>
            <a:lvl7pPr algn="ctr">
              <a:spcBef>
                <a:spcPts val="0"/>
              </a:spcBef>
              <a:spcAft>
                <a:spcPts val="0"/>
              </a:spcAft>
              <a:buNone/>
              <a:defRPr sz="6000" cap="none"/>
            </a:lvl7pPr>
            <a:lvl8pPr algn="ctr">
              <a:spcBef>
                <a:spcPts val="0"/>
              </a:spcBef>
              <a:spcAft>
                <a:spcPts val="0"/>
              </a:spcAft>
              <a:buNone/>
              <a:defRPr sz="6000" cap="none"/>
            </a:lvl8pPr>
            <a:lvl9pPr algn="ctr">
              <a:spcBef>
                <a:spcPts val="0"/>
              </a:spcBef>
              <a:spcAft>
                <a:spcPts val="0"/>
              </a:spcAft>
              <a:buNone/>
              <a:defRPr sz="6000" cap="none"/>
            </a:lvl9pPr>
          </a:lstStyle>
          <a:p>
            <a:r>
              <a:t>xx%</a:t>
            </a:r>
          </a:p>
        </p:txBody>
      </p:sp>
      <p:sp>
        <p:nvSpPr>
          <p:cNvPr id="12" name="Google Shape;321;p2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3yHQ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QAADkYAABHEgAArxoAABAAAAAmAAAACAAAAD2wAAAAAAAA"/>
              </a:ext>
            </a:extLst>
          </p:cNvSpPr>
          <p:nvPr>
            <p:ph type="subTitle" idx="1"/>
          </p:nvPr>
        </p:nvSpPr>
        <p:spPr>
          <a:xfrm>
            <a:off x="713105" y="3937635"/>
            <a:ext cx="2258060" cy="40005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defRPr sz="1600" cap="none"/>
            </a:lvl1pPr>
            <a:lvl2pPr algn="ctr">
              <a:lnSpc>
                <a:spcPct val="100000"/>
              </a:lnSpc>
              <a:spcBef>
                <a:spcPts val="0"/>
              </a:spcBef>
              <a:spcAft>
                <a:spcPts val="0"/>
              </a:spcAft>
              <a:buNone/>
              <a:defRPr sz="2100" cap="none">
                <a:solidFill>
                  <a:srgbClr val="FFFFFF"/>
                </a:solidFill>
              </a:defRPr>
            </a:lvl2pPr>
            <a:lvl3pPr algn="ctr">
              <a:lnSpc>
                <a:spcPct val="100000"/>
              </a:lnSpc>
              <a:spcBef>
                <a:spcPts val="0"/>
              </a:spcBef>
              <a:spcAft>
                <a:spcPts val="0"/>
              </a:spcAft>
              <a:buNone/>
              <a:defRPr sz="2100" cap="none">
                <a:solidFill>
                  <a:srgbClr val="FFFFFF"/>
                </a:solidFill>
              </a:defRPr>
            </a:lvl3pPr>
            <a:lvl4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4pPr>
            <a:lvl5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5pPr>
            <a:lvl6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6pPr>
            <a:lvl7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7pPr>
            <a:lvl8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8pPr>
            <a:lvl9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9pPr>
          </a:lstStyle>
          <a:p>
            <a:endParaRPr/>
          </a:p>
        </p:txBody>
      </p:sp>
      <p:sp>
        <p:nvSpPr>
          <p:cNvPr id="13" name="Google Shape;322;p2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QsRz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LhUAAAQIAAASIwAAmQ0AABAAAAAmAAAACAAAAD2wAAAAAAAA"/>
              </a:ext>
            </a:extLst>
          </p:cNvSpPr>
          <p:nvPr>
            <p:ph type="title" idx="2"/>
          </p:nvPr>
        </p:nvSpPr>
        <p:spPr>
          <a:xfrm>
            <a:off x="3442970" y="1303020"/>
            <a:ext cx="2258060" cy="907415"/>
          </a:xfrm>
        </p:spPr>
        <p:txBody>
          <a:bodyPr vert="horz" wrap="square" lIns="91440" tIns="91440" rIns="91440" bIns="91440" numCol="1" spcCol="215900" anchor="ctr">
            <a:prstTxWarp prst="textNoShape">
              <a:avLst/>
            </a:prstTxWarp>
          </a:bodyPr>
          <a:lstStyle>
            <a:lvl1pPr algn="ctr">
              <a:spcBef>
                <a:spcPts val="0"/>
              </a:spcBef>
              <a:spcAft>
                <a:spcPts val="0"/>
              </a:spcAft>
              <a:buNone/>
              <a:defRPr sz="5200" cap="none">
                <a:solidFill>
                  <a:srgbClr val="FFE400"/>
                </a:solidFill>
              </a:defRPr>
            </a:lvl1pPr>
            <a:lvl2pPr algn="ctr">
              <a:spcBef>
                <a:spcPts val="0"/>
              </a:spcBef>
              <a:spcAft>
                <a:spcPts val="0"/>
              </a:spcAft>
              <a:buNone/>
              <a:defRPr sz="6000" cap="none"/>
            </a:lvl2pPr>
            <a:lvl3pPr algn="ctr">
              <a:spcBef>
                <a:spcPts val="0"/>
              </a:spcBef>
              <a:spcAft>
                <a:spcPts val="0"/>
              </a:spcAft>
              <a:buNone/>
              <a:defRPr sz="6000" cap="none"/>
            </a:lvl3pPr>
            <a:lvl4pPr algn="ctr">
              <a:spcBef>
                <a:spcPts val="0"/>
              </a:spcBef>
              <a:spcAft>
                <a:spcPts val="0"/>
              </a:spcAft>
              <a:buNone/>
              <a:defRPr sz="6000" cap="none"/>
            </a:lvl4pPr>
            <a:lvl5pPr algn="ctr">
              <a:spcBef>
                <a:spcPts val="0"/>
              </a:spcBef>
              <a:spcAft>
                <a:spcPts val="0"/>
              </a:spcAft>
              <a:buNone/>
              <a:defRPr sz="6000" cap="none"/>
            </a:lvl5pPr>
            <a:lvl6pPr algn="ctr">
              <a:spcBef>
                <a:spcPts val="0"/>
              </a:spcBef>
              <a:spcAft>
                <a:spcPts val="0"/>
              </a:spcAft>
              <a:buNone/>
              <a:defRPr sz="6000" cap="none"/>
            </a:lvl6pPr>
            <a:lvl7pPr algn="ctr">
              <a:spcBef>
                <a:spcPts val="0"/>
              </a:spcBef>
              <a:spcAft>
                <a:spcPts val="0"/>
              </a:spcAft>
              <a:buNone/>
              <a:defRPr sz="6000" cap="none"/>
            </a:lvl7pPr>
            <a:lvl8pPr algn="ctr">
              <a:spcBef>
                <a:spcPts val="0"/>
              </a:spcBef>
              <a:spcAft>
                <a:spcPts val="0"/>
              </a:spcAft>
              <a:buNone/>
              <a:defRPr sz="6000" cap="none"/>
            </a:lvl8pPr>
            <a:lvl9pPr algn="ctr">
              <a:spcBef>
                <a:spcPts val="0"/>
              </a:spcBef>
              <a:spcAft>
                <a:spcPts val="0"/>
              </a:spcAft>
              <a:buNone/>
              <a:defRPr sz="6000" cap="none"/>
            </a:lvl9pPr>
          </a:lstStyle>
          <a:p>
            <a:r>
              <a:t>xx%</a:t>
            </a:r>
          </a:p>
        </p:txBody>
      </p:sp>
      <p:sp>
        <p:nvSpPr>
          <p:cNvPr id="14" name="Google Shape;323;p2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1GDk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LhUAAJgNAAASIwAADxAAABAAAAAmAAAACAAAAD2wAAAAAAAA"/>
              </a:ext>
            </a:extLst>
          </p:cNvSpPr>
          <p:nvPr>
            <p:ph type="subTitle" idx="3"/>
          </p:nvPr>
        </p:nvSpPr>
        <p:spPr>
          <a:xfrm>
            <a:off x="3442970" y="2209800"/>
            <a:ext cx="2258060" cy="400685"/>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defRPr sz="1600" cap="none"/>
            </a:lvl1pPr>
            <a:lvl2pPr algn="ctr">
              <a:lnSpc>
                <a:spcPct val="100000"/>
              </a:lnSpc>
              <a:spcBef>
                <a:spcPts val="0"/>
              </a:spcBef>
              <a:spcAft>
                <a:spcPts val="0"/>
              </a:spcAft>
              <a:buNone/>
              <a:defRPr sz="2100" cap="none">
                <a:solidFill>
                  <a:srgbClr val="FFFFFF"/>
                </a:solidFill>
              </a:defRPr>
            </a:lvl2pPr>
            <a:lvl3pPr algn="ctr">
              <a:lnSpc>
                <a:spcPct val="100000"/>
              </a:lnSpc>
              <a:spcBef>
                <a:spcPts val="0"/>
              </a:spcBef>
              <a:spcAft>
                <a:spcPts val="0"/>
              </a:spcAft>
              <a:buNone/>
              <a:defRPr sz="2100" cap="none">
                <a:solidFill>
                  <a:srgbClr val="FFFFFF"/>
                </a:solidFill>
              </a:defRPr>
            </a:lvl3pPr>
            <a:lvl4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4pPr>
            <a:lvl5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5pPr>
            <a:lvl6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6pPr>
            <a:lvl7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7pPr>
            <a:lvl8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8pPr>
            <a:lvl9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9pPr>
          </a:lstStyle>
          <a:p>
            <a:endParaRPr/>
          </a:p>
        </p:txBody>
      </p:sp>
      <p:sp>
        <p:nvSpPr>
          <p:cNvPr id="15" name="Google Shape;324;p2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oAB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UAAKQSAADdMwAAORgAABAAAAAmAAAACAAAAD2wAAAAAAAA"/>
              </a:ext>
            </a:extLst>
          </p:cNvSpPr>
          <p:nvPr>
            <p:ph type="title" idx="4"/>
          </p:nvPr>
        </p:nvSpPr>
        <p:spPr>
          <a:xfrm>
            <a:off x="6172835" y="3030220"/>
            <a:ext cx="2258060" cy="907415"/>
          </a:xfrm>
        </p:spPr>
        <p:txBody>
          <a:bodyPr vert="horz" wrap="square" lIns="91440" tIns="91440" rIns="91440" bIns="91440" numCol="1" spcCol="215900" anchor="ctr">
            <a:prstTxWarp prst="textNoShape">
              <a:avLst/>
            </a:prstTxWarp>
          </a:bodyPr>
          <a:lstStyle>
            <a:lvl1pPr algn="ctr">
              <a:spcBef>
                <a:spcPts val="0"/>
              </a:spcBef>
              <a:spcAft>
                <a:spcPts val="0"/>
              </a:spcAft>
              <a:buNone/>
              <a:defRPr sz="5200" cap="none">
                <a:solidFill>
                  <a:schemeClr val="accent3"/>
                </a:solidFill>
              </a:defRPr>
            </a:lvl1pPr>
            <a:lvl2pPr algn="ctr">
              <a:spcBef>
                <a:spcPts val="0"/>
              </a:spcBef>
              <a:spcAft>
                <a:spcPts val="0"/>
              </a:spcAft>
              <a:buNone/>
              <a:defRPr sz="6000" cap="none"/>
            </a:lvl2pPr>
            <a:lvl3pPr algn="ctr">
              <a:spcBef>
                <a:spcPts val="0"/>
              </a:spcBef>
              <a:spcAft>
                <a:spcPts val="0"/>
              </a:spcAft>
              <a:buNone/>
              <a:defRPr sz="6000" cap="none"/>
            </a:lvl3pPr>
            <a:lvl4pPr algn="ctr">
              <a:spcBef>
                <a:spcPts val="0"/>
              </a:spcBef>
              <a:spcAft>
                <a:spcPts val="0"/>
              </a:spcAft>
              <a:buNone/>
              <a:defRPr sz="6000" cap="none"/>
            </a:lvl4pPr>
            <a:lvl5pPr algn="ctr">
              <a:spcBef>
                <a:spcPts val="0"/>
              </a:spcBef>
              <a:spcAft>
                <a:spcPts val="0"/>
              </a:spcAft>
              <a:buNone/>
              <a:defRPr sz="6000" cap="none"/>
            </a:lvl5pPr>
            <a:lvl6pPr algn="ctr">
              <a:spcBef>
                <a:spcPts val="0"/>
              </a:spcBef>
              <a:spcAft>
                <a:spcPts val="0"/>
              </a:spcAft>
              <a:buNone/>
              <a:defRPr sz="6000" cap="none"/>
            </a:lvl6pPr>
            <a:lvl7pPr algn="ctr">
              <a:spcBef>
                <a:spcPts val="0"/>
              </a:spcBef>
              <a:spcAft>
                <a:spcPts val="0"/>
              </a:spcAft>
              <a:buNone/>
              <a:defRPr sz="6000" cap="none"/>
            </a:lvl7pPr>
            <a:lvl8pPr algn="ctr">
              <a:spcBef>
                <a:spcPts val="0"/>
              </a:spcBef>
              <a:spcAft>
                <a:spcPts val="0"/>
              </a:spcAft>
              <a:buNone/>
              <a:defRPr sz="6000" cap="none"/>
            </a:lvl8pPr>
            <a:lvl9pPr algn="ctr">
              <a:spcBef>
                <a:spcPts val="0"/>
              </a:spcBef>
              <a:spcAft>
                <a:spcPts val="0"/>
              </a:spcAft>
              <a:buNone/>
              <a:defRPr sz="6000" cap="none"/>
            </a:lvl9pPr>
          </a:lstStyle>
          <a:p>
            <a:r>
              <a:t>xx%</a:t>
            </a:r>
          </a:p>
        </p:txBody>
      </p:sp>
      <p:sp>
        <p:nvSpPr>
          <p:cNvPr id="16" name="Google Shape;325;p2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20hQ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UAADgYAADdMwAArxoAABAAAAAmAAAACAAAAD2wAAAAAAAA"/>
              </a:ext>
            </a:extLst>
          </p:cNvSpPr>
          <p:nvPr>
            <p:ph type="subTitle" idx="5"/>
          </p:nvPr>
        </p:nvSpPr>
        <p:spPr>
          <a:xfrm>
            <a:off x="6172835" y="3937000"/>
            <a:ext cx="2258060" cy="400685"/>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defRPr sz="1600" cap="none"/>
            </a:lvl1pPr>
            <a:lvl2pPr algn="ctr">
              <a:lnSpc>
                <a:spcPct val="100000"/>
              </a:lnSpc>
              <a:spcBef>
                <a:spcPts val="0"/>
              </a:spcBef>
              <a:spcAft>
                <a:spcPts val="0"/>
              </a:spcAft>
              <a:buNone/>
              <a:defRPr sz="2100" cap="none">
                <a:solidFill>
                  <a:srgbClr val="FFFFFF"/>
                </a:solidFill>
              </a:defRPr>
            </a:lvl2pPr>
            <a:lvl3pPr algn="ctr">
              <a:lnSpc>
                <a:spcPct val="100000"/>
              </a:lnSpc>
              <a:spcBef>
                <a:spcPts val="0"/>
              </a:spcBef>
              <a:spcAft>
                <a:spcPts val="0"/>
              </a:spcAft>
              <a:buNone/>
              <a:defRPr sz="2100" cap="none">
                <a:solidFill>
                  <a:srgbClr val="FFFFFF"/>
                </a:solidFill>
              </a:defRPr>
            </a:lvl3pPr>
            <a:lvl4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4pPr>
            <a:lvl5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5pPr>
            <a:lvl6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6pPr>
            <a:lvl7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7pPr>
            <a:lvl8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8pPr>
            <a:lvl9pPr algn="ctr">
              <a:lnSpc>
                <a:spcPct val="100000"/>
              </a:lnSpc>
              <a:spcBef>
                <a:spcPts val="0"/>
              </a:spcBef>
              <a:spcAft>
                <a:spcPts val="0"/>
              </a:spcAft>
              <a:buNone/>
              <a:defRPr sz="2100" cap="none">
                <a:solidFill>
                  <a:srgbClr val="FFFFFF"/>
                </a:solidFill>
                <a:latin typeface="PT Sans" charset="0"/>
                <a:ea typeface="Arial" pitchFamily="2" charset="0"/>
                <a:cs typeface="Arial" pitchFamily="2" charset="0"/>
              </a:defRPr>
            </a:lvl9pPr>
          </a:lstStyle>
          <a:p>
            <a:endParaRPr/>
          </a:p>
        </p:txBody>
      </p:sp>
      <p:sp>
        <p:nvSpPr>
          <p:cNvPr id="17" name="Google Shape;326;p2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2y7x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0CAADSMwAAQwYAABAAAAAmAAAACAAAAD2wAAAAAAAA"/>
              </a:ext>
            </a:extLst>
          </p:cNvSpPr>
          <p:nvPr>
            <p:ph type="title" idx="6"/>
          </p:nvPr>
        </p:nvSpPr>
        <p:spPr>
          <a:xfrm>
            <a:off x="720090" y="445135"/>
            <a:ext cx="7703820" cy="572770"/>
          </a:xfrm>
        </p:spPr>
        <p:txBody>
          <a:bodyPr vert="horz" wrap="square" lIns="91440" tIns="91440" rIns="91440" bIns="91440" numCol="1" spcCol="215900" anchor="ctr">
            <a:prstTxWarp prst="textNoShape">
              <a:avLst/>
            </a:prstTxWarp>
          </a:bodyPr>
          <a:lstStyle>
            <a:lvl1pPr algn="ct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CUSTOM_3">
    <p:bg>
      <p:bgPr>
        <a:solidFill>
          <a:srgbClr val="FFE400"/>
        </a:solidFill>
        <a:effectLst/>
      </p:bgPr>
    </p:bg>
    <p:spTree>
      <p:nvGrpSpPr>
        <p:cNvPr id="1" name=""/>
        <p:cNvGrpSpPr/>
        <p:nvPr/>
      </p:nvGrpSpPr>
      <p:grpSpPr>
        <a:xfrm>
          <a:off x="0" y="0"/>
          <a:ext cx="0" cy="0"/>
          <a:chOff x="0" y="0"/>
          <a:chExt cx="0" cy="0"/>
        </a:xfrm>
      </p:grpSpPr>
      <p:sp>
        <p:nvSpPr>
          <p:cNvPr id="2" name="Google Shape;328;p2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nBQAAPAJAADIPAAAWiI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2yn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nBQAAPAJAADIPAAAWiIAABAAAAAmAAAACAAAAP//////////"/>
              </a:ext>
            </a:extLst>
          </p:cNvSpPr>
          <p:nvPr/>
        </p:nvSpPr>
        <p:spPr>
          <a:xfrm>
            <a:off x="3350260" y="1615440"/>
            <a:ext cx="6530340" cy="3968750"/>
          </a:xfrm>
          <a:custGeom>
            <a:avLst/>
            <a:gdLst/>
            <a:ahLst/>
            <a:cxnLst/>
            <a:rect l="0" t="0" r="6530340" b="3968750"/>
            <a:pathLst>
              <a:path w="6530340" h="3968750">
                <a:moveTo>
                  <a:pt x="252187" y="3818382"/>
                </a:moveTo>
                <a:cubicBezTo>
                  <a:pt x="-542473" y="3720161"/>
                  <a:pt x="746886" y="3181660"/>
                  <a:pt x="1283662" y="2986968"/>
                </a:cubicBezTo>
                <a:cubicBezTo>
                  <a:pt x="1820463" y="2792277"/>
                  <a:pt x="2936142" y="2853649"/>
                  <a:pt x="3472918" y="2650183"/>
                </a:cubicBezTo>
                <a:cubicBezTo>
                  <a:pt x="4009718" y="2446717"/>
                  <a:pt x="4136000" y="1994162"/>
                  <a:pt x="4504392" y="1766122"/>
                </a:cubicBezTo>
                <a:cubicBezTo>
                  <a:pt x="4872785" y="1538107"/>
                  <a:pt x="5409261" y="1564831"/>
                  <a:pt x="5683224" y="1282018"/>
                </a:cubicBezTo>
                <a:cubicBezTo>
                  <a:pt x="5957212" y="999206"/>
                  <a:pt x="6086844" y="-313108"/>
                  <a:pt x="6148247" y="69272"/>
                </a:cubicBezTo>
                <a:cubicBezTo>
                  <a:pt x="6209650" y="451655"/>
                  <a:pt x="7034289" y="2951470"/>
                  <a:pt x="6051617" y="3576317"/>
                </a:cubicBezTo>
                <a:cubicBezTo>
                  <a:pt x="5068945" y="4201165"/>
                  <a:pt x="1046850" y="3916602"/>
                  <a:pt x="252187" y="3818382"/>
                </a:cubicBezTo>
                <a:close/>
              </a:path>
            </a:pathLst>
          </a:custGeom>
          <a:solidFill>
            <a:srgbClr val="FFA7BB"/>
          </a:solidFill>
          <a:ln>
            <a:noFill/>
          </a:ln>
          <a:effectLst/>
        </p:spPr>
      </p:sp>
      <p:sp>
        <p:nvSpPr>
          <p:cNvPr id="3" name="Google Shape;329;p2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Ndso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yxcAANocAABdHQAAex4AABAAAAAmAAAACAAAAP//////////"/>
              </a:ext>
            </a:extLst>
          </p:cNvSpPr>
          <p:nvPr/>
        </p:nvSpPr>
        <p:spPr>
          <a:xfrm rot="1412827">
            <a:off x="3867785" y="4690110"/>
            <a:ext cx="905510" cy="264795"/>
          </a:xfrm>
          <a:custGeom>
            <a:avLst/>
            <a:gdLst/>
            <a:ahLst/>
            <a:cxnLst/>
            <a:rect l="0" t="0" r="905510" b="264795"/>
            <a:pathLst>
              <a:path w="905510" h="264795">
                <a:moveTo>
                  <a:pt x="661673" y="200"/>
                </a:moveTo>
                <a:cubicBezTo>
                  <a:pt x="655652" y="200"/>
                  <a:pt x="649832" y="2605"/>
                  <a:pt x="644012" y="8418"/>
                </a:cubicBezTo>
                <a:lnTo>
                  <a:pt x="437703" y="169180"/>
                </a:lnTo>
                <a:lnTo>
                  <a:pt x="246647" y="33475"/>
                </a:lnTo>
                <a:cubicBezTo>
                  <a:pt x="240426" y="31470"/>
                  <a:pt x="235007" y="30268"/>
                  <a:pt x="229990" y="30268"/>
                </a:cubicBezTo>
                <a:cubicBezTo>
                  <a:pt x="223166" y="30268"/>
                  <a:pt x="217346" y="32673"/>
                  <a:pt x="211326" y="38686"/>
                </a:cubicBezTo>
                <a:lnTo>
                  <a:pt x="10235" y="219493"/>
                </a:lnTo>
                <a:cubicBezTo>
                  <a:pt x="201" y="229515"/>
                  <a:pt x="201" y="244549"/>
                  <a:pt x="10235" y="254572"/>
                </a:cubicBezTo>
                <a:cubicBezTo>
                  <a:pt x="15252" y="264594"/>
                  <a:pt x="20270" y="264594"/>
                  <a:pt x="30304" y="264594"/>
                </a:cubicBezTo>
                <a:cubicBezTo>
                  <a:pt x="35321" y="264594"/>
                  <a:pt x="45356" y="264594"/>
                  <a:pt x="50373" y="259583"/>
                </a:cubicBezTo>
                <a:lnTo>
                  <a:pt x="231595" y="93810"/>
                </a:lnTo>
                <a:lnTo>
                  <a:pt x="422652" y="224504"/>
                </a:lnTo>
                <a:cubicBezTo>
                  <a:pt x="427669" y="226909"/>
                  <a:pt x="433890" y="228313"/>
                  <a:pt x="439710" y="228313"/>
                </a:cubicBezTo>
                <a:cubicBezTo>
                  <a:pt x="445329" y="228313"/>
                  <a:pt x="450347" y="226909"/>
                  <a:pt x="452755" y="224504"/>
                </a:cubicBezTo>
                <a:lnTo>
                  <a:pt x="664081" y="63743"/>
                </a:lnTo>
                <a:lnTo>
                  <a:pt x="860154" y="169180"/>
                </a:lnTo>
                <a:cubicBezTo>
                  <a:pt x="864369" y="170583"/>
                  <a:pt x="868382" y="171184"/>
                  <a:pt x="872196" y="171184"/>
                </a:cubicBezTo>
                <a:cubicBezTo>
                  <a:pt x="882631" y="171184"/>
                  <a:pt x="891662" y="166574"/>
                  <a:pt x="895476" y="159157"/>
                </a:cubicBezTo>
                <a:cubicBezTo>
                  <a:pt x="905510" y="144123"/>
                  <a:pt x="900493" y="129090"/>
                  <a:pt x="885441" y="119067"/>
                </a:cubicBezTo>
                <a:lnTo>
                  <a:pt x="674115" y="3407"/>
                </a:lnTo>
                <a:cubicBezTo>
                  <a:pt x="669901" y="1403"/>
                  <a:pt x="665887" y="200"/>
                  <a:pt x="661673" y="20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 name="Google Shape;330;p2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Evf////7//8wDQAALQ0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Q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Evf////7//8wDQAALQ0AABAAAAAmAAAACAAAAP//////////"/>
              </a:ext>
            </a:extLst>
          </p:cNvSpPr>
          <p:nvPr/>
        </p:nvSpPr>
        <p:spPr>
          <a:xfrm>
            <a:off x="-1451610" y="-650875"/>
            <a:ext cx="3595370" cy="2792730"/>
          </a:xfrm>
          <a:custGeom>
            <a:avLst/>
            <a:gdLst/>
            <a:ahLst/>
            <a:cxnLst/>
            <a:rect l="0" t="0" r="3595370" b="2792730"/>
            <a:pathLst>
              <a:path w="3595370" h="2792730">
                <a:moveTo>
                  <a:pt x="144340" y="2602541"/>
                </a:moveTo>
                <a:cubicBezTo>
                  <a:pt x="178893" y="2996170"/>
                  <a:pt x="355087" y="2678222"/>
                  <a:pt x="502977" y="2542812"/>
                </a:cubicBezTo>
                <a:cubicBezTo>
                  <a:pt x="650867" y="2407402"/>
                  <a:pt x="775330" y="1973495"/>
                  <a:pt x="1031706" y="1790056"/>
                </a:cubicBezTo>
                <a:cubicBezTo>
                  <a:pt x="1288083" y="1606618"/>
                  <a:pt x="1784359" y="1619944"/>
                  <a:pt x="2041260" y="1442206"/>
                </a:cubicBezTo>
                <a:cubicBezTo>
                  <a:pt x="2298162" y="1264468"/>
                  <a:pt x="2364993" y="881340"/>
                  <a:pt x="2573115" y="723628"/>
                </a:cubicBezTo>
                <a:cubicBezTo>
                  <a:pt x="2781261" y="565942"/>
                  <a:pt x="3158400" y="581418"/>
                  <a:pt x="3290064" y="496011"/>
                </a:cubicBezTo>
                <a:cubicBezTo>
                  <a:pt x="3421727" y="410630"/>
                  <a:pt x="3862122" y="263769"/>
                  <a:pt x="3363046" y="211266"/>
                </a:cubicBezTo>
                <a:cubicBezTo>
                  <a:pt x="2863995" y="158762"/>
                  <a:pt x="832136" y="-217563"/>
                  <a:pt x="295680" y="180988"/>
                </a:cubicBezTo>
                <a:cubicBezTo>
                  <a:pt x="-240772" y="579543"/>
                  <a:pt x="109786" y="2208912"/>
                  <a:pt x="144340" y="2602541"/>
                </a:cubicBezTo>
                <a:close/>
              </a:path>
            </a:pathLst>
          </a:custGeom>
          <a:solidFill>
            <a:srgbClr val="A5DBFF"/>
          </a:solidFill>
          <a:ln>
            <a:noFill/>
          </a:ln>
          <a:effectLst/>
        </p:spPr>
      </p:sp>
      <p:sp>
        <p:nvSpPr>
          <p:cNvPr id="5" name="Google Shape;331;p2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sBXb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aQMAAIQAAAAGCAAA3gEAABAAAAAmAAAACAAAAP//////////"/>
              </a:ext>
            </a:extLst>
          </p:cNvSpPr>
          <p:nvPr/>
        </p:nvSpPr>
        <p:spPr>
          <a:xfrm rot="126076">
            <a:off x="554355" y="83820"/>
            <a:ext cx="749935" cy="219710"/>
          </a:xfrm>
          <a:custGeom>
            <a:avLst/>
            <a:gdLst/>
            <a:ahLst/>
            <a:cxnLst/>
            <a:rect l="0" t="0" r="749935" b="219710"/>
            <a:pathLst>
              <a:path w="749935" h="219710">
                <a:moveTo>
                  <a:pt x="547991" y="166"/>
                </a:moveTo>
                <a:cubicBezTo>
                  <a:pt x="543004" y="166"/>
                  <a:pt x="538184" y="2162"/>
                  <a:pt x="533364" y="6985"/>
                </a:cubicBezTo>
                <a:lnTo>
                  <a:pt x="362501" y="140375"/>
                </a:lnTo>
                <a:lnTo>
                  <a:pt x="204270" y="27776"/>
                </a:lnTo>
                <a:cubicBezTo>
                  <a:pt x="199118" y="26112"/>
                  <a:pt x="194630" y="25114"/>
                  <a:pt x="190475" y="25114"/>
                </a:cubicBezTo>
                <a:cubicBezTo>
                  <a:pt x="184823" y="25114"/>
                  <a:pt x="180004" y="27110"/>
                  <a:pt x="175018" y="32100"/>
                </a:cubicBezTo>
                <a:lnTo>
                  <a:pt x="8476" y="182121"/>
                </a:lnTo>
                <a:cubicBezTo>
                  <a:pt x="166" y="190438"/>
                  <a:pt x="166" y="202912"/>
                  <a:pt x="8476" y="211228"/>
                </a:cubicBezTo>
                <a:cubicBezTo>
                  <a:pt x="12631" y="219544"/>
                  <a:pt x="16787" y="219544"/>
                  <a:pt x="25097" y="219544"/>
                </a:cubicBezTo>
                <a:cubicBezTo>
                  <a:pt x="29252" y="219544"/>
                  <a:pt x="37563" y="219544"/>
                  <a:pt x="41718" y="215386"/>
                </a:cubicBezTo>
                <a:lnTo>
                  <a:pt x="191805" y="77838"/>
                </a:lnTo>
                <a:lnTo>
                  <a:pt x="350036" y="186279"/>
                </a:lnTo>
                <a:cubicBezTo>
                  <a:pt x="354191" y="188275"/>
                  <a:pt x="359343" y="189440"/>
                  <a:pt x="364163" y="189440"/>
                </a:cubicBezTo>
                <a:cubicBezTo>
                  <a:pt x="368817" y="189440"/>
                  <a:pt x="372972" y="188275"/>
                  <a:pt x="374967" y="186279"/>
                </a:cubicBezTo>
                <a:lnTo>
                  <a:pt x="549985" y="52890"/>
                </a:lnTo>
                <a:lnTo>
                  <a:pt x="712371" y="140375"/>
                </a:lnTo>
                <a:cubicBezTo>
                  <a:pt x="715862" y="141539"/>
                  <a:pt x="719186" y="142038"/>
                  <a:pt x="722344" y="142038"/>
                </a:cubicBezTo>
                <a:cubicBezTo>
                  <a:pt x="730987" y="142038"/>
                  <a:pt x="738466" y="138213"/>
                  <a:pt x="741624" y="132059"/>
                </a:cubicBezTo>
                <a:cubicBezTo>
                  <a:pt x="749935" y="119585"/>
                  <a:pt x="745779" y="107111"/>
                  <a:pt x="733314" y="98795"/>
                </a:cubicBezTo>
                <a:lnTo>
                  <a:pt x="558296" y="2827"/>
                </a:lnTo>
                <a:cubicBezTo>
                  <a:pt x="554805" y="1164"/>
                  <a:pt x="551481" y="166"/>
                  <a:pt x="547991" y="166"/>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332;p2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KUhAV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PwAAAIAFAABJAgAAggYAABAAAAAmAAAACAAAAP//////////"/>
              </a:ext>
            </a:extLst>
          </p:cNvSpPr>
          <p:nvPr/>
        </p:nvSpPr>
        <p:spPr>
          <a:xfrm rot="7079735">
            <a:off x="123825" y="810260"/>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333;p2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AAEL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QS8AAE0BAAClNgAAEgQAABAAAAAmAAAACAAAAP//////////"/>
              </a:ext>
            </a:extLst>
          </p:cNvSpPr>
          <p:nvPr/>
        </p:nvSpPr>
        <p:spPr>
          <a:xfrm rot="21253952">
            <a:off x="7681595" y="211455"/>
            <a:ext cx="1201420" cy="450215"/>
          </a:xfrm>
          <a:custGeom>
            <a:avLst/>
            <a:gdLst/>
            <a:ahLst/>
            <a:cxnLst/>
            <a:rect l="0" t="0" r="1201420" b="450215"/>
            <a:pathLst>
              <a:path w="1201420" h="450215">
                <a:moveTo>
                  <a:pt x="28698" y="0"/>
                </a:moveTo>
                <a:cubicBezTo>
                  <a:pt x="22958" y="0"/>
                  <a:pt x="16908" y="2016"/>
                  <a:pt x="11634" y="5428"/>
                </a:cubicBezTo>
                <a:cubicBezTo>
                  <a:pt x="0" y="13182"/>
                  <a:pt x="0" y="24968"/>
                  <a:pt x="7756" y="36600"/>
                </a:cubicBezTo>
                <a:lnTo>
                  <a:pt x="108896" y="188119"/>
                </a:lnTo>
                <a:cubicBezTo>
                  <a:pt x="114635" y="193857"/>
                  <a:pt x="122391" y="197424"/>
                  <a:pt x="130613" y="197424"/>
                </a:cubicBezTo>
                <a:cubicBezTo>
                  <a:pt x="133715" y="197424"/>
                  <a:pt x="136818" y="196959"/>
                  <a:pt x="139920" y="195873"/>
                </a:cubicBezTo>
                <a:lnTo>
                  <a:pt x="279995" y="118173"/>
                </a:lnTo>
                <a:lnTo>
                  <a:pt x="369346" y="250308"/>
                </a:lnTo>
                <a:cubicBezTo>
                  <a:pt x="374309" y="257753"/>
                  <a:pt x="380825" y="260389"/>
                  <a:pt x="387805" y="260389"/>
                </a:cubicBezTo>
                <a:cubicBezTo>
                  <a:pt x="391993" y="260389"/>
                  <a:pt x="396182" y="259614"/>
                  <a:pt x="400525" y="258063"/>
                </a:cubicBezTo>
                <a:lnTo>
                  <a:pt x="540445" y="180365"/>
                </a:lnTo>
                <a:lnTo>
                  <a:pt x="629795" y="312498"/>
                </a:lnTo>
                <a:cubicBezTo>
                  <a:pt x="634914" y="320097"/>
                  <a:pt x="643136" y="324285"/>
                  <a:pt x="650427" y="324285"/>
                </a:cubicBezTo>
                <a:cubicBezTo>
                  <a:pt x="654460" y="324285"/>
                  <a:pt x="658183" y="323044"/>
                  <a:pt x="660975" y="320252"/>
                </a:cubicBezTo>
                <a:lnTo>
                  <a:pt x="800895" y="242554"/>
                </a:lnTo>
                <a:lnTo>
                  <a:pt x="894278" y="374688"/>
                </a:lnTo>
                <a:cubicBezTo>
                  <a:pt x="896760" y="382287"/>
                  <a:pt x="904051" y="386474"/>
                  <a:pt x="912117" y="386474"/>
                </a:cubicBezTo>
                <a:cubicBezTo>
                  <a:pt x="916616" y="386474"/>
                  <a:pt x="921115" y="385233"/>
                  <a:pt x="925303" y="382442"/>
                </a:cubicBezTo>
                <a:lnTo>
                  <a:pt x="1065223" y="308621"/>
                </a:lnTo>
                <a:lnTo>
                  <a:pt x="1154728" y="440754"/>
                </a:lnTo>
                <a:cubicBezTo>
                  <a:pt x="1158606" y="444631"/>
                  <a:pt x="1162484" y="448509"/>
                  <a:pt x="1170240" y="448509"/>
                </a:cubicBezTo>
                <a:cubicBezTo>
                  <a:pt x="1171326" y="449749"/>
                  <a:pt x="1172878" y="450215"/>
                  <a:pt x="1174584" y="450215"/>
                </a:cubicBezTo>
                <a:cubicBezTo>
                  <a:pt x="1178617" y="450215"/>
                  <a:pt x="1184201" y="447423"/>
                  <a:pt x="1189631" y="444631"/>
                </a:cubicBezTo>
                <a:cubicBezTo>
                  <a:pt x="1197387" y="436877"/>
                  <a:pt x="1201265" y="425246"/>
                  <a:pt x="1193509" y="413614"/>
                </a:cubicBezTo>
                <a:lnTo>
                  <a:pt x="1092524" y="261940"/>
                </a:lnTo>
                <a:cubicBezTo>
                  <a:pt x="1086785" y="256357"/>
                  <a:pt x="1079029" y="252634"/>
                  <a:pt x="1070652" y="252634"/>
                </a:cubicBezTo>
                <a:cubicBezTo>
                  <a:pt x="1067705" y="252634"/>
                  <a:pt x="1064447" y="253255"/>
                  <a:pt x="1061345" y="254185"/>
                </a:cubicBezTo>
                <a:lnTo>
                  <a:pt x="921425" y="332039"/>
                </a:lnTo>
                <a:lnTo>
                  <a:pt x="828041" y="199750"/>
                </a:lnTo>
                <a:cubicBezTo>
                  <a:pt x="825714" y="192461"/>
                  <a:pt x="818424" y="189670"/>
                  <a:pt x="810668" y="189670"/>
                </a:cubicBezTo>
                <a:cubicBezTo>
                  <a:pt x="806014" y="189670"/>
                  <a:pt x="801205" y="190600"/>
                  <a:pt x="797017" y="191996"/>
                </a:cubicBezTo>
                <a:lnTo>
                  <a:pt x="657097" y="269849"/>
                </a:lnTo>
                <a:lnTo>
                  <a:pt x="567591" y="137561"/>
                </a:lnTo>
                <a:cubicBezTo>
                  <a:pt x="562628" y="130117"/>
                  <a:pt x="555957" y="125773"/>
                  <a:pt x="548822" y="125773"/>
                </a:cubicBezTo>
                <a:cubicBezTo>
                  <a:pt x="544789" y="125773"/>
                  <a:pt x="540600" y="127170"/>
                  <a:pt x="536567" y="129807"/>
                </a:cubicBezTo>
                <a:lnTo>
                  <a:pt x="396492" y="203628"/>
                </a:lnTo>
                <a:lnTo>
                  <a:pt x="307142" y="71494"/>
                </a:lnTo>
                <a:cubicBezTo>
                  <a:pt x="302333" y="66687"/>
                  <a:pt x="296128" y="63430"/>
                  <a:pt x="289147" y="63430"/>
                </a:cubicBezTo>
                <a:cubicBezTo>
                  <a:pt x="284959" y="63430"/>
                  <a:pt x="280461" y="64670"/>
                  <a:pt x="276117" y="67617"/>
                </a:cubicBezTo>
                <a:lnTo>
                  <a:pt x="136042" y="141438"/>
                </a:lnTo>
                <a:lnTo>
                  <a:pt x="46692" y="9305"/>
                </a:lnTo>
                <a:cubicBezTo>
                  <a:pt x="42348" y="2946"/>
                  <a:pt x="35678" y="0"/>
                  <a:pt x="28698" y="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334;p2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U0Nj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xy8AAFMcAACAMQAADB4AABAAAAAmAAAACAAAAP//////////"/>
              </a:ext>
            </a:extLst>
          </p:cNvSpPr>
          <p:nvPr/>
        </p:nvSpPr>
        <p:spPr>
          <a:xfrm>
            <a:off x="7766685" y="4604385"/>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335;p2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QPA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UCUAAKYcAABSJgAArx4AABAAAAAmAAAACAAAAP//////////"/>
              </a:ext>
            </a:extLst>
          </p:cNvSpPr>
          <p:nvPr/>
        </p:nvSpPr>
        <p:spPr>
          <a:xfrm rot="19050962">
            <a:off x="6065520" y="4657090"/>
            <a:ext cx="163830" cy="330835"/>
          </a:xfrm>
          <a:custGeom>
            <a:avLst/>
            <a:gdLst/>
            <a:ahLst/>
            <a:cxnLst/>
            <a:rect l="0" t="0" r="163830" b="330835"/>
            <a:pathLst>
              <a:path w="163830" h="330835">
                <a:moveTo>
                  <a:pt x="133928" y="210"/>
                </a:moveTo>
                <a:cubicBezTo>
                  <a:pt x="121293" y="210"/>
                  <a:pt x="109922" y="8844"/>
                  <a:pt x="105710" y="17478"/>
                </a:cubicBezTo>
                <a:lnTo>
                  <a:pt x="5264" y="291876"/>
                </a:lnTo>
                <a:cubicBezTo>
                  <a:pt x="0" y="307670"/>
                  <a:pt x="5264" y="323464"/>
                  <a:pt x="21268" y="328729"/>
                </a:cubicBezTo>
                <a:cubicBezTo>
                  <a:pt x="25059" y="330203"/>
                  <a:pt x="29060" y="330835"/>
                  <a:pt x="32850" y="330835"/>
                </a:cubicBezTo>
                <a:cubicBezTo>
                  <a:pt x="44221" y="330835"/>
                  <a:pt x="54119" y="324938"/>
                  <a:pt x="58120" y="312934"/>
                </a:cubicBezTo>
                <a:lnTo>
                  <a:pt x="158355" y="38537"/>
                </a:lnTo>
                <a:cubicBezTo>
                  <a:pt x="163619" y="22743"/>
                  <a:pt x="158355" y="6738"/>
                  <a:pt x="142562" y="1474"/>
                </a:cubicBezTo>
                <a:cubicBezTo>
                  <a:pt x="139613" y="631"/>
                  <a:pt x="136665" y="210"/>
                  <a:pt x="133928" y="210"/>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336;p2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awDM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bgQAAPsUAABdGAAAxRgAABAAAAAmAAAACAAAAP//////////"/>
              </a:ext>
            </a:extLst>
          </p:cNvSpPr>
          <p:nvPr/>
        </p:nvSpPr>
        <p:spPr>
          <a:xfrm>
            <a:off x="720090" y="3410585"/>
            <a:ext cx="3240405" cy="615950"/>
          </a:xfrm>
          <a:prstGeom prst="rect">
            <a:avLst/>
          </a:prstGeom>
          <a:noFill/>
          <a:ln>
            <a:noFill/>
          </a:ln>
          <a:effectLst/>
        </p:spPr>
        <p:txBody>
          <a:bodyPr vert="horz" wrap="square" lIns="91440" tIns="91440" rIns="91440" bIns="91440" numCol="1" spcCol="215900" anchor="ctr"/>
          <a:lstStyle/>
          <a:p>
            <a:pPr marL="0" indent="0" algn="l">
              <a:lnSpc>
                <a:spcPct val="100000"/>
              </a:lnSpc>
              <a:spcBef>
                <a:spcPts val="0"/>
              </a:spcBef>
              <a:spcAft>
                <a:spcPts val="0"/>
              </a:spcAft>
              <a:buNone/>
            </a:pPr>
            <a:r>
              <a:rPr lang="en-US" sz="1200" cap="none">
                <a:solidFill>
                  <a:srgbClr val="512A8E"/>
                </a:solidFill>
                <a:latin typeface="Anaheim" charset="0"/>
                <a:ea typeface="Anaheim" charset="0"/>
                <a:cs typeface="Anaheim" charset="0"/>
              </a:rPr>
              <a:t>CREDITS: This presentation template was created by </a:t>
            </a:r>
            <a:r>
              <a:rPr lang="en-US" sz="1200" b="1" cap="none">
                <a:solidFill>
                  <a:srgbClr val="512A8E"/>
                </a:solidFill>
                <a:latin typeface="Anaheim" charset="0"/>
                <a:ea typeface="Anaheim" charset="0"/>
                <a:cs typeface="Anaheim" charset="0"/>
                <a:hlinkClick r:id="rId2"/>
              </a:rPr>
              <a:t>Slidesgo</a:t>
            </a:r>
            <a:r>
              <a:rPr lang="en-US" sz="1200" cap="none">
                <a:solidFill>
                  <a:srgbClr val="512A8E"/>
                </a:solidFill>
                <a:latin typeface="Anaheim" charset="0"/>
                <a:ea typeface="Anaheim" charset="0"/>
                <a:cs typeface="Anaheim" charset="0"/>
              </a:rPr>
              <a:t>, including icons by </a:t>
            </a:r>
            <a:r>
              <a:rPr lang="en-US" sz="1200" b="1" cap="none">
                <a:solidFill>
                  <a:srgbClr val="512A8E"/>
                </a:solidFill>
                <a:latin typeface="Anaheim" charset="0"/>
                <a:ea typeface="Anaheim" charset="0"/>
                <a:cs typeface="Anaheim" charset="0"/>
                <a:hlinkClick r:id="rId3"/>
              </a:rPr>
              <a:t>Flaticon</a:t>
            </a:r>
            <a:r>
              <a:rPr lang="en-US" sz="1200" cap="none">
                <a:solidFill>
                  <a:srgbClr val="512A8E"/>
                </a:solidFill>
                <a:latin typeface="Anaheim" charset="0"/>
                <a:ea typeface="Anaheim" charset="0"/>
                <a:cs typeface="Anaheim" charset="0"/>
              </a:rPr>
              <a:t>, infographics and images by </a:t>
            </a:r>
            <a:r>
              <a:rPr lang="en-US" sz="1200" b="1" cap="none">
                <a:solidFill>
                  <a:srgbClr val="512A8E"/>
                </a:solidFill>
                <a:latin typeface="Anaheim" charset="0"/>
                <a:ea typeface="Anaheim" charset="0"/>
                <a:cs typeface="Anaheim" charset="0"/>
                <a:hlinkClick r:id="rId4"/>
              </a:rPr>
              <a:t>Freepik</a:t>
            </a:r>
            <a:endParaRPr sz="1200" b="1" cap="none">
              <a:solidFill>
                <a:srgbClr val="512A8E"/>
              </a:solidFill>
              <a:latin typeface="Anaheim" charset="0"/>
              <a:ea typeface="Anaheim" charset="0"/>
              <a:cs typeface="Anaheim" charset="0"/>
            </a:endParaRPr>
          </a:p>
        </p:txBody>
      </p:sp>
      <p:sp>
        <p:nvSpPr>
          <p:cNvPr id="11" name="Google Shape;337;p2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Bcb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rxoAANIPAADYHAAAwxEAABAAAAAmAAAACAAAAP//////////"/>
              </a:ext>
            </a:extLst>
          </p:cNvSpPr>
          <p:nvPr/>
        </p:nvSpPr>
        <p:spPr>
          <a:xfrm>
            <a:off x="4337685" y="2571750"/>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2" name="Google Shape;338;p2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diIAAKUCAAATJwAA/gMAABAAAAAmAAAACAAAAP//////////"/>
              </a:ext>
            </a:extLst>
          </p:cNvSpPr>
          <p:nvPr/>
        </p:nvSpPr>
        <p:spPr>
          <a:xfrm rot="19998859">
            <a:off x="5601970" y="429895"/>
            <a:ext cx="749935" cy="219075"/>
          </a:xfrm>
          <a:custGeom>
            <a:avLst/>
            <a:gdLst/>
            <a:ahLst/>
            <a:cxnLst/>
            <a:rect l="0" t="0" r="749935" b="219075"/>
            <a:pathLst>
              <a:path w="749935" h="219075">
                <a:moveTo>
                  <a:pt x="547991" y="165"/>
                </a:moveTo>
                <a:cubicBezTo>
                  <a:pt x="543004" y="165"/>
                  <a:pt x="538184" y="2155"/>
                  <a:pt x="533364" y="6965"/>
                </a:cubicBezTo>
                <a:lnTo>
                  <a:pt x="362501" y="139969"/>
                </a:lnTo>
                <a:lnTo>
                  <a:pt x="204270" y="27695"/>
                </a:lnTo>
                <a:cubicBezTo>
                  <a:pt x="199118" y="26036"/>
                  <a:pt x="194630" y="25041"/>
                  <a:pt x="190475" y="25041"/>
                </a:cubicBezTo>
                <a:cubicBezTo>
                  <a:pt x="184823" y="25041"/>
                  <a:pt x="180004" y="27031"/>
                  <a:pt x="175018" y="32007"/>
                </a:cubicBezTo>
                <a:lnTo>
                  <a:pt x="8476" y="181595"/>
                </a:lnTo>
                <a:cubicBezTo>
                  <a:pt x="166" y="189887"/>
                  <a:pt x="166" y="202325"/>
                  <a:pt x="8476" y="210617"/>
                </a:cubicBezTo>
                <a:cubicBezTo>
                  <a:pt x="12631" y="218909"/>
                  <a:pt x="16787" y="218909"/>
                  <a:pt x="25097" y="218909"/>
                </a:cubicBezTo>
                <a:cubicBezTo>
                  <a:pt x="29252" y="218909"/>
                  <a:pt x="37563" y="218909"/>
                  <a:pt x="41718" y="214763"/>
                </a:cubicBezTo>
                <a:lnTo>
                  <a:pt x="191805" y="77613"/>
                </a:lnTo>
                <a:lnTo>
                  <a:pt x="350036" y="185741"/>
                </a:lnTo>
                <a:cubicBezTo>
                  <a:pt x="354191" y="187731"/>
                  <a:pt x="359343" y="188892"/>
                  <a:pt x="364163" y="188892"/>
                </a:cubicBezTo>
                <a:cubicBezTo>
                  <a:pt x="368817" y="188892"/>
                  <a:pt x="372972" y="187731"/>
                  <a:pt x="374967" y="185741"/>
                </a:cubicBezTo>
                <a:lnTo>
                  <a:pt x="549985" y="52737"/>
                </a:lnTo>
                <a:lnTo>
                  <a:pt x="712371" y="139969"/>
                </a:lnTo>
                <a:cubicBezTo>
                  <a:pt x="715862" y="141130"/>
                  <a:pt x="719186" y="141627"/>
                  <a:pt x="722344" y="141627"/>
                </a:cubicBezTo>
                <a:cubicBezTo>
                  <a:pt x="730987" y="141627"/>
                  <a:pt x="738466" y="137813"/>
                  <a:pt x="741624" y="131677"/>
                </a:cubicBezTo>
                <a:cubicBezTo>
                  <a:pt x="749935" y="119239"/>
                  <a:pt x="745779" y="106801"/>
                  <a:pt x="733314" y="98509"/>
                </a:cubicBezTo>
                <a:lnTo>
                  <a:pt x="558296" y="2819"/>
                </a:lnTo>
                <a:cubicBezTo>
                  <a:pt x="554805" y="1160"/>
                  <a:pt x="551481" y="165"/>
                  <a:pt x="547991" y="165"/>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3" name="Google Shape;339;p2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FEDAADaHQAAsAgAABAAAAAmAAAACAAAAD2wAAAAAAAA"/>
              </a:ext>
            </a:extLst>
          </p:cNvSpPr>
          <p:nvPr>
            <p:ph type="title"/>
          </p:nvPr>
        </p:nvSpPr>
        <p:spPr>
          <a:xfrm>
            <a:off x="720090" y="539115"/>
            <a:ext cx="4132580" cy="873125"/>
          </a:xfrm>
        </p:spPr>
        <p:txBody>
          <a:bodyPr vert="horz" wrap="square" lIns="91440" tIns="91440" rIns="91440" bIns="91440" numCol="1" spcCol="215900" anchor="ctr">
            <a:prstTxWarp prst="textNoShape">
              <a:avLst/>
            </a:prstTxWarp>
          </a:bodyPr>
          <a:lstStyle>
            <a:lvl1pPr algn="l">
              <a:spcBef>
                <a:spcPts val="0"/>
              </a:spcBef>
              <a:spcAft>
                <a:spcPts val="0"/>
              </a:spcAft>
              <a:buNone/>
              <a:defRPr sz="4400" cap="none">
                <a:solidFill>
                  <a:schemeClr val="accent2"/>
                </a:solidFill>
              </a:defRPr>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14" name="Google Shape;340;p2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cOAACPGQAAcRMAABAAAAAmAAAACAAAAD2wAAAAAAAA"/>
              </a:ext>
            </a:extLst>
          </p:cNvSpPr>
          <p:nvPr>
            <p:ph type="subTitle" idx="1"/>
          </p:nvPr>
        </p:nvSpPr>
        <p:spPr>
          <a:xfrm>
            <a:off x="720090" y="2392045"/>
            <a:ext cx="3434715" cy="768350"/>
          </a:xfrm>
        </p:spPr>
        <p:txBody>
          <a:bodyPr vert="horz" wrap="square" lIns="91440" tIns="91440" rIns="91440" bIns="91440" numCol="1" spcCol="215900" anchor="ctr">
            <a:prstTxWarp prst="textNoShape">
              <a:avLst/>
            </a:prstTxWarp>
          </a:bodyPr>
          <a:lstStyle>
            <a:lvl1pPr>
              <a:lnSpc>
                <a:spcPct val="100000"/>
              </a:lnSpc>
              <a:spcBef>
                <a:spcPts val="0"/>
              </a:spcBef>
              <a:spcAft>
                <a:spcPts val="0"/>
              </a:spcAft>
              <a:buNone/>
              <a:defRPr sz="1600" cap="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
        <p:nvSpPr>
          <p:cNvPr id="15" name="Google Shape;341;p2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DMMAACPGQAAtw4AABAAAAAmAAAACAAAAD2wAAAAAAAA"/>
              </a:ext>
            </a:extLst>
          </p:cNvSpPr>
          <p:nvPr>
            <p:ph type="subTitle" idx="2"/>
          </p:nvPr>
        </p:nvSpPr>
        <p:spPr>
          <a:xfrm>
            <a:off x="720090" y="1983105"/>
            <a:ext cx="3434715" cy="408940"/>
          </a:xfrm>
        </p:spPr>
        <p:txBody>
          <a:bodyPr vert="horz" wrap="square" lIns="91440" tIns="91440" rIns="91440" bIns="91440" numCol="1" spcCol="215900" anchor="ctr">
            <a:prstTxWarp prst="textNoShape">
              <a:avLst/>
            </a:prstTxWarp>
          </a:bodyPr>
          <a:lstStyle>
            <a:lvl1pPr>
              <a:lnSpc>
                <a:spcPct val="100000"/>
              </a:lnSpc>
              <a:spcBef>
                <a:spcPts val="0"/>
              </a:spcBef>
              <a:spcAft>
                <a:spcPts val="0"/>
              </a:spcAft>
              <a:buNone/>
              <a:defRPr sz="1600" cap="none">
                <a:solidFill>
                  <a:srgbClr val="512A8E"/>
                </a:solidFill>
              </a:defRPr>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CUSTOM_9">
    <p:spTree>
      <p:nvGrpSpPr>
        <p:cNvPr id="1" name=""/>
        <p:cNvGrpSpPr/>
        <p:nvPr/>
      </p:nvGrpSpPr>
      <p:grpSpPr>
        <a:xfrm>
          <a:off x="0" y="0"/>
          <a:ext cx="0" cy="0"/>
          <a:chOff x="0" y="0"/>
          <a:chExt cx="0" cy="0"/>
        </a:xfrm>
      </p:grpSpPr>
      <p:sp>
        <p:nvSpPr>
          <p:cNvPr id="2" name="Google Shape;343;p2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3vz//7v6///8EgAA6As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AAAAAEAAAAAAAAAAAAAAAAAAAAAAAAAAAAAAAAAAAAAAAAAAAAAAAJ/f38AAAAAA8zMzADAwP8Af39/AAAAAAAAAAAAAAAAAAAAAAAAAAAAIQAAABgAAAAUAAAA3vz//7v6///8EgAA6AsAABAAAAAmAAAACAAAAP//////////"/>
              </a:ext>
            </a:extLst>
          </p:cNvSpPr>
          <p:nvPr/>
        </p:nvSpPr>
        <p:spPr>
          <a:xfrm>
            <a:off x="-509270" y="-856615"/>
            <a:ext cx="3595370" cy="2792095"/>
          </a:xfrm>
          <a:custGeom>
            <a:avLst/>
            <a:gdLst/>
            <a:ahLst/>
            <a:cxnLst/>
            <a:rect l="0" t="0" r="3595370" b="2792095"/>
            <a:pathLst>
              <a:path w="3595370" h="2792095">
                <a:moveTo>
                  <a:pt x="144340" y="2601949"/>
                </a:moveTo>
                <a:cubicBezTo>
                  <a:pt x="178893" y="2995488"/>
                  <a:pt x="355087" y="2677612"/>
                  <a:pt x="502977" y="2542233"/>
                </a:cubicBezTo>
                <a:cubicBezTo>
                  <a:pt x="650867" y="2406854"/>
                  <a:pt x="775330" y="1973046"/>
                  <a:pt x="1031706" y="1789649"/>
                </a:cubicBezTo>
                <a:cubicBezTo>
                  <a:pt x="1288083" y="1606252"/>
                  <a:pt x="1784359" y="1619575"/>
                  <a:pt x="2041260" y="1441877"/>
                </a:cubicBezTo>
                <a:cubicBezTo>
                  <a:pt x="2298162" y="1264180"/>
                  <a:pt x="2364993" y="881139"/>
                  <a:pt x="2573115" y="723463"/>
                </a:cubicBezTo>
                <a:cubicBezTo>
                  <a:pt x="2781261" y="565812"/>
                  <a:pt x="3158400" y="581285"/>
                  <a:pt x="3290064" y="495898"/>
                </a:cubicBezTo>
                <a:cubicBezTo>
                  <a:pt x="3421727" y="410536"/>
                  <a:pt x="3862122" y="263709"/>
                  <a:pt x="3363046" y="211217"/>
                </a:cubicBezTo>
                <a:cubicBezTo>
                  <a:pt x="2863995" y="158725"/>
                  <a:pt x="832136" y="-217516"/>
                  <a:pt x="295680" y="180947"/>
                </a:cubicBezTo>
                <a:cubicBezTo>
                  <a:pt x="-240772" y="579410"/>
                  <a:pt x="109786" y="2208409"/>
                  <a:pt x="144340" y="2601949"/>
                </a:cubicBezTo>
                <a:close/>
              </a:path>
            </a:pathLst>
          </a:custGeom>
          <a:solidFill>
            <a:srgbClr val="FFA7BB"/>
          </a:solidFill>
          <a:ln>
            <a:noFill/>
          </a:ln>
          <a:effectLst/>
        </p:spPr>
      </p:sp>
      <p:sp>
        <p:nvSpPr>
          <p:cNvPr id="3" name="Google Shape;344;p2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6ywAAHoRAAAJQwAAqCI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AAAAAEAAAAAAAAAAAAAAAAAAAAAAAAAAAAAAAAAAAAAAAAAAAAAAAJ/f38AAAAAA8zMzADAwP8Af39/AAAAAAAAAAAAAAAAAAAAAAAAAAAAIQAAABgAAAAUAAAA6ywAAHoRAAAJQwAAqCIAABAAAAAmAAAACAAAAP//////////"/>
              </a:ext>
            </a:extLst>
          </p:cNvSpPr>
          <p:nvPr/>
        </p:nvSpPr>
        <p:spPr>
          <a:xfrm rot="10800000">
            <a:off x="7301865" y="2840990"/>
            <a:ext cx="3595370" cy="2792730"/>
          </a:xfrm>
          <a:custGeom>
            <a:avLst/>
            <a:gdLst/>
            <a:ahLst/>
            <a:cxnLst/>
            <a:rect l="0" t="0" r="3595370" b="2792730"/>
            <a:pathLst>
              <a:path w="3595370" h="2792730">
                <a:moveTo>
                  <a:pt x="144340" y="2602541"/>
                </a:moveTo>
                <a:cubicBezTo>
                  <a:pt x="178893" y="2996170"/>
                  <a:pt x="355087" y="2678222"/>
                  <a:pt x="502977" y="2542812"/>
                </a:cubicBezTo>
                <a:cubicBezTo>
                  <a:pt x="650867" y="2407402"/>
                  <a:pt x="775330" y="1973495"/>
                  <a:pt x="1031706" y="1790056"/>
                </a:cubicBezTo>
                <a:cubicBezTo>
                  <a:pt x="1288083" y="1606618"/>
                  <a:pt x="1784359" y="1619944"/>
                  <a:pt x="2041260" y="1442206"/>
                </a:cubicBezTo>
                <a:cubicBezTo>
                  <a:pt x="2298162" y="1264468"/>
                  <a:pt x="2364993" y="881340"/>
                  <a:pt x="2573115" y="723628"/>
                </a:cubicBezTo>
                <a:cubicBezTo>
                  <a:pt x="2781261" y="565942"/>
                  <a:pt x="3158400" y="581418"/>
                  <a:pt x="3290064" y="496011"/>
                </a:cubicBezTo>
                <a:cubicBezTo>
                  <a:pt x="3421727" y="410630"/>
                  <a:pt x="3862122" y="263769"/>
                  <a:pt x="3363046" y="211266"/>
                </a:cubicBezTo>
                <a:cubicBezTo>
                  <a:pt x="2863995" y="158762"/>
                  <a:pt x="832136" y="-217563"/>
                  <a:pt x="295680" y="180988"/>
                </a:cubicBezTo>
                <a:cubicBezTo>
                  <a:pt x="-240772" y="579543"/>
                  <a:pt x="109786" y="2208912"/>
                  <a:pt x="144340" y="2602541"/>
                </a:cubicBezTo>
                <a:close/>
              </a:path>
            </a:pathLst>
          </a:custGeom>
          <a:solidFill>
            <a:srgbClr val="A5DBFF"/>
          </a:solidFill>
          <a:ln>
            <a:noFill/>
          </a:ln>
          <a:effectLst/>
        </p:spPr>
      </p:sp>
      <p:sp>
        <p:nvSpPr>
          <p:cNvPr id="4" name="Google Shape;345;p2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AAAAAEAAAAAAAAAAAAAAAAAAAAAAAAAAAAAAAAAAAAAAAAAAAAAAAJ/f38AAAAAA8zMzADAwP8Af39/AAAAAAAAAAAAAAAAAAAAAAAAAAAAIQAAABgAAAAUAAAA1gAAAOkGAACPAgAAoggAABAAAAAmAAAACAAAAP//////////"/>
              </a:ext>
            </a:extLst>
          </p:cNvSpPr>
          <p:nvPr/>
        </p:nvSpPr>
        <p:spPr>
          <a:xfrm>
            <a:off x="135890" y="1123315"/>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346;p2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i8AAEodAADEMwAApB4AABAAAAAmAAAACAAAAP//////////"/>
              </a:ext>
            </a:extLst>
          </p:cNvSpPr>
          <p:nvPr/>
        </p:nvSpPr>
        <p:spPr>
          <a:xfrm rot="1606872">
            <a:off x="7664450" y="4761230"/>
            <a:ext cx="750570" cy="219710"/>
          </a:xfrm>
          <a:custGeom>
            <a:avLst/>
            <a:gdLst/>
            <a:ahLst/>
            <a:cxnLst/>
            <a:rect l="0" t="0" r="750570" b="219710"/>
            <a:pathLst>
              <a:path w="750570" h="219710">
                <a:moveTo>
                  <a:pt x="548455" y="166"/>
                </a:moveTo>
                <a:cubicBezTo>
                  <a:pt x="543465" y="166"/>
                  <a:pt x="538640" y="2162"/>
                  <a:pt x="533816" y="6985"/>
                </a:cubicBezTo>
                <a:lnTo>
                  <a:pt x="362809" y="140375"/>
                </a:lnTo>
                <a:lnTo>
                  <a:pt x="204444" y="27776"/>
                </a:lnTo>
                <a:cubicBezTo>
                  <a:pt x="199287" y="26112"/>
                  <a:pt x="194796" y="25114"/>
                  <a:pt x="190637" y="25114"/>
                </a:cubicBezTo>
                <a:cubicBezTo>
                  <a:pt x="184981" y="25114"/>
                  <a:pt x="180157" y="27110"/>
                  <a:pt x="175166" y="32100"/>
                </a:cubicBezTo>
                <a:lnTo>
                  <a:pt x="8484" y="182121"/>
                </a:lnTo>
                <a:cubicBezTo>
                  <a:pt x="166" y="190438"/>
                  <a:pt x="166" y="202912"/>
                  <a:pt x="8484" y="211228"/>
                </a:cubicBezTo>
                <a:cubicBezTo>
                  <a:pt x="12643" y="219544"/>
                  <a:pt x="16801" y="219544"/>
                  <a:pt x="25119" y="219544"/>
                </a:cubicBezTo>
                <a:cubicBezTo>
                  <a:pt x="29278" y="219544"/>
                  <a:pt x="37595" y="219544"/>
                  <a:pt x="41754" y="215386"/>
                </a:cubicBezTo>
                <a:lnTo>
                  <a:pt x="191968" y="77838"/>
                </a:lnTo>
                <a:lnTo>
                  <a:pt x="350333" y="186279"/>
                </a:lnTo>
                <a:cubicBezTo>
                  <a:pt x="354491" y="188275"/>
                  <a:pt x="359648" y="189440"/>
                  <a:pt x="364472" y="189440"/>
                </a:cubicBezTo>
                <a:cubicBezTo>
                  <a:pt x="369130" y="189440"/>
                  <a:pt x="373289" y="188275"/>
                  <a:pt x="375285" y="186279"/>
                </a:cubicBezTo>
                <a:lnTo>
                  <a:pt x="550451" y="52890"/>
                </a:lnTo>
                <a:lnTo>
                  <a:pt x="712975" y="140375"/>
                </a:lnTo>
                <a:cubicBezTo>
                  <a:pt x="716468" y="141539"/>
                  <a:pt x="719795" y="142038"/>
                  <a:pt x="722956" y="142038"/>
                </a:cubicBezTo>
                <a:cubicBezTo>
                  <a:pt x="731606" y="142038"/>
                  <a:pt x="739092" y="138213"/>
                  <a:pt x="742253" y="132059"/>
                </a:cubicBezTo>
                <a:cubicBezTo>
                  <a:pt x="750570" y="119585"/>
                  <a:pt x="746411" y="107111"/>
                  <a:pt x="733935" y="98795"/>
                </a:cubicBezTo>
                <a:lnTo>
                  <a:pt x="558769" y="2827"/>
                </a:lnTo>
                <a:cubicBezTo>
                  <a:pt x="555275" y="1164"/>
                  <a:pt x="551948" y="166"/>
                  <a:pt x="548455" y="166"/>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347;p2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AAAAAEAAAAAAAAAAAAAAAAAAAAAAAAAAAAAAAAAAAAAAAAAAAAAAAJ/f38AAAAAA8zMzADAwP8Af39/AAAAAAAAAAAAAAAAAAAAAAAAAAAAIQAAABgAAAAUAAAA+DQAAG0VAADpNgAAlhcAABAAAAAmAAAACAAAAP//////////"/>
              </a:ext>
            </a:extLst>
          </p:cNvSpPr>
          <p:nvPr/>
        </p:nvSpPr>
        <p:spPr>
          <a:xfrm rot="5797877">
            <a:off x="8592820" y="3500755"/>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348;p2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AAAAAEAAAAAAAAAAAAAAAAAAAAAAAAAAAAAAAAAAAAAAAAAAAAAAAJ/f38AAAAAA8zMzADAwP8Af39/AAAAAAAAAAAAAAAAAAAAAAAAAAAAIQAAABgAAAAUAAAA7DQAAAkbAAD2NgAACxwAABAAAAAmAAAACAAAAP//////////"/>
              </a:ext>
            </a:extLst>
          </p:cNvSpPr>
          <p:nvPr/>
        </p:nvSpPr>
        <p:spPr>
          <a:xfrm rot="2856526">
            <a:off x="8686800" y="4311015"/>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349;p2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AAAAAEAAAAAAAAAAAAAAAAAAAAAAAAAAAAAAAAAAAAAAAAAAAAAAAJ/f38AAAAAA8zMzADAwP8Af39/AAAAAAAAAAAAAAAAAAAAAAAAAAAAIQAAABgAAAAUAAAATAMAAPoAAAALBgAANAQAABAAAAAmAAAACAAAAP//////////"/>
              </a:ext>
            </a:extLst>
          </p:cNvSpPr>
          <p:nvPr/>
        </p:nvSpPr>
        <p:spPr>
          <a:xfrm rot="17100016" flipH="1">
            <a:off x="497205" y="197485"/>
            <a:ext cx="524510" cy="446405"/>
          </a:xfrm>
          <a:custGeom>
            <a:avLst/>
            <a:gdLst/>
            <a:ahLst/>
            <a:cxnLst/>
            <a:rect l="0" t="0" r="524510" b="446405"/>
            <a:pathLst>
              <a:path w="524510" h="446405">
                <a:moveTo>
                  <a:pt x="248417" y="110"/>
                </a:moveTo>
                <a:cubicBezTo>
                  <a:pt x="158194" y="110"/>
                  <a:pt x="71957" y="48445"/>
                  <a:pt x="30554" y="133058"/>
                </a:cubicBezTo>
                <a:cubicBezTo>
                  <a:pt x="8413" y="174646"/>
                  <a:pt x="111" y="216234"/>
                  <a:pt x="2878" y="257821"/>
                </a:cubicBezTo>
                <a:cubicBezTo>
                  <a:pt x="43396" y="231387"/>
                  <a:pt x="90112" y="217119"/>
                  <a:pt x="137493" y="217119"/>
                </a:cubicBezTo>
                <a:cubicBezTo>
                  <a:pt x="174357" y="217119"/>
                  <a:pt x="211775" y="225746"/>
                  <a:pt x="246978" y="243996"/>
                </a:cubicBezTo>
                <a:cubicBezTo>
                  <a:pt x="327459" y="285584"/>
                  <a:pt x="374618" y="363229"/>
                  <a:pt x="380154" y="446294"/>
                </a:cubicBezTo>
                <a:cubicBezTo>
                  <a:pt x="416243" y="424173"/>
                  <a:pt x="444029" y="393646"/>
                  <a:pt x="463402" y="352058"/>
                </a:cubicBezTo>
                <a:cubicBezTo>
                  <a:pt x="524399" y="232934"/>
                  <a:pt x="477240" y="85940"/>
                  <a:pt x="358013" y="24996"/>
                </a:cubicBezTo>
                <a:cubicBezTo>
                  <a:pt x="322588" y="8184"/>
                  <a:pt x="285170" y="110"/>
                  <a:pt x="248417" y="11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350;p2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AAAAAEAAAAAAAAAAAAAAAAAAAAAAAAAAAAAAAAAAAAAAAAAAAAAAAJ/f38AAAAAA8zMzADAwP8Af39/AAAAAAAAAAAAAAAAAAAAAAAAAAAAIQAAABgAAAAUAAAA9AAAAHIaAAD+AgAAdRsAABAAAAAmAAAACAAAAP//////////"/>
              </a:ext>
            </a:extLst>
          </p:cNvSpPr>
          <p:nvPr/>
        </p:nvSpPr>
        <p:spPr>
          <a:xfrm rot="17938882">
            <a:off x="238125" y="4215765"/>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351;p2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AAAAAEAAAAAAAAAAAAAAAAAAAAAAAAAAAAAAAAAAAAAAAAAAAAAAAJ/f38AAAAAA8zMzADAwP8Af39/AAAAAAAAAAAAAAAAAAAAAAAAAAAAIQAAABgAAAAUAAAAZDQAAL0CAACWNQAA7wMAABAAAAAmAAAACAAAAP//////////"/>
              </a:ext>
            </a:extLst>
          </p:cNvSpPr>
          <p:nvPr/>
        </p:nvSpPr>
        <p:spPr>
          <a:xfrm>
            <a:off x="8516620" y="445135"/>
            <a:ext cx="194310" cy="194310"/>
          </a:xfrm>
          <a:custGeom>
            <a:avLst/>
            <a:gdLst/>
            <a:ahLst/>
            <a:cxnLst/>
            <a:rect l="0" t="0" r="194310" b="194310"/>
            <a:pathLst>
              <a:path w="194310" h="194310">
                <a:moveTo>
                  <a:pt x="97155" y="57"/>
                </a:moveTo>
                <a:cubicBezTo>
                  <a:pt x="42908" y="57"/>
                  <a:pt x="57" y="44332"/>
                  <a:pt x="57" y="97155"/>
                </a:cubicBezTo>
                <a:cubicBezTo>
                  <a:pt x="57" y="151402"/>
                  <a:pt x="42908" y="194253"/>
                  <a:pt x="97155" y="194253"/>
                </a:cubicBezTo>
                <a:cubicBezTo>
                  <a:pt x="149978" y="194253"/>
                  <a:pt x="194253" y="151402"/>
                  <a:pt x="194253" y="97155"/>
                </a:cubicBezTo>
                <a:cubicBezTo>
                  <a:pt x="194253" y="44332"/>
                  <a:pt x="149978" y="57"/>
                  <a:pt x="97155" y="57"/>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CUSTOM_9_1">
    <p:bg>
      <p:bgPr>
        <a:solidFill>
          <a:srgbClr val="FFE400"/>
        </a:solidFill>
        <a:effectLst/>
      </p:bgPr>
    </p:bg>
    <p:spTree>
      <p:nvGrpSpPr>
        <p:cNvPr id="1" name=""/>
        <p:cNvGrpSpPr/>
        <p:nvPr/>
      </p:nvGrpSpPr>
      <p:grpSpPr>
        <a:xfrm>
          <a:off x="0" y="0"/>
          <a:ext cx="0" cy="0"/>
          <a:chOff x="0" y="0"/>
          <a:chExt cx="0" cy="0"/>
        </a:xfrm>
      </p:grpSpPr>
      <p:sp>
        <p:nvSpPr>
          <p:cNvPr id="2" name="Google Shape;353;p2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EPz//xgPAAAwOgAAcyU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AAAAAEAAAAAAAAAAAAAAAAAAAAAAAAAAAAAAAAAAAAAAAAAAAAAAAJ/f38AAAAAA8zMzADAwP8Af39/AAAAAAAAAAAAAAAAAAAAAAAAAAAAIQAAABgAAAAUAAAAEPz//xgPAAAwOgAAcyUAABAAAAAmAAAACAAAAP//////////"/>
              </a:ext>
            </a:extLst>
          </p:cNvSpPr>
          <p:nvPr/>
        </p:nvSpPr>
        <p:spPr>
          <a:xfrm rot="10800000">
            <a:off x="-640080" y="2453640"/>
            <a:ext cx="10099040" cy="3634105"/>
          </a:xfrm>
          <a:custGeom>
            <a:avLst/>
            <a:gdLst/>
            <a:ahLst/>
            <a:cxnLst/>
            <a:rect l="0" t="0" r="10099040" b="3634105"/>
            <a:pathLst>
              <a:path w="10099040" h="3634105">
                <a:moveTo>
                  <a:pt x="10003088" y="2202955"/>
                </a:moveTo>
                <a:cubicBezTo>
                  <a:pt x="10142266" y="2786816"/>
                  <a:pt x="10186367" y="3713538"/>
                  <a:pt x="9738331" y="3628679"/>
                </a:cubicBezTo>
                <a:cubicBezTo>
                  <a:pt x="9290296" y="3543820"/>
                  <a:pt x="8064392" y="2105820"/>
                  <a:pt x="7314824" y="1693777"/>
                </a:cubicBezTo>
                <a:cubicBezTo>
                  <a:pt x="6565256" y="1281734"/>
                  <a:pt x="5902215" y="1224878"/>
                  <a:pt x="5240950" y="1156370"/>
                </a:cubicBezTo>
                <a:cubicBezTo>
                  <a:pt x="4579684" y="1087863"/>
                  <a:pt x="3945244" y="1216877"/>
                  <a:pt x="3347280" y="1282684"/>
                </a:cubicBezTo>
                <a:cubicBezTo>
                  <a:pt x="2749315" y="1348491"/>
                  <a:pt x="2186677" y="1520008"/>
                  <a:pt x="1653139" y="1551187"/>
                </a:cubicBezTo>
                <a:cubicBezTo>
                  <a:pt x="1119602" y="1582365"/>
                  <a:pt x="397259" y="1571564"/>
                  <a:pt x="146078" y="1469728"/>
                </a:cubicBezTo>
                <a:cubicBezTo>
                  <a:pt x="-105099" y="1367893"/>
                  <a:pt x="17100" y="1133668"/>
                  <a:pt x="146078" y="940173"/>
                </a:cubicBezTo>
                <a:cubicBezTo>
                  <a:pt x="275057" y="746678"/>
                  <a:pt x="-539560" y="444571"/>
                  <a:pt x="919972" y="308782"/>
                </a:cubicBezTo>
                <a:cubicBezTo>
                  <a:pt x="2379507" y="172993"/>
                  <a:pt x="7389476" y="-190193"/>
                  <a:pt x="8903337" y="125488"/>
                </a:cubicBezTo>
                <a:cubicBezTo>
                  <a:pt x="10417198" y="441196"/>
                  <a:pt x="9863934" y="1619094"/>
                  <a:pt x="10003088" y="2202955"/>
                </a:cubicBezTo>
                <a:close/>
              </a:path>
            </a:pathLst>
          </a:custGeom>
          <a:solidFill>
            <a:srgbClr val="A5DBFF"/>
          </a:solidFill>
          <a:ln>
            <a:noFill/>
          </a:ln>
          <a:effectLst/>
        </p:spPr>
      </p:sp>
      <p:sp>
        <p:nvSpPr>
          <p:cNvPr id="3" name="Google Shape;354;p2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IiEAAAL///8sOwAAcgk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AAAAAEAAAAAAAAAAAAAAAAAAAAAAAAAAAAAAAAAAAAAAAAAAAAAAAJ/f38AAAAAA8zMzADAwP8Af39/AAAAAAAAAAAAAAAAAAAAAAAAAAAAIQAAABgAAAAUAAAAIiEAAAL///8sOwAAcgkAABAAAAAmAAAACAAAAP//////////"/>
              </a:ext>
            </a:extLst>
          </p:cNvSpPr>
          <p:nvPr/>
        </p:nvSpPr>
        <p:spPr>
          <a:xfrm flipH="1">
            <a:off x="5386070" y="-161290"/>
            <a:ext cx="4232910" cy="1696720"/>
          </a:xfrm>
          <a:custGeom>
            <a:avLst/>
            <a:gdLst/>
            <a:ahLst/>
            <a:cxnLst/>
            <a:rect l="0" t="0" r="4232910" b="1696720"/>
            <a:pathLst>
              <a:path w="4232910" h="1696720">
                <a:moveTo>
                  <a:pt x="259053" y="1652978"/>
                </a:moveTo>
                <a:cubicBezTo>
                  <a:pt x="360839" y="1828799"/>
                  <a:pt x="675496" y="1398527"/>
                  <a:pt x="939221" y="1181076"/>
                </a:cubicBezTo>
                <a:cubicBezTo>
                  <a:pt x="1202945" y="963625"/>
                  <a:pt x="1418132" y="491682"/>
                  <a:pt x="1841480" y="348230"/>
                </a:cubicBezTo>
                <a:cubicBezTo>
                  <a:pt x="2264868" y="204820"/>
                  <a:pt x="3111605" y="359806"/>
                  <a:pt x="3479430" y="320491"/>
                </a:cubicBezTo>
                <a:cubicBezTo>
                  <a:pt x="3847295" y="281176"/>
                  <a:pt x="4573725" y="144710"/>
                  <a:pt x="4048551" y="112300"/>
                </a:cubicBezTo>
                <a:cubicBezTo>
                  <a:pt x="3523377" y="79930"/>
                  <a:pt x="960016" y="-130614"/>
                  <a:pt x="328427" y="126149"/>
                </a:cubicBezTo>
                <a:cubicBezTo>
                  <a:pt x="-303160" y="382915"/>
                  <a:pt x="157268" y="1477157"/>
                  <a:pt x="259053" y="1652978"/>
                </a:cubicBezTo>
                <a:close/>
              </a:path>
            </a:pathLst>
          </a:custGeom>
          <a:solidFill>
            <a:srgbClr val="FFA7BB"/>
          </a:solidFill>
          <a:ln>
            <a:noFill/>
          </a:ln>
          <a:effectLst/>
        </p:spPr>
      </p:sp>
      <p:sp>
        <p:nvSpPr>
          <p:cNvPr id="4" name="Google Shape;355;p2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AAAAAEAAAAAAAAAAAAAAAAAAAAAAAAAAAAAAAAAAAAAAAAAAAAAAAJ/f38AAAAAA8zMzADAwP8Af39/AAAAAAAAAAAAAAAAAAAAAAAAAAAAIQAAABgAAAAUAAAA6gEAALEWAACjAwAAahgAABAAAAAmAAAACAAAAP//////////"/>
              </a:ext>
            </a:extLst>
          </p:cNvSpPr>
          <p:nvPr/>
        </p:nvSpPr>
        <p:spPr>
          <a:xfrm>
            <a:off x="311150" y="3688715"/>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356;p2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AAAAAEAAAAAAAAAAAAAAAAAAAAAAAAAAAAAAAAAAAAAAAAAAAAAAAJ/f38AAAAAA8zMzADAwP8Af39/AAAAAAAAAAAAAAAAAAAAAAAAAAAAIQAAABgAAAAUAAAAoTQAAPwFAACrNgAA/gYAABAAAAAmAAAACAAAAP//////////"/>
              </a:ext>
            </a:extLst>
          </p:cNvSpPr>
          <p:nvPr/>
        </p:nvSpPr>
        <p:spPr>
          <a:xfrm rot="14899959" flipH="1">
            <a:off x="8639175" y="889000"/>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357;p2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AAAAAEAAAAAAAAAAAAAAAAAAAAAAAAAAAAAAAAAAAAAAAAAAAAAAAJ/f38AAAAAA8zMzADAwP8Af39/AAAAAAAAAAAAAAAAAAAAAAAAAAAAIQAAABgAAAAUAAAA+AgAAFwZAACWDQAAthoAABAAAAAmAAAACAAAAP//////////"/>
              </a:ext>
            </a:extLst>
          </p:cNvSpPr>
          <p:nvPr/>
        </p:nvSpPr>
        <p:spPr>
          <a:xfrm rot="21273111">
            <a:off x="1457960" y="4122420"/>
            <a:ext cx="750570" cy="219710"/>
          </a:xfrm>
          <a:custGeom>
            <a:avLst/>
            <a:gdLst/>
            <a:ahLst/>
            <a:cxnLst/>
            <a:rect l="0" t="0" r="750570" b="219710"/>
            <a:pathLst>
              <a:path w="750570" h="219710">
                <a:moveTo>
                  <a:pt x="548455" y="166"/>
                </a:moveTo>
                <a:cubicBezTo>
                  <a:pt x="543465" y="166"/>
                  <a:pt x="538640" y="2162"/>
                  <a:pt x="533816" y="6985"/>
                </a:cubicBezTo>
                <a:lnTo>
                  <a:pt x="362809" y="140375"/>
                </a:lnTo>
                <a:lnTo>
                  <a:pt x="204444" y="27776"/>
                </a:lnTo>
                <a:cubicBezTo>
                  <a:pt x="199287" y="26112"/>
                  <a:pt x="194796" y="25114"/>
                  <a:pt x="190637" y="25114"/>
                </a:cubicBezTo>
                <a:cubicBezTo>
                  <a:pt x="184981" y="25114"/>
                  <a:pt x="180157" y="27110"/>
                  <a:pt x="175166" y="32100"/>
                </a:cubicBezTo>
                <a:lnTo>
                  <a:pt x="8484" y="182121"/>
                </a:lnTo>
                <a:cubicBezTo>
                  <a:pt x="166" y="190438"/>
                  <a:pt x="166" y="202912"/>
                  <a:pt x="8484" y="211228"/>
                </a:cubicBezTo>
                <a:cubicBezTo>
                  <a:pt x="12643" y="219544"/>
                  <a:pt x="16801" y="219544"/>
                  <a:pt x="25119" y="219544"/>
                </a:cubicBezTo>
                <a:cubicBezTo>
                  <a:pt x="29278" y="219544"/>
                  <a:pt x="37595" y="219544"/>
                  <a:pt x="41754" y="215386"/>
                </a:cubicBezTo>
                <a:lnTo>
                  <a:pt x="191968" y="77838"/>
                </a:lnTo>
                <a:lnTo>
                  <a:pt x="350333" y="186279"/>
                </a:lnTo>
                <a:cubicBezTo>
                  <a:pt x="354491" y="188275"/>
                  <a:pt x="359648" y="189440"/>
                  <a:pt x="364472" y="189440"/>
                </a:cubicBezTo>
                <a:cubicBezTo>
                  <a:pt x="369130" y="189440"/>
                  <a:pt x="373289" y="188275"/>
                  <a:pt x="375285" y="186279"/>
                </a:cubicBezTo>
                <a:lnTo>
                  <a:pt x="550451" y="52890"/>
                </a:lnTo>
                <a:lnTo>
                  <a:pt x="712975" y="140375"/>
                </a:lnTo>
                <a:cubicBezTo>
                  <a:pt x="716468" y="141539"/>
                  <a:pt x="719795" y="142038"/>
                  <a:pt x="722956" y="142038"/>
                </a:cubicBezTo>
                <a:cubicBezTo>
                  <a:pt x="731606" y="142038"/>
                  <a:pt x="739092" y="138213"/>
                  <a:pt x="742253" y="132059"/>
                </a:cubicBezTo>
                <a:cubicBezTo>
                  <a:pt x="750570" y="119585"/>
                  <a:pt x="746411" y="107111"/>
                  <a:pt x="733935" y="98795"/>
                </a:cubicBezTo>
                <a:lnTo>
                  <a:pt x="558769" y="2827"/>
                </a:lnTo>
                <a:cubicBezTo>
                  <a:pt x="555275" y="1164"/>
                  <a:pt x="551948" y="166"/>
                  <a:pt x="548455" y="166"/>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358;p2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AAAAAEAAAAAAAAAAAAAAAAAAAAAAAAAAAAAAAAAAAAAAAAAAAAAAAJ/f38AAAAAA8zMzADAwP8Af39/AAAAAAAAAAAAAAAAAAAAAAAAAAAAIQAAABgAAAAUAAAA/i0AAIQAAACGMAAAfQMAABAAAAAmAAAACAAAAP//////////"/>
              </a:ext>
            </a:extLst>
          </p:cNvSpPr>
          <p:nvPr/>
        </p:nvSpPr>
        <p:spPr>
          <a:xfrm rot="17099951" flipH="1">
            <a:off x="7440930" y="119380"/>
            <a:ext cx="483235" cy="411480"/>
          </a:xfrm>
          <a:custGeom>
            <a:avLst/>
            <a:gdLst/>
            <a:ahLst/>
            <a:cxnLst/>
            <a:rect l="0" t="0" r="483235" b="411480"/>
            <a:pathLst>
              <a:path w="483235" h="411480">
                <a:moveTo>
                  <a:pt x="228868" y="102"/>
                </a:moveTo>
                <a:cubicBezTo>
                  <a:pt x="145745" y="102"/>
                  <a:pt x="66294" y="44655"/>
                  <a:pt x="28149" y="122649"/>
                </a:cubicBezTo>
                <a:cubicBezTo>
                  <a:pt x="7751" y="160983"/>
                  <a:pt x="101" y="199317"/>
                  <a:pt x="2651" y="237651"/>
                </a:cubicBezTo>
                <a:cubicBezTo>
                  <a:pt x="39980" y="213284"/>
                  <a:pt x="83020" y="200133"/>
                  <a:pt x="126672" y="200133"/>
                </a:cubicBezTo>
                <a:cubicBezTo>
                  <a:pt x="160636" y="200133"/>
                  <a:pt x="195109" y="208085"/>
                  <a:pt x="227542" y="224907"/>
                </a:cubicBezTo>
                <a:cubicBezTo>
                  <a:pt x="301690" y="263241"/>
                  <a:pt x="345138" y="334812"/>
                  <a:pt x="350238" y="411378"/>
                </a:cubicBezTo>
                <a:cubicBezTo>
                  <a:pt x="383487" y="390988"/>
                  <a:pt x="409087" y="362849"/>
                  <a:pt x="426935" y="324515"/>
                </a:cubicBezTo>
                <a:cubicBezTo>
                  <a:pt x="483133" y="214712"/>
                  <a:pt x="439684" y="79217"/>
                  <a:pt x="329840" y="23041"/>
                </a:cubicBezTo>
                <a:cubicBezTo>
                  <a:pt x="297202" y="7544"/>
                  <a:pt x="262729" y="102"/>
                  <a:pt x="228868" y="102"/>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359;p2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AAAAAEAAAAAAAAAAAAAAAAAAAAAAAAAAAAAAAAAAAAAAAAAAAAAAAJ/f38AAAAAA8zMzADAwP8Af39/AAAAAAAAAAAAAAAAAAAAAAAAAAAAIQAAABgAAAAUAAAAKAIAAGcNAAAqAwAAcQ8AABAAAAAmAAAACAAAAP//////////"/>
              </a:ext>
            </a:extLst>
          </p:cNvSpPr>
          <p:nvPr/>
        </p:nvSpPr>
        <p:spPr>
          <a:xfrm rot="8816071" flipH="1">
            <a:off x="350520" y="2178685"/>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360;p2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DAAAKAYAABlMwAABSAAABAAAAAmAAAACAAAAP//////////"/>
              </a:ext>
            </a:extLst>
          </p:cNvSpPr>
          <p:nvPr/>
        </p:nvSpPr>
        <p:spPr>
          <a:xfrm rot="2700000" flipH="1">
            <a:off x="7528560" y="4378960"/>
            <a:ext cx="1202055" cy="450215"/>
          </a:xfrm>
          <a:custGeom>
            <a:avLst/>
            <a:gdLst/>
            <a:ahLst/>
            <a:cxnLst/>
            <a:rect l="0" t="0" r="1202055" b="450215"/>
            <a:pathLst>
              <a:path w="1202055" h="450215">
                <a:moveTo>
                  <a:pt x="28712" y="0"/>
                </a:moveTo>
                <a:cubicBezTo>
                  <a:pt x="22970" y="0"/>
                  <a:pt x="16917" y="2016"/>
                  <a:pt x="11640" y="5428"/>
                </a:cubicBezTo>
                <a:cubicBezTo>
                  <a:pt x="0" y="13182"/>
                  <a:pt x="0" y="24968"/>
                  <a:pt x="7760" y="36600"/>
                </a:cubicBezTo>
                <a:lnTo>
                  <a:pt x="108953" y="188119"/>
                </a:lnTo>
                <a:cubicBezTo>
                  <a:pt x="114695" y="193857"/>
                  <a:pt x="122455" y="197424"/>
                  <a:pt x="130681" y="197424"/>
                </a:cubicBezTo>
                <a:cubicBezTo>
                  <a:pt x="133785" y="197424"/>
                  <a:pt x="136889" y="196959"/>
                  <a:pt x="139994" y="195873"/>
                </a:cubicBezTo>
                <a:lnTo>
                  <a:pt x="280143" y="118173"/>
                </a:lnTo>
                <a:lnTo>
                  <a:pt x="369540" y="250308"/>
                </a:lnTo>
                <a:cubicBezTo>
                  <a:pt x="374507" y="257753"/>
                  <a:pt x="381025" y="260389"/>
                  <a:pt x="388010" y="260389"/>
                </a:cubicBezTo>
                <a:cubicBezTo>
                  <a:pt x="392200" y="260389"/>
                  <a:pt x="396391" y="259614"/>
                  <a:pt x="400736" y="258063"/>
                </a:cubicBezTo>
                <a:lnTo>
                  <a:pt x="540730" y="180365"/>
                </a:lnTo>
                <a:lnTo>
                  <a:pt x="630128" y="312498"/>
                </a:lnTo>
                <a:cubicBezTo>
                  <a:pt x="635249" y="320097"/>
                  <a:pt x="643475" y="324285"/>
                  <a:pt x="650770" y="324285"/>
                </a:cubicBezTo>
                <a:cubicBezTo>
                  <a:pt x="654805" y="324285"/>
                  <a:pt x="658530" y="323044"/>
                  <a:pt x="661324" y="320252"/>
                </a:cubicBezTo>
                <a:lnTo>
                  <a:pt x="801318" y="242554"/>
                </a:lnTo>
                <a:lnTo>
                  <a:pt x="894751" y="374688"/>
                </a:lnTo>
                <a:cubicBezTo>
                  <a:pt x="897234" y="382287"/>
                  <a:pt x="904528" y="386474"/>
                  <a:pt x="912599" y="386474"/>
                </a:cubicBezTo>
                <a:cubicBezTo>
                  <a:pt x="917100" y="386474"/>
                  <a:pt x="921601" y="385233"/>
                  <a:pt x="925791" y="382442"/>
                </a:cubicBezTo>
                <a:lnTo>
                  <a:pt x="1065785" y="308621"/>
                </a:lnTo>
                <a:lnTo>
                  <a:pt x="1155338" y="440754"/>
                </a:lnTo>
                <a:cubicBezTo>
                  <a:pt x="1159218" y="444631"/>
                  <a:pt x="1163098" y="448509"/>
                  <a:pt x="1170858" y="448509"/>
                </a:cubicBezTo>
                <a:cubicBezTo>
                  <a:pt x="1171945" y="449749"/>
                  <a:pt x="1173497" y="450215"/>
                  <a:pt x="1175204" y="450215"/>
                </a:cubicBezTo>
                <a:cubicBezTo>
                  <a:pt x="1179240" y="450215"/>
                  <a:pt x="1184827" y="447423"/>
                  <a:pt x="1190259" y="444631"/>
                </a:cubicBezTo>
                <a:cubicBezTo>
                  <a:pt x="1198019" y="436877"/>
                  <a:pt x="1201899" y="425246"/>
                  <a:pt x="1194139" y="413614"/>
                </a:cubicBezTo>
                <a:lnTo>
                  <a:pt x="1093101" y="261940"/>
                </a:lnTo>
                <a:cubicBezTo>
                  <a:pt x="1087359" y="256357"/>
                  <a:pt x="1079599" y="252634"/>
                  <a:pt x="1071218" y="252634"/>
                </a:cubicBezTo>
                <a:cubicBezTo>
                  <a:pt x="1068269" y="252634"/>
                  <a:pt x="1065009" y="253255"/>
                  <a:pt x="1061905" y="254185"/>
                </a:cubicBezTo>
                <a:lnTo>
                  <a:pt x="921911" y="332039"/>
                </a:lnTo>
                <a:lnTo>
                  <a:pt x="828478" y="199750"/>
                </a:lnTo>
                <a:cubicBezTo>
                  <a:pt x="826150" y="192461"/>
                  <a:pt x="818856" y="189670"/>
                  <a:pt x="811096" y="189670"/>
                </a:cubicBezTo>
                <a:cubicBezTo>
                  <a:pt x="806439" y="189670"/>
                  <a:pt x="801628" y="190600"/>
                  <a:pt x="797438" y="191996"/>
                </a:cubicBezTo>
                <a:lnTo>
                  <a:pt x="657444" y="269849"/>
                </a:lnTo>
                <a:lnTo>
                  <a:pt x="567891" y="137561"/>
                </a:lnTo>
                <a:cubicBezTo>
                  <a:pt x="562924" y="130117"/>
                  <a:pt x="556251" y="125773"/>
                  <a:pt x="549111" y="125773"/>
                </a:cubicBezTo>
                <a:cubicBezTo>
                  <a:pt x="545076" y="125773"/>
                  <a:pt x="540885" y="127170"/>
                  <a:pt x="536850" y="129807"/>
                </a:cubicBezTo>
                <a:lnTo>
                  <a:pt x="396701" y="203628"/>
                </a:lnTo>
                <a:lnTo>
                  <a:pt x="307303" y="71494"/>
                </a:lnTo>
                <a:cubicBezTo>
                  <a:pt x="302492" y="66687"/>
                  <a:pt x="296283" y="63430"/>
                  <a:pt x="289300" y="63430"/>
                </a:cubicBezTo>
                <a:cubicBezTo>
                  <a:pt x="285109" y="63430"/>
                  <a:pt x="280608" y="64670"/>
                  <a:pt x="276263" y="67617"/>
                </a:cubicBezTo>
                <a:lnTo>
                  <a:pt x="136113" y="141438"/>
                </a:lnTo>
                <a:lnTo>
                  <a:pt x="46716" y="9305"/>
                </a:lnTo>
                <a:cubicBezTo>
                  <a:pt x="42370" y="2946"/>
                  <a:pt x="35696" y="0"/>
                  <a:pt x="28712" y="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361;p2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AAAAAEAAAAAAAAAAAAAAAAAAAAAAAAAAAAAAAAAAAAAAAAAAAAAAAJ/f38AAAAAA8zMzADAwP8Af39/AAAAAAAAAAAAAAAAAAAAAAAAAAAAIQAAABgAAAAUAAAAyTQAAFEWAACDNgAACxgAABAAAAAmAAAACAAAAP//////////"/>
              </a:ext>
            </a:extLst>
          </p:cNvSpPr>
          <p:nvPr/>
        </p:nvSpPr>
        <p:spPr>
          <a:xfrm>
            <a:off x="8580755" y="3627755"/>
            <a:ext cx="280670" cy="280670"/>
          </a:xfrm>
          <a:custGeom>
            <a:avLst/>
            <a:gdLst/>
            <a:ahLst/>
            <a:cxnLst/>
            <a:rect l="0" t="0" r="280670" b="280670"/>
            <a:pathLst>
              <a:path w="280670" h="280670">
                <a:moveTo>
                  <a:pt x="140335" y="82"/>
                </a:moveTo>
                <a:cubicBezTo>
                  <a:pt x="61978" y="82"/>
                  <a:pt x="82" y="64036"/>
                  <a:pt x="82" y="140335"/>
                </a:cubicBezTo>
                <a:cubicBezTo>
                  <a:pt x="82" y="218692"/>
                  <a:pt x="61978" y="280588"/>
                  <a:pt x="140335" y="280588"/>
                </a:cubicBezTo>
                <a:cubicBezTo>
                  <a:pt x="216634" y="280588"/>
                  <a:pt x="280588" y="218692"/>
                  <a:pt x="280588" y="140335"/>
                </a:cubicBezTo>
                <a:cubicBezTo>
                  <a:pt x="280588" y="64036"/>
                  <a:pt x="216634" y="82"/>
                  <a:pt x="140335" y="82"/>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362;p2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AAAAAEAAAAAAAAAAAAAAAAAAAAAAAAAAAAAAAAAAAAAAAAAAAAAAAJ/f38AAAAAA8zMzADAwP8Af39/AAAAAAAAAAAAAAAAAAAAAAAAAAAAIQAAABgAAAAUAAAAFAIAAKUCAACyBgAA/gMAABAAAAAmAAAACAAAAP//////////"/>
              </a:ext>
            </a:extLst>
          </p:cNvSpPr>
          <p:nvPr/>
        </p:nvSpPr>
        <p:spPr>
          <a:xfrm rot="8904522">
            <a:off x="337820" y="429895"/>
            <a:ext cx="750570" cy="219075"/>
          </a:xfrm>
          <a:custGeom>
            <a:avLst/>
            <a:gdLst/>
            <a:ahLst/>
            <a:cxnLst/>
            <a:rect l="0" t="0" r="750570" b="219075"/>
            <a:pathLst>
              <a:path w="750570" h="219075">
                <a:moveTo>
                  <a:pt x="548455" y="165"/>
                </a:moveTo>
                <a:cubicBezTo>
                  <a:pt x="543465" y="165"/>
                  <a:pt x="538640" y="2155"/>
                  <a:pt x="533816" y="6965"/>
                </a:cubicBezTo>
                <a:lnTo>
                  <a:pt x="362809" y="139969"/>
                </a:lnTo>
                <a:lnTo>
                  <a:pt x="204444" y="27695"/>
                </a:lnTo>
                <a:cubicBezTo>
                  <a:pt x="199287" y="26036"/>
                  <a:pt x="194796" y="25041"/>
                  <a:pt x="190637" y="25041"/>
                </a:cubicBezTo>
                <a:cubicBezTo>
                  <a:pt x="184981" y="25041"/>
                  <a:pt x="180157" y="27031"/>
                  <a:pt x="175166" y="32007"/>
                </a:cubicBezTo>
                <a:lnTo>
                  <a:pt x="8484" y="181595"/>
                </a:lnTo>
                <a:cubicBezTo>
                  <a:pt x="166" y="189887"/>
                  <a:pt x="166" y="202325"/>
                  <a:pt x="8484" y="210617"/>
                </a:cubicBezTo>
                <a:cubicBezTo>
                  <a:pt x="12643" y="218909"/>
                  <a:pt x="16801" y="218909"/>
                  <a:pt x="25119" y="218909"/>
                </a:cubicBezTo>
                <a:cubicBezTo>
                  <a:pt x="29278" y="218909"/>
                  <a:pt x="37595" y="218909"/>
                  <a:pt x="41754" y="214763"/>
                </a:cubicBezTo>
                <a:lnTo>
                  <a:pt x="191968" y="77613"/>
                </a:lnTo>
                <a:lnTo>
                  <a:pt x="350333" y="185741"/>
                </a:lnTo>
                <a:cubicBezTo>
                  <a:pt x="354491" y="187731"/>
                  <a:pt x="359648" y="188892"/>
                  <a:pt x="364472" y="188892"/>
                </a:cubicBezTo>
                <a:cubicBezTo>
                  <a:pt x="369130" y="188892"/>
                  <a:pt x="373289" y="187731"/>
                  <a:pt x="375285" y="185741"/>
                </a:cubicBezTo>
                <a:lnTo>
                  <a:pt x="550451" y="52737"/>
                </a:lnTo>
                <a:lnTo>
                  <a:pt x="712975" y="139969"/>
                </a:lnTo>
                <a:cubicBezTo>
                  <a:pt x="716468" y="141130"/>
                  <a:pt x="719795" y="141627"/>
                  <a:pt x="722956" y="141627"/>
                </a:cubicBezTo>
                <a:cubicBezTo>
                  <a:pt x="731606" y="141627"/>
                  <a:pt x="739092" y="137813"/>
                  <a:pt x="742253" y="131677"/>
                </a:cubicBezTo>
                <a:cubicBezTo>
                  <a:pt x="750570" y="119239"/>
                  <a:pt x="746411" y="106801"/>
                  <a:pt x="733935" y="98509"/>
                </a:cubicBezTo>
                <a:lnTo>
                  <a:pt x="558769" y="2819"/>
                </a:lnTo>
                <a:cubicBezTo>
                  <a:pt x="555275" y="1160"/>
                  <a:pt x="551948" y="165"/>
                  <a:pt x="548455" y="165"/>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2" name="Google Shape;363;p2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AAAAAEAAAAAAAAAAAAAAAAAAAAAAAAAAAAAAAAAAAAAAAAAAAAAAAJ/f38AAAAAA8zMzADAwP8Af39/AAAAAAAAAAAAAAAAAAAAAAAAAAAAIQAAABgAAAAUAAAAfxcAAIkBAAA5GQAAQgMAABAAAAAmAAAACAAAAP//////////"/>
              </a:ext>
            </a:extLst>
          </p:cNvSpPr>
          <p:nvPr/>
        </p:nvSpPr>
        <p:spPr>
          <a:xfrm>
            <a:off x="3819525" y="249555"/>
            <a:ext cx="280670" cy="280035"/>
          </a:xfrm>
          <a:custGeom>
            <a:avLst/>
            <a:gdLst/>
            <a:ahLst/>
            <a:cxnLst/>
            <a:rect l="0" t="0" r="280670" b="280035"/>
            <a:pathLst>
              <a:path w="280670" h="280035">
                <a:moveTo>
                  <a:pt x="140335" y="82"/>
                </a:moveTo>
                <a:cubicBezTo>
                  <a:pt x="61978" y="82"/>
                  <a:pt x="82" y="63889"/>
                  <a:pt x="82" y="140017"/>
                </a:cubicBezTo>
                <a:cubicBezTo>
                  <a:pt x="82" y="218197"/>
                  <a:pt x="61978" y="279952"/>
                  <a:pt x="140335" y="279952"/>
                </a:cubicBezTo>
                <a:cubicBezTo>
                  <a:pt x="216634" y="279952"/>
                  <a:pt x="280588" y="218197"/>
                  <a:pt x="280588" y="140017"/>
                </a:cubicBezTo>
                <a:cubicBezTo>
                  <a:pt x="280588" y="63889"/>
                  <a:pt x="216634" y="82"/>
                  <a:pt x="140335" y="82"/>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3" name="Google Shape;364;p2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AAAAAEAAAAAAAAAAAAAAAAAAAAAAAAAAAAAAAAAAAAAAAAAAAAAAAJ/f38AAAAAA8zMzADAwP8Af39/AAAAAAAAAAAAAAAAAAAAAAAAAAAAIQAAABgAAAAUAAAAvxkAALcdAADJGwAAuR4AABAAAAAmAAAACAAAAP//////////"/>
              </a:ext>
            </a:extLst>
          </p:cNvSpPr>
          <p:nvPr/>
        </p:nvSpPr>
        <p:spPr>
          <a:xfrm rot="15616821" flipH="1">
            <a:off x="4269105" y="4746625"/>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4" name="Google Shape;365;p2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AAAAAEAAAAAAAAAAAAAAAAAAAAAAAAAAAAAAAAAAAAAAAAAAAAAAAJ/f38AAAAAA8zMzADAwP8Af39/AAAAAAAAAAAAAAAAAAAAAAAAAAAAIQAAABgAAAAUAAAAvyQAAKQcAACwJgAAzR4AABAAAAAmAAAACAAAAP//////////"/>
              </a:ext>
            </a:extLst>
          </p:cNvSpPr>
          <p:nvPr/>
        </p:nvSpPr>
        <p:spPr>
          <a:xfrm rot="5797877">
            <a:off x="5955665" y="4673600"/>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Ih72S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FUUAABCNAAAnhoAABAAAAAmAAAACAAAAIEAAAAAAAAA"/>
              </a:ext>
            </a:extLst>
          </p:cNvSpPr>
          <p:nvPr>
            <p:ph type="title"/>
          </p:nvPr>
        </p:nvSpPr>
        <p:spPr>
          <a:xfrm>
            <a:off x="722630" y="3305175"/>
            <a:ext cx="7772400" cy="1021715"/>
          </a:xfrm>
        </p:spPr>
        <p:txBody>
          <a:bodyPr vert="horz" wrap="square" lIns="91440" tIns="91440" rIns="91440" bIns="91440" numCol="1" spcCol="215900" anchor="t">
            <a:prstTxWarp prst="textNoShape">
              <a:avLst/>
            </a:prstTxWarp>
          </a:bodyPr>
          <a:lstStyle/>
          <a:p>
            <a:r>
              <a:t>Click to edit Master title style</a:t>
            </a:r>
          </a:p>
        </p:txBody>
      </p:sp>
      <p:sp>
        <p:nvSpPr>
          <p:cNvPr id="3" name="Text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C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GkNAABCNAAAVRQAABAAAAAmAAAACAAAAIEAAAAAAAAA"/>
              </a:ext>
            </a:extLst>
          </p:cNvSpPr>
          <p:nvPr>
            <p:ph idx="1"/>
          </p:nvPr>
        </p:nvSpPr>
        <p:spPr>
          <a:xfrm>
            <a:off x="722630" y="2179955"/>
            <a:ext cx="7772400" cy="1125220"/>
          </a:xfrm>
        </p:spPr>
        <p:txBody>
          <a:bodyPr vert="horz" wrap="square" lIns="91440" tIns="91440" rIns="91440" bIns="91440" numCol="1" spcCol="215900" anchor="b">
            <a:prstTxWarp prst="textNoShape">
              <a:avLst/>
            </a:prstTxWarp>
          </a:bodyPr>
          <a:lstStyle/>
          <a:p>
            <a:r>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ColTx">
  <p:cSld name="Título e dois conteúdos">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QAAL0CAADdMwAAQwYAABAAAAAmAAAACAAAAAAAAAAAAAAA"/>
              </a:ext>
            </a:extLst>
          </p:cNvSpPr>
          <p:nvPr>
            <p:ph type="title"/>
          </p:nvPr>
        </p:nvSpPr>
        <p:spPr/>
        <p:txBody>
          <a:bodyPr/>
          <a:lstStyle/>
          <a:p>
            <a:r>
              <a:t>Click to edit Master title style</a:t>
            </a:r>
          </a:p>
        </p:txBody>
      </p:sp>
      <p:sp>
        <p:nvSpPr>
          <p:cNvPr id="3" name="Text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BhdG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IHAACoGwAARBwAABAAAAAmAAAACAAAAAEAAAAAAAAA"/>
              </a:ext>
            </a:extLst>
          </p:cNvSpPr>
          <p:nvPr>
            <p:ph idx="1"/>
          </p:nvPr>
        </p:nvSpPr>
        <p:spPr>
          <a:xfrm>
            <a:off x="457200" y="1200150"/>
            <a:ext cx="4038600" cy="339471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TextoDoSlide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8B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BwAAGIHAABwNQAARBwAABAAAAAmAAAACAAAAAEAAAAAAAAA"/>
              </a:ext>
            </a:extLst>
          </p:cNvSpPr>
          <p:nvPr>
            <p:ph idx="2"/>
          </p:nvPr>
        </p:nvSpPr>
        <p:spPr>
          <a:xfrm>
            <a:off x="4648200" y="1200150"/>
            <a:ext cx="4038600" cy="3394710"/>
          </a:xfrm>
        </p:spPr>
        <p:txBody>
          <a:body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açã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QAAL0CAADdMwAAQwYAABAAAAAmAAAACAAAAAAAAAAAAAAA"/>
              </a:ext>
            </a:extLst>
          </p:cNvSpPr>
          <p:nvPr>
            <p:ph type="title"/>
          </p:nvPr>
        </p:nvSpPr>
        <p:spPr/>
        <p:txBody>
          <a:bodyPr/>
          <a:lstStyle/>
          <a:p>
            <a:r>
              <a:t>Click to edit Master title style</a:t>
            </a:r>
          </a:p>
        </p:txBody>
      </p:sp>
      <p:sp>
        <p:nvSpPr>
          <p:cNvPr id="3" name="Text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C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UHAACqGwAACQoAABAAAAAmAAAACAAAAIEAAAAAAAAA"/>
              </a:ext>
            </a:extLst>
          </p:cNvSpPr>
          <p:nvPr>
            <p:ph idx="1"/>
          </p:nvPr>
        </p:nvSpPr>
        <p:spPr>
          <a:xfrm>
            <a:off x="457200" y="1151255"/>
            <a:ext cx="4039870" cy="480060"/>
          </a:xfrm>
        </p:spPr>
        <p:txBody>
          <a:bodyPr vert="horz" wrap="square" lIns="91440" tIns="91440" rIns="91440" bIns="91440" numCol="1" spcCol="215900" anchor="b">
            <a:prstTxWarp prst="textNoShape">
              <a:avLst/>
            </a:prstTxWarp>
          </a:bodyPr>
          <a:lstStyle/>
          <a:p>
            <a:r>
              <a:t>Click to edit Master text styles</a:t>
            </a:r>
          </a:p>
        </p:txBody>
      </p:sp>
      <p:sp>
        <p:nvSpPr>
          <p:cNvPr id="4" name="TextoDoSlide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8BAAAAkAAAAJAAAACQAAAAk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BhdG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AkKAACqGwAARBwAABAAAAAmAAAACAAAAIEAAAAAAAAA"/>
              </a:ext>
            </a:extLst>
          </p:cNvSpPr>
          <p:nvPr>
            <p:ph idx="2"/>
          </p:nvPr>
        </p:nvSpPr>
        <p:spPr>
          <a:xfrm>
            <a:off x="457200" y="1631315"/>
            <a:ext cx="4039870" cy="2963545"/>
          </a:xfrm>
        </p:spPr>
        <p:txBody>
          <a:bodyPr vert="horz"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5" name="TextoDoSlide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8BAAAAkAAAAJAAAACQAAAAkAAAAAAAAAAC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lhwAABUHAABwNQAACQoAABAAAAAmAAAACAAAAIEAAAAAAAAA"/>
              </a:ext>
            </a:extLst>
          </p:cNvSpPr>
          <p:nvPr>
            <p:ph idx="3"/>
          </p:nvPr>
        </p:nvSpPr>
        <p:spPr>
          <a:xfrm>
            <a:off x="4646930" y="1151255"/>
            <a:ext cx="4039870" cy="480060"/>
          </a:xfrm>
        </p:spPr>
        <p:txBody>
          <a:bodyPr vert="horz" wrap="square" numCol="1" spcCol="215900" anchor="b">
            <a:prstTxWarp prst="textNoShape">
              <a:avLst/>
            </a:prstTxWarp>
          </a:bodyPr>
          <a:lstStyle/>
          <a:p>
            <a:r>
              <a:t>Click to edit Master text styles</a:t>
            </a:r>
          </a:p>
        </p:txBody>
      </p:sp>
      <p:sp>
        <p:nvSpPr>
          <p:cNvPr id="6" name="TextoDoSlide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8BAAAAkAAAAJAAAACQAAAAk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lhwAAAkKAABwNQAARBwAABAAAAAmAAAACAAAAIEAAAAAAAAA"/>
              </a:ext>
            </a:extLst>
          </p:cNvSpPr>
          <p:nvPr>
            <p:ph idx="4"/>
          </p:nvPr>
        </p:nvSpPr>
        <p:spPr>
          <a:xfrm>
            <a:off x="4646930" y="1631315"/>
            <a:ext cx="4039870" cy="2963545"/>
          </a:xfrm>
        </p:spPr>
        <p:txBody>
          <a:bodyPr vert="horz"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bg>
      <p:bgPr>
        <a:solidFill>
          <a:srgbClr val="FFE400"/>
        </a:solidFill>
        <a:effectLst/>
      </p:bgPr>
    </p:bg>
    <p:spTree>
      <p:nvGrpSpPr>
        <p:cNvPr id="1" name=""/>
        <p:cNvGrpSpPr/>
        <p:nvPr/>
      </p:nvGrpSpPr>
      <p:grpSpPr>
        <a:xfrm>
          <a:off x="0" y="0"/>
          <a:ext cx="0" cy="0"/>
          <a:chOff x="0" y="0"/>
          <a:chExt cx="0" cy="0"/>
        </a:xfrm>
      </p:grpSpPr>
      <p:sp>
        <p:nvSpPr>
          <p:cNvPr id="2" name="Google Shape;39;p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UCwAANz8//9tQgAACg4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UCwAANz8//9tQgAACg4AABAAAAAmAAAACAAAAP//////////"/>
              </a:ext>
            </a:extLst>
          </p:cNvSpPr>
          <p:nvPr/>
        </p:nvSpPr>
        <p:spPr>
          <a:xfrm flipH="1">
            <a:off x="7203440" y="-510540"/>
            <a:ext cx="3594735" cy="2792730"/>
          </a:xfrm>
          <a:custGeom>
            <a:avLst/>
            <a:gdLst/>
            <a:ahLst/>
            <a:cxnLst/>
            <a:rect l="0" t="0" r="3594735" b="2792730"/>
            <a:pathLst>
              <a:path w="3594735" h="2792730">
                <a:moveTo>
                  <a:pt x="144314" y="2602541"/>
                </a:moveTo>
                <a:cubicBezTo>
                  <a:pt x="178861" y="2996170"/>
                  <a:pt x="355023" y="2678222"/>
                  <a:pt x="502886" y="2542812"/>
                </a:cubicBezTo>
                <a:cubicBezTo>
                  <a:pt x="650752" y="2407402"/>
                  <a:pt x="775192" y="1973495"/>
                  <a:pt x="1031523" y="1790056"/>
                </a:cubicBezTo>
                <a:cubicBezTo>
                  <a:pt x="1287855" y="1606618"/>
                  <a:pt x="1784043" y="1619944"/>
                  <a:pt x="2040899" y="1442206"/>
                </a:cubicBezTo>
                <a:cubicBezTo>
                  <a:pt x="2297755" y="1264468"/>
                  <a:pt x="2364575" y="881340"/>
                  <a:pt x="2572660" y="723628"/>
                </a:cubicBezTo>
                <a:cubicBezTo>
                  <a:pt x="2780770" y="565942"/>
                  <a:pt x="3157842" y="581418"/>
                  <a:pt x="3289482" y="496011"/>
                </a:cubicBezTo>
                <a:cubicBezTo>
                  <a:pt x="3421122" y="410630"/>
                  <a:pt x="3861440" y="263769"/>
                  <a:pt x="3362452" y="211266"/>
                </a:cubicBezTo>
                <a:cubicBezTo>
                  <a:pt x="2863488" y="158762"/>
                  <a:pt x="831988" y="-217563"/>
                  <a:pt x="295627" y="180988"/>
                </a:cubicBezTo>
                <a:cubicBezTo>
                  <a:pt x="-240732" y="579543"/>
                  <a:pt x="109766" y="2208912"/>
                  <a:pt x="144314" y="2602541"/>
                </a:cubicBezTo>
                <a:close/>
              </a:path>
            </a:pathLst>
          </a:custGeom>
          <a:solidFill>
            <a:srgbClr val="FFA7BB"/>
          </a:solidFill>
          <a:ln>
            <a:noFill/>
          </a:ln>
          <a:effectLst/>
        </p:spPr>
      </p:sp>
      <p:sp>
        <p:nvSpPr>
          <p:cNvPr id="3" name="Google Shape;40;p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Pf3//xsWAABaEwAASSc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Pf3//xsWAABaEwAASScAABAAAAAmAAAACAAAAP//////////"/>
              </a:ext>
            </a:extLst>
          </p:cNvSpPr>
          <p:nvPr/>
        </p:nvSpPr>
        <p:spPr>
          <a:xfrm rot="10800000" flipH="1">
            <a:off x="-448945" y="3593465"/>
            <a:ext cx="3594735" cy="2792730"/>
          </a:xfrm>
          <a:custGeom>
            <a:avLst/>
            <a:gdLst/>
            <a:ahLst/>
            <a:cxnLst/>
            <a:rect l="0" t="0" r="3594735" b="2792730"/>
            <a:pathLst>
              <a:path w="3594735" h="2792730">
                <a:moveTo>
                  <a:pt x="144314" y="2602541"/>
                </a:moveTo>
                <a:cubicBezTo>
                  <a:pt x="178861" y="2996170"/>
                  <a:pt x="355023" y="2678222"/>
                  <a:pt x="502886" y="2542812"/>
                </a:cubicBezTo>
                <a:cubicBezTo>
                  <a:pt x="650752" y="2407402"/>
                  <a:pt x="775192" y="1973495"/>
                  <a:pt x="1031523" y="1790056"/>
                </a:cubicBezTo>
                <a:cubicBezTo>
                  <a:pt x="1287855" y="1606618"/>
                  <a:pt x="1784043" y="1619944"/>
                  <a:pt x="2040899" y="1442206"/>
                </a:cubicBezTo>
                <a:cubicBezTo>
                  <a:pt x="2297755" y="1264468"/>
                  <a:pt x="2364575" y="881340"/>
                  <a:pt x="2572660" y="723628"/>
                </a:cubicBezTo>
                <a:cubicBezTo>
                  <a:pt x="2780770" y="565942"/>
                  <a:pt x="3157842" y="581418"/>
                  <a:pt x="3289482" y="496011"/>
                </a:cubicBezTo>
                <a:cubicBezTo>
                  <a:pt x="3421122" y="410630"/>
                  <a:pt x="3861440" y="263769"/>
                  <a:pt x="3362452" y="211266"/>
                </a:cubicBezTo>
                <a:cubicBezTo>
                  <a:pt x="2863488" y="158762"/>
                  <a:pt x="831988" y="-217563"/>
                  <a:pt x="295627" y="180988"/>
                </a:cubicBezTo>
                <a:cubicBezTo>
                  <a:pt x="-240732" y="579543"/>
                  <a:pt x="109766" y="2208912"/>
                  <a:pt x="144314" y="2602541"/>
                </a:cubicBezTo>
                <a:close/>
              </a:path>
            </a:pathLst>
          </a:custGeom>
          <a:solidFill>
            <a:srgbClr val="A5DBFF"/>
          </a:solidFill>
          <a:ln>
            <a:noFill/>
          </a:ln>
          <a:effectLst/>
        </p:spPr>
      </p:sp>
      <p:sp>
        <p:nvSpPr>
          <p:cNvPr id="4" name="Google Shape;41;p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STQAAF4DAAAAOQAAvwQAABAAAAAmAAAACAAAAP//////////"/>
              </a:ext>
            </a:extLst>
          </p:cNvSpPr>
          <p:nvPr/>
        </p:nvSpPr>
        <p:spPr>
          <a:xfrm rot="20661466">
            <a:off x="8499475" y="547370"/>
            <a:ext cx="766445" cy="224155"/>
          </a:xfrm>
          <a:custGeom>
            <a:avLst/>
            <a:gdLst/>
            <a:ahLst/>
            <a:cxnLst/>
            <a:rect l="0" t="0" r="766445" b="224155"/>
            <a:pathLst>
              <a:path w="766445" h="224155">
                <a:moveTo>
                  <a:pt x="560055" y="169"/>
                </a:moveTo>
                <a:cubicBezTo>
                  <a:pt x="554959" y="169"/>
                  <a:pt x="550033" y="2205"/>
                  <a:pt x="545106" y="7126"/>
                </a:cubicBezTo>
                <a:lnTo>
                  <a:pt x="370482" y="143214"/>
                </a:lnTo>
                <a:lnTo>
                  <a:pt x="208767" y="28337"/>
                </a:lnTo>
                <a:cubicBezTo>
                  <a:pt x="203502" y="26640"/>
                  <a:pt x="198915" y="25622"/>
                  <a:pt x="194668" y="25622"/>
                </a:cubicBezTo>
                <a:cubicBezTo>
                  <a:pt x="188892" y="25622"/>
                  <a:pt x="183967" y="27658"/>
                  <a:pt x="178871" y="32749"/>
                </a:cubicBezTo>
                <a:lnTo>
                  <a:pt x="8663" y="185805"/>
                </a:lnTo>
                <a:cubicBezTo>
                  <a:pt x="169" y="194290"/>
                  <a:pt x="169" y="207016"/>
                  <a:pt x="8663" y="215501"/>
                </a:cubicBezTo>
                <a:cubicBezTo>
                  <a:pt x="12909" y="223985"/>
                  <a:pt x="17156" y="223985"/>
                  <a:pt x="25650" y="223985"/>
                </a:cubicBezTo>
                <a:cubicBezTo>
                  <a:pt x="29896" y="223985"/>
                  <a:pt x="38390" y="223985"/>
                  <a:pt x="42636" y="219743"/>
                </a:cubicBezTo>
                <a:lnTo>
                  <a:pt x="196027" y="79412"/>
                </a:lnTo>
                <a:lnTo>
                  <a:pt x="357742" y="190048"/>
                </a:lnTo>
                <a:cubicBezTo>
                  <a:pt x="361988" y="192084"/>
                  <a:pt x="367254" y="193272"/>
                  <a:pt x="372181" y="193272"/>
                </a:cubicBezTo>
                <a:cubicBezTo>
                  <a:pt x="376937" y="193272"/>
                  <a:pt x="381184" y="192084"/>
                  <a:pt x="383222" y="190048"/>
                </a:cubicBezTo>
                <a:lnTo>
                  <a:pt x="562093" y="53960"/>
                </a:lnTo>
                <a:lnTo>
                  <a:pt x="728054" y="143214"/>
                </a:lnTo>
                <a:cubicBezTo>
                  <a:pt x="731622" y="144402"/>
                  <a:pt x="735019" y="144911"/>
                  <a:pt x="738246" y="144911"/>
                </a:cubicBezTo>
                <a:cubicBezTo>
                  <a:pt x="747080" y="144911"/>
                  <a:pt x="754724" y="141008"/>
                  <a:pt x="757951" y="134730"/>
                </a:cubicBezTo>
                <a:cubicBezTo>
                  <a:pt x="766445" y="122002"/>
                  <a:pt x="762198" y="109277"/>
                  <a:pt x="749458" y="100793"/>
                </a:cubicBezTo>
                <a:lnTo>
                  <a:pt x="570587" y="2884"/>
                </a:lnTo>
                <a:cubicBezTo>
                  <a:pt x="567019" y="1187"/>
                  <a:pt x="563622" y="169"/>
                  <a:pt x="560055" y="169"/>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42;p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jYb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hwAAACMZAACRAgAAJRoAABAAAAAmAAAACAAAAP//////////"/>
              </a:ext>
            </a:extLst>
          </p:cNvSpPr>
          <p:nvPr/>
        </p:nvSpPr>
        <p:spPr>
          <a:xfrm rot="14520263" flipH="1">
            <a:off x="169545" y="4002405"/>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43;p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QQIAAEcdAAAyBAAAcB8AABAAAAAmAAAACAAAAP//////////"/>
              </a:ext>
            </a:extLst>
          </p:cNvSpPr>
          <p:nvPr/>
        </p:nvSpPr>
        <p:spPr>
          <a:xfrm rot="4550274">
            <a:off x="348615" y="4777105"/>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44;p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ETUAAC0JAADKNgAA5goAABAAAAAmAAAACAAAAP//////////"/>
              </a:ext>
            </a:extLst>
          </p:cNvSpPr>
          <p:nvPr/>
        </p:nvSpPr>
        <p:spPr>
          <a:xfrm>
            <a:off x="8626475" y="1491615"/>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45;p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J08aC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0CAADSMwAAQwYAABAAAAAmAAAACAAAAD2wAAAAAAAA"/>
              </a:ext>
            </a:extLst>
          </p:cNvSpPr>
          <p:nvPr>
            <p:ph type="title"/>
          </p:nvPr>
        </p:nvSpPr>
        <p:spPr>
          <a:xfrm>
            <a:off x="720090" y="445135"/>
            <a:ext cx="7703820" cy="572770"/>
          </a:xfrm>
        </p:spPr>
        <p:txBody>
          <a:bodyPr vert="horz" wrap="square" lIns="91440" tIns="91440" rIns="91440" bIns="91440" numCol="1" spcCol="215900" anchor="ctr">
            <a:prstTxWarp prst="textNoShape">
              <a:avLst/>
            </a:prstTxWarp>
          </a:bodyPr>
          <a:lstStyle>
            <a:lvl1pPr>
              <a:spcBef>
                <a:spcPts val="0"/>
              </a:spcBef>
              <a:spcAft>
                <a:spcPts val="0"/>
              </a:spcAft>
              <a:buNone/>
              <a:defRPr cap="none">
                <a:solidFill>
                  <a:schemeClr val="accent2"/>
                </a:solidFill>
              </a:defRPr>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9" name="Google Shape;46;p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NSwb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HsHAADSMwAAUhwAABAAAAAmAAAACAAAAD2wAAAAAAAA"/>
              </a:ext>
            </a:extLst>
          </p:cNvSpPr>
          <p:nvPr>
            <p:ph idx="1"/>
          </p:nvPr>
        </p:nvSpPr>
        <p:spPr>
          <a:xfrm>
            <a:off x="720090" y="1216025"/>
            <a:ext cx="7703820" cy="3387725"/>
          </a:xfrm>
        </p:spPr>
        <p:txBody>
          <a:bodyPr vert="horz" wrap="square" lIns="91440" tIns="91440" rIns="91440" bIns="91440" numCol="1" spcCol="215900" anchor="ctr">
            <a:prstTxWarp prst="textNoShape">
              <a:avLst/>
            </a:prstTxWarp>
          </a:bodyPr>
          <a:lstStyle>
            <a:lvl1pPr marL="457200" indent="-304800">
              <a:lnSpc>
                <a:spcPct val="100000"/>
              </a:lnSpc>
              <a:spcBef>
                <a:spcPts val="0"/>
              </a:spcBef>
              <a:spcAft>
                <a:spcPts val="0"/>
              </a:spcAft>
              <a:buClr>
                <a:schemeClr val="accent2"/>
              </a:buClr>
              <a:buSzPts val="1200"/>
              <a:buFontTx/>
              <a:buAutoNum type="arabicPeriod"/>
              <a:defRPr sz="1250" cap="none">
                <a:solidFill>
                  <a:schemeClr val="accent2"/>
                </a:solidFill>
              </a:defRPr>
            </a:lvl1pPr>
            <a:lvl2pPr marL="914400" indent="-304800">
              <a:lnSpc>
                <a:spcPct val="115000"/>
              </a:lnSpc>
              <a:spcBef>
                <a:spcPts val="1600"/>
              </a:spcBef>
              <a:spcAft>
                <a:spcPts val="0"/>
              </a:spcAft>
              <a:buClr>
                <a:schemeClr val="accent2"/>
              </a:buClr>
              <a:buSzPts val="1200"/>
              <a:buFontTx/>
              <a:buAutoNum type="alphaLcPeriod"/>
              <a:defRPr cap="none">
                <a:solidFill>
                  <a:schemeClr val="accent2"/>
                </a:solidFill>
              </a:defRPr>
            </a:lvl2pPr>
            <a:lvl3pPr marL="1371600" indent="-304800">
              <a:lnSpc>
                <a:spcPct val="115000"/>
              </a:lnSpc>
              <a:spcBef>
                <a:spcPts val="1600"/>
              </a:spcBef>
              <a:spcAft>
                <a:spcPts val="0"/>
              </a:spcAft>
              <a:buClr>
                <a:schemeClr val="accent2"/>
              </a:buClr>
              <a:buSzPts val="1200"/>
              <a:buFontTx/>
              <a:buAutoNum type="romanLcPeriod"/>
              <a:defRPr cap="none">
                <a:solidFill>
                  <a:schemeClr val="accent2"/>
                </a:solidFill>
              </a:defRPr>
            </a:lvl3pPr>
            <a:lvl4pPr marL="1828800" indent="-304800">
              <a:lnSpc>
                <a:spcPct val="115000"/>
              </a:lnSpc>
              <a:spcBef>
                <a:spcPts val="1600"/>
              </a:spcBef>
              <a:spcAft>
                <a:spcPts val="0"/>
              </a:spcAft>
              <a:buClr>
                <a:schemeClr val="accent2"/>
              </a:buClr>
              <a:buSzPts val="1200"/>
              <a:buFontTx/>
              <a:buAutoNum type="arabicPeriod"/>
              <a:defRPr cap="none">
                <a:solidFill>
                  <a:schemeClr val="accent2"/>
                </a:solidFill>
              </a:defRPr>
            </a:lvl4pPr>
            <a:lvl5pPr marL="2286000" indent="-304800">
              <a:lnSpc>
                <a:spcPct val="115000"/>
              </a:lnSpc>
              <a:spcBef>
                <a:spcPts val="1600"/>
              </a:spcBef>
              <a:spcAft>
                <a:spcPts val="0"/>
              </a:spcAft>
              <a:buClr>
                <a:schemeClr val="accent2"/>
              </a:buClr>
              <a:buSzPts val="1200"/>
              <a:buFontTx/>
              <a:buAutoNum type="alphaLcPeriod"/>
              <a:defRPr cap="none">
                <a:solidFill>
                  <a:schemeClr val="accent2"/>
                </a:solidFill>
              </a:defRPr>
            </a:lvl5pPr>
            <a:lvl6pPr marL="2743200" indent="-304800">
              <a:lnSpc>
                <a:spcPct val="115000"/>
              </a:lnSpc>
              <a:spcBef>
                <a:spcPts val="1600"/>
              </a:spcBef>
              <a:spcAft>
                <a:spcPts val="0"/>
              </a:spcAft>
              <a:buClr>
                <a:schemeClr val="accent2"/>
              </a:buClr>
              <a:buSzPts val="1200"/>
              <a:buFontTx/>
              <a:buAutoNum type="romanLcPeriod"/>
              <a:defRPr cap="none">
                <a:solidFill>
                  <a:schemeClr val="accent2"/>
                </a:solidFill>
              </a:defRPr>
            </a:lvl6pPr>
            <a:lvl7pPr marL="3200400" indent="-304800">
              <a:lnSpc>
                <a:spcPct val="115000"/>
              </a:lnSpc>
              <a:spcBef>
                <a:spcPts val="1600"/>
              </a:spcBef>
              <a:spcAft>
                <a:spcPts val="0"/>
              </a:spcAft>
              <a:buClr>
                <a:schemeClr val="accent2"/>
              </a:buClr>
              <a:buSzPts val="1200"/>
              <a:buFontTx/>
              <a:buAutoNum type="arabicPeriod"/>
              <a:defRPr cap="none">
                <a:solidFill>
                  <a:schemeClr val="accent2"/>
                </a:solidFill>
              </a:defRPr>
            </a:lvl7pPr>
            <a:lvl8pPr marL="3657600" indent="-304800">
              <a:lnSpc>
                <a:spcPct val="115000"/>
              </a:lnSpc>
              <a:spcBef>
                <a:spcPts val="1600"/>
              </a:spcBef>
              <a:spcAft>
                <a:spcPts val="0"/>
              </a:spcAft>
              <a:buClr>
                <a:schemeClr val="accent2"/>
              </a:buClr>
              <a:buSzPts val="1200"/>
              <a:buFontTx/>
              <a:buAutoNum type="alphaLcPeriod"/>
              <a:defRPr cap="none">
                <a:solidFill>
                  <a:schemeClr val="accent2"/>
                </a:solidFill>
              </a:defRPr>
            </a:lvl8pPr>
            <a:lvl9pPr marL="4114800" indent="-304800">
              <a:lnSpc>
                <a:spcPct val="115000"/>
              </a:lnSpc>
              <a:spcBef>
                <a:spcPts val="1600"/>
              </a:spcBef>
              <a:spcAft>
                <a:spcPts val="1600"/>
              </a:spcAft>
              <a:buClr>
                <a:schemeClr val="accent2"/>
              </a:buClr>
              <a:buSzPts val="1200"/>
              <a:buFontTx/>
              <a:buAutoNum type="romanLcPeriod"/>
              <a:defRPr cap="none">
                <a:solidFill>
                  <a:schemeClr val="accent2"/>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cSld name="Imagem com legenda">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C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sAACYWAADGLAAAwxgAABAAAAAmAAAACAAAAIEAAAAAAAAA"/>
              </a:ext>
            </a:extLst>
          </p:cNvSpPr>
          <p:nvPr>
            <p:ph type="title"/>
          </p:nvPr>
        </p:nvSpPr>
        <p:spPr>
          <a:xfrm>
            <a:off x="1791970" y="3600450"/>
            <a:ext cx="5486400" cy="424815"/>
          </a:xfrm>
        </p:spPr>
        <p:txBody>
          <a:bodyPr vert="horz" wrap="square" lIns="91440" tIns="91440" rIns="91440" bIns="91440" numCol="1" spcCol="215900" anchor="b">
            <a:prstTxWarp prst="textNoShape">
              <a:avLst/>
            </a:prstTxWarp>
          </a:bodyPr>
          <a:lstStyle/>
          <a:p>
            <a:r>
              <a:t>Click to edit Master title style</a:t>
            </a:r>
          </a:p>
        </p:txBody>
      </p:sp>
      <p:sp>
        <p:nvSpPr>
          <p:cNvPr id="3" name="Text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BhdG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sAANQCAADGLAAA0BUAABAAAAAmAAAACAAAAIEAAAAAAAAA"/>
              </a:ext>
            </a:extLst>
          </p:cNvSpPr>
          <p:nvPr>
            <p:ph idx="1"/>
          </p:nvPr>
        </p:nvSpPr>
        <p:spPr>
          <a:xfrm>
            <a:off x="1791970" y="459740"/>
            <a:ext cx="5486400" cy="3086100"/>
          </a:xfrm>
        </p:spPr>
        <p:txBody>
          <a:bodyPr vert="horz" wrap="square" lIns="91440" tIns="91440" rIns="91440" bIns="91440" numCol="1" spcCol="215900" anchor="t">
            <a:prstTxWarp prst="textNoShape">
              <a:avLst/>
            </a:prstTxWarp>
          </a:bodyPr>
          <a:lstStyle/>
          <a:p>
            <a:r>
              <a:t>Click to edit Master text styles</a:t>
            </a:r>
          </a:p>
        </p:txBody>
      </p:sp>
      <p:sp>
        <p:nvSpPr>
          <p:cNvPr id="4" name="TextoDoSlide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8BAAAAkAAAAJAAAACQAAAAk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xzdD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sAAMMYAADGLAAAehwAABAAAAAmAAAACAAAAIEAAAAAAAAA"/>
              </a:ext>
            </a:extLst>
          </p:cNvSpPr>
          <p:nvPr>
            <p:ph idx="2"/>
          </p:nvPr>
        </p:nvSpPr>
        <p:spPr>
          <a:xfrm>
            <a:off x="1791970" y="4025265"/>
            <a:ext cx="5486400" cy="603885"/>
          </a:xfrm>
        </p:spPr>
        <p:txBody>
          <a:bodyPr vert="horz" wrap="square" numCol="1" spcCol="215900" anchor="t">
            <a:prstTxWarp prst="textNoShape">
              <a:avLst/>
            </a:prstTxWarp>
          </a:bodyPr>
          <a:lstStyle/>
          <a:p>
            <a:r>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cSld name="Título e texto vertical">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xzdD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QAAL0CAADdMwAAQwYAABAAAAAmAAAACAAAAAAAAAAAAAAA"/>
              </a:ext>
            </a:extLst>
          </p:cNvSpPr>
          <p:nvPr>
            <p:ph type="title"/>
          </p:nvPr>
        </p:nvSpPr>
        <p:spPr/>
        <p:txBody>
          <a:bodyPr/>
          <a:lstStyle/>
          <a:p>
            <a:r>
              <a:t>Click to edit Master title style</a:t>
            </a:r>
          </a:p>
        </p:txBody>
      </p:sp>
      <p:sp>
        <p:nvSpPr>
          <p:cNvPr id="3" name="Text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Q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xzdD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QAABcHAADdMwAAGxwAABAAAAAmAAAACAAAAAIAAAAAAAAA"/>
              </a:ext>
            </a:extLst>
          </p:cNvSpPr>
          <p:nvPr>
            <p:ph idx="1"/>
          </p:nvPr>
        </p:nvSpPr>
        <p:spPr/>
        <p:txBody>
          <a:bodyPr vert="vert" wrap="square" lIns="91440" tIns="91440" rIns="91440" bIns="91440" numCol="1" spcCol="215900" anchor="ctr">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cSld name="Título vertical e texto">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CAAAAAQ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xzdD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CgAAEQBAABwNQAARBwAABAAAAAmAAAACAAAAIMAAAAAAAAA"/>
              </a:ext>
            </a:extLst>
          </p:cNvSpPr>
          <p:nvPr>
            <p:ph type="title"/>
          </p:nvPr>
        </p:nvSpPr>
        <p:spPr>
          <a:xfrm>
            <a:off x="6629400" y="205740"/>
            <a:ext cx="2057400" cy="4389120"/>
          </a:xfrm>
        </p:spPr>
        <p:txBody>
          <a:bodyPr vert="vert" wrap="square" lIns="91440" tIns="91440" rIns="91440" bIns="91440" numCol="1" spcCol="215900" anchor="b">
            <a:prstTxWarp prst="textNoShape">
              <a:avLst/>
            </a:prstTxWarp>
          </a:bodyPr>
          <a:lstStyle/>
          <a:p>
            <a:r>
              <a:t>Click to edit Master title style</a:t>
            </a:r>
          </a:p>
        </p:txBody>
      </p:sp>
      <p:sp>
        <p:nvSpPr>
          <p:cNvPr id="3" name="Text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AAAAAAQ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xzdD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EQBAADYJwAARBwAABAAAAAmAAAACAAAAIMAAAAAAAAA"/>
              </a:ext>
            </a:extLst>
          </p:cNvSpPr>
          <p:nvPr>
            <p:ph idx="1"/>
          </p:nvPr>
        </p:nvSpPr>
        <p:spPr>
          <a:xfrm>
            <a:off x="457200" y="205740"/>
            <a:ext cx="6019800" cy="4389120"/>
          </a:xfrm>
        </p:spPr>
        <p:txBody>
          <a:bodyPr vert="vert" wrap="square" lIns="91440" tIns="91440" rIns="91440" bIns="9144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
        <p:cNvGrpSpPr/>
        <p:nvPr/>
      </p:nvGrpSpPr>
      <p:grpSpPr>
        <a:xfrm>
          <a:off x="0" y="0"/>
          <a:ext cx="0" cy="0"/>
          <a:chOff x="0" y="0"/>
          <a:chExt cx="0" cy="0"/>
        </a:xfrm>
      </p:grpSpPr>
      <p:sp>
        <p:nvSpPr>
          <p:cNvPr id="2" name="Google Shape;48;p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UCwAANz8//9tQgAACg4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4AZ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UCwAANz8//9tQgAACg4AABAAAAAmAAAACAAAAP//////////"/>
              </a:ext>
            </a:extLst>
          </p:cNvSpPr>
          <p:nvPr/>
        </p:nvSpPr>
        <p:spPr>
          <a:xfrm flipH="1">
            <a:off x="7203440" y="-510540"/>
            <a:ext cx="3594735" cy="2792730"/>
          </a:xfrm>
          <a:custGeom>
            <a:avLst/>
            <a:gdLst/>
            <a:ahLst/>
            <a:cxnLst/>
            <a:rect l="0" t="0" r="3594735" b="2792730"/>
            <a:pathLst>
              <a:path w="3594735" h="2792730">
                <a:moveTo>
                  <a:pt x="144314" y="2602541"/>
                </a:moveTo>
                <a:cubicBezTo>
                  <a:pt x="178861" y="2996170"/>
                  <a:pt x="355023" y="2678222"/>
                  <a:pt x="502886" y="2542812"/>
                </a:cubicBezTo>
                <a:cubicBezTo>
                  <a:pt x="650752" y="2407402"/>
                  <a:pt x="775192" y="1973495"/>
                  <a:pt x="1031523" y="1790056"/>
                </a:cubicBezTo>
                <a:cubicBezTo>
                  <a:pt x="1287855" y="1606618"/>
                  <a:pt x="1784043" y="1619944"/>
                  <a:pt x="2040899" y="1442206"/>
                </a:cubicBezTo>
                <a:cubicBezTo>
                  <a:pt x="2297755" y="1264468"/>
                  <a:pt x="2364575" y="881340"/>
                  <a:pt x="2572660" y="723628"/>
                </a:cubicBezTo>
                <a:cubicBezTo>
                  <a:pt x="2780770" y="565942"/>
                  <a:pt x="3157842" y="581418"/>
                  <a:pt x="3289482" y="496011"/>
                </a:cubicBezTo>
                <a:cubicBezTo>
                  <a:pt x="3421122" y="410630"/>
                  <a:pt x="3861440" y="263769"/>
                  <a:pt x="3362452" y="211266"/>
                </a:cubicBezTo>
                <a:cubicBezTo>
                  <a:pt x="2863488" y="158762"/>
                  <a:pt x="831988" y="-217563"/>
                  <a:pt x="295627" y="180988"/>
                </a:cubicBezTo>
                <a:cubicBezTo>
                  <a:pt x="-240732" y="579543"/>
                  <a:pt x="109766" y="2208912"/>
                  <a:pt x="144314" y="2602541"/>
                </a:cubicBezTo>
                <a:close/>
              </a:path>
            </a:pathLst>
          </a:custGeom>
          <a:solidFill>
            <a:srgbClr val="FFA7BB"/>
          </a:solidFill>
          <a:ln>
            <a:noFill/>
          </a:ln>
          <a:effectLst/>
        </p:spPr>
      </p:sp>
      <p:sp>
        <p:nvSpPr>
          <p:cNvPr id="3" name="Google Shape;49;p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JPv//7/5//9CEQAA7Ao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JPv//7/5//9CEQAA7AoAABAAAAAmAAAACAAAAP//////////"/>
              </a:ext>
            </a:extLst>
          </p:cNvSpPr>
          <p:nvPr/>
        </p:nvSpPr>
        <p:spPr>
          <a:xfrm>
            <a:off x="-789940" y="-1016635"/>
            <a:ext cx="3595370" cy="2792095"/>
          </a:xfrm>
          <a:custGeom>
            <a:avLst/>
            <a:gdLst/>
            <a:ahLst/>
            <a:cxnLst/>
            <a:rect l="0" t="0" r="3595370" b="2792095"/>
            <a:pathLst>
              <a:path w="3595370" h="2792095">
                <a:moveTo>
                  <a:pt x="144340" y="2601949"/>
                </a:moveTo>
                <a:cubicBezTo>
                  <a:pt x="178893" y="2995488"/>
                  <a:pt x="355087" y="2677612"/>
                  <a:pt x="502977" y="2542233"/>
                </a:cubicBezTo>
                <a:cubicBezTo>
                  <a:pt x="650867" y="2406854"/>
                  <a:pt x="775330" y="1973046"/>
                  <a:pt x="1031706" y="1789649"/>
                </a:cubicBezTo>
                <a:cubicBezTo>
                  <a:pt x="1288083" y="1606252"/>
                  <a:pt x="1784359" y="1619575"/>
                  <a:pt x="2041260" y="1441877"/>
                </a:cubicBezTo>
                <a:cubicBezTo>
                  <a:pt x="2298162" y="1264180"/>
                  <a:pt x="2364993" y="881139"/>
                  <a:pt x="2573115" y="723463"/>
                </a:cubicBezTo>
                <a:cubicBezTo>
                  <a:pt x="2781261" y="565812"/>
                  <a:pt x="3158400" y="581285"/>
                  <a:pt x="3290064" y="495898"/>
                </a:cubicBezTo>
                <a:cubicBezTo>
                  <a:pt x="3421727" y="410536"/>
                  <a:pt x="3862122" y="263709"/>
                  <a:pt x="3363046" y="211217"/>
                </a:cubicBezTo>
                <a:cubicBezTo>
                  <a:pt x="2863995" y="158725"/>
                  <a:pt x="832136" y="-217516"/>
                  <a:pt x="295680" y="180947"/>
                </a:cubicBezTo>
                <a:cubicBezTo>
                  <a:pt x="-240772" y="579410"/>
                  <a:pt x="109786" y="2208409"/>
                  <a:pt x="144340" y="2601949"/>
                </a:cubicBezTo>
                <a:close/>
              </a:path>
            </a:pathLst>
          </a:custGeom>
          <a:solidFill>
            <a:srgbClr val="A5DBFF"/>
          </a:solidFill>
          <a:ln>
            <a:noFill/>
          </a:ln>
          <a:effectLst/>
        </p:spPr>
      </p:sp>
      <p:sp>
        <p:nvSpPr>
          <p:cNvPr id="4" name="Google Shape;50;p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hyp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JDIAAAIBAADdMwAAuwIAABAAAAAmAAAACAAAAP//////////"/>
              </a:ext>
            </a:extLst>
          </p:cNvSpPr>
          <p:nvPr/>
        </p:nvSpPr>
        <p:spPr>
          <a:xfrm>
            <a:off x="8150860" y="163830"/>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51;p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LTUAAOgEAACHNgAAhQkAABAAAAAmAAAACAAAAP//////////"/>
              </a:ext>
            </a:extLst>
          </p:cNvSpPr>
          <p:nvPr/>
        </p:nvSpPr>
        <p:spPr>
          <a:xfrm rot="18517722">
            <a:off x="8379460" y="1062355"/>
            <a:ext cx="749935" cy="219710"/>
          </a:xfrm>
          <a:custGeom>
            <a:avLst/>
            <a:gdLst/>
            <a:ahLst/>
            <a:cxnLst/>
            <a:rect l="0" t="0" r="749935" b="219710"/>
            <a:pathLst>
              <a:path w="749935" h="219710">
                <a:moveTo>
                  <a:pt x="547991" y="166"/>
                </a:moveTo>
                <a:cubicBezTo>
                  <a:pt x="543004" y="166"/>
                  <a:pt x="538184" y="2162"/>
                  <a:pt x="533364" y="6985"/>
                </a:cubicBezTo>
                <a:lnTo>
                  <a:pt x="362501" y="140375"/>
                </a:lnTo>
                <a:lnTo>
                  <a:pt x="204270" y="27776"/>
                </a:lnTo>
                <a:cubicBezTo>
                  <a:pt x="199118" y="26112"/>
                  <a:pt x="194630" y="25114"/>
                  <a:pt x="190475" y="25114"/>
                </a:cubicBezTo>
                <a:cubicBezTo>
                  <a:pt x="184823" y="25114"/>
                  <a:pt x="180004" y="27110"/>
                  <a:pt x="175018" y="32100"/>
                </a:cubicBezTo>
                <a:lnTo>
                  <a:pt x="8476" y="182121"/>
                </a:lnTo>
                <a:cubicBezTo>
                  <a:pt x="166" y="190438"/>
                  <a:pt x="166" y="202912"/>
                  <a:pt x="8476" y="211228"/>
                </a:cubicBezTo>
                <a:cubicBezTo>
                  <a:pt x="12631" y="219544"/>
                  <a:pt x="16787" y="219544"/>
                  <a:pt x="25097" y="219544"/>
                </a:cubicBezTo>
                <a:cubicBezTo>
                  <a:pt x="29252" y="219544"/>
                  <a:pt x="37563" y="219544"/>
                  <a:pt x="41718" y="215386"/>
                </a:cubicBezTo>
                <a:lnTo>
                  <a:pt x="191805" y="77838"/>
                </a:lnTo>
                <a:lnTo>
                  <a:pt x="350036" y="186279"/>
                </a:lnTo>
                <a:cubicBezTo>
                  <a:pt x="354191" y="188275"/>
                  <a:pt x="359343" y="189440"/>
                  <a:pt x="364163" y="189440"/>
                </a:cubicBezTo>
                <a:cubicBezTo>
                  <a:pt x="368817" y="189440"/>
                  <a:pt x="372972" y="188275"/>
                  <a:pt x="374967" y="186279"/>
                </a:cubicBezTo>
                <a:lnTo>
                  <a:pt x="549985" y="52890"/>
                </a:lnTo>
                <a:lnTo>
                  <a:pt x="712371" y="140375"/>
                </a:lnTo>
                <a:cubicBezTo>
                  <a:pt x="715862" y="141539"/>
                  <a:pt x="719186" y="142038"/>
                  <a:pt x="722344" y="142038"/>
                </a:cubicBezTo>
                <a:cubicBezTo>
                  <a:pt x="730987" y="142038"/>
                  <a:pt x="738466" y="138213"/>
                  <a:pt x="741624" y="132059"/>
                </a:cubicBezTo>
                <a:cubicBezTo>
                  <a:pt x="749935" y="119585"/>
                  <a:pt x="745779" y="107111"/>
                  <a:pt x="733314" y="98795"/>
                </a:cubicBezTo>
                <a:lnTo>
                  <a:pt x="558296" y="2827"/>
                </a:lnTo>
                <a:cubicBezTo>
                  <a:pt x="554805" y="1164"/>
                  <a:pt x="551481" y="166"/>
                  <a:pt x="547991" y="166"/>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52;p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ZCvQ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vwcAAAIBAAB4CQAAuwIAABAAAAAmAAAACAAAAP//////////"/>
              </a:ext>
            </a:extLst>
          </p:cNvSpPr>
          <p:nvPr/>
        </p:nvSpPr>
        <p:spPr>
          <a:xfrm>
            <a:off x="1259205" y="163830"/>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53;p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kQAAABoEAADdAgAAzAYAABAAAAAmAAAACAAAAP//////////"/>
              </a:ext>
            </a:extLst>
          </p:cNvSpPr>
          <p:nvPr/>
        </p:nvSpPr>
        <p:spPr>
          <a:xfrm rot="17099962" flipH="1">
            <a:off x="59690" y="699135"/>
            <a:ext cx="438150" cy="373380"/>
          </a:xfrm>
          <a:custGeom>
            <a:avLst/>
            <a:gdLst/>
            <a:ahLst/>
            <a:cxnLst/>
            <a:rect l="0" t="0" r="438150" b="373380"/>
            <a:pathLst>
              <a:path w="438150" h="373380">
                <a:moveTo>
                  <a:pt x="207516" y="93"/>
                </a:moveTo>
                <a:cubicBezTo>
                  <a:pt x="132148" y="93"/>
                  <a:pt x="60109" y="40520"/>
                  <a:pt x="25523" y="111292"/>
                </a:cubicBezTo>
                <a:cubicBezTo>
                  <a:pt x="7028" y="146077"/>
                  <a:pt x="92" y="180862"/>
                  <a:pt x="2404" y="215646"/>
                </a:cubicBezTo>
                <a:cubicBezTo>
                  <a:pt x="36250" y="193536"/>
                  <a:pt x="75275" y="181602"/>
                  <a:pt x="114855" y="181602"/>
                </a:cubicBezTo>
                <a:cubicBezTo>
                  <a:pt x="145649" y="181602"/>
                  <a:pt x="176906" y="188818"/>
                  <a:pt x="206313" y="204082"/>
                </a:cubicBezTo>
                <a:cubicBezTo>
                  <a:pt x="273543" y="238867"/>
                  <a:pt x="312938" y="303811"/>
                  <a:pt x="317562" y="373287"/>
                </a:cubicBezTo>
                <a:cubicBezTo>
                  <a:pt x="347709" y="354785"/>
                  <a:pt x="370920" y="329252"/>
                  <a:pt x="387103" y="294467"/>
                </a:cubicBezTo>
                <a:cubicBezTo>
                  <a:pt x="438058" y="194831"/>
                  <a:pt x="398663" y="71882"/>
                  <a:pt x="299067" y="20908"/>
                </a:cubicBezTo>
                <a:cubicBezTo>
                  <a:pt x="269474" y="6846"/>
                  <a:pt x="238217" y="93"/>
                  <a:pt x="207516" y="93"/>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54;p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uwEAANsMAAC9AgAA5Q4AABAAAAAmAAAACAAAAP//////////"/>
              </a:ext>
            </a:extLst>
          </p:cNvSpPr>
          <p:nvPr/>
        </p:nvSpPr>
        <p:spPr>
          <a:xfrm rot="19836949" flipH="1">
            <a:off x="281305" y="2089785"/>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55;p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KD3b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WTUAAPkQAABbNgAAAxMAABAAAAAmAAAACAAAAP//////////"/>
              </a:ext>
            </a:extLst>
          </p:cNvSpPr>
          <p:nvPr/>
        </p:nvSpPr>
        <p:spPr>
          <a:xfrm rot="11708902">
            <a:off x="8672195" y="2759075"/>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56;p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IAaJ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jwEAACIXAADpAgAAvxsAABAAAAAmAAAACAAAAP//////////"/>
              </a:ext>
            </a:extLst>
          </p:cNvSpPr>
          <p:nvPr/>
        </p:nvSpPr>
        <p:spPr>
          <a:xfrm rot="15462357">
            <a:off x="-11430" y="4025265"/>
            <a:ext cx="749935" cy="219710"/>
          </a:xfrm>
          <a:custGeom>
            <a:avLst/>
            <a:gdLst/>
            <a:ahLst/>
            <a:cxnLst/>
            <a:rect l="0" t="0" r="749935" b="219710"/>
            <a:pathLst>
              <a:path w="749935" h="219710">
                <a:moveTo>
                  <a:pt x="547991" y="166"/>
                </a:moveTo>
                <a:cubicBezTo>
                  <a:pt x="543004" y="166"/>
                  <a:pt x="538184" y="2162"/>
                  <a:pt x="533364" y="6985"/>
                </a:cubicBezTo>
                <a:lnTo>
                  <a:pt x="362501" y="140375"/>
                </a:lnTo>
                <a:lnTo>
                  <a:pt x="204270" y="27776"/>
                </a:lnTo>
                <a:cubicBezTo>
                  <a:pt x="199118" y="26112"/>
                  <a:pt x="194630" y="25114"/>
                  <a:pt x="190475" y="25114"/>
                </a:cubicBezTo>
                <a:cubicBezTo>
                  <a:pt x="184823" y="25114"/>
                  <a:pt x="180004" y="27110"/>
                  <a:pt x="175018" y="32100"/>
                </a:cubicBezTo>
                <a:lnTo>
                  <a:pt x="8476" y="182121"/>
                </a:lnTo>
                <a:cubicBezTo>
                  <a:pt x="166" y="190438"/>
                  <a:pt x="166" y="202912"/>
                  <a:pt x="8476" y="211228"/>
                </a:cubicBezTo>
                <a:cubicBezTo>
                  <a:pt x="12631" y="219544"/>
                  <a:pt x="16787" y="219544"/>
                  <a:pt x="25097" y="219544"/>
                </a:cubicBezTo>
                <a:cubicBezTo>
                  <a:pt x="29252" y="219544"/>
                  <a:pt x="37563" y="219544"/>
                  <a:pt x="41718" y="215386"/>
                </a:cubicBezTo>
                <a:lnTo>
                  <a:pt x="191805" y="77838"/>
                </a:lnTo>
                <a:lnTo>
                  <a:pt x="350036" y="186279"/>
                </a:lnTo>
                <a:cubicBezTo>
                  <a:pt x="354191" y="188275"/>
                  <a:pt x="359343" y="189440"/>
                  <a:pt x="364163" y="189440"/>
                </a:cubicBezTo>
                <a:cubicBezTo>
                  <a:pt x="368817" y="189440"/>
                  <a:pt x="372972" y="188275"/>
                  <a:pt x="374967" y="186279"/>
                </a:cubicBezTo>
                <a:lnTo>
                  <a:pt x="549985" y="52890"/>
                </a:lnTo>
                <a:lnTo>
                  <a:pt x="712371" y="140375"/>
                </a:lnTo>
                <a:cubicBezTo>
                  <a:pt x="715862" y="141539"/>
                  <a:pt x="719186" y="142038"/>
                  <a:pt x="722344" y="142038"/>
                </a:cubicBezTo>
                <a:cubicBezTo>
                  <a:pt x="730987" y="142038"/>
                  <a:pt x="738466" y="138213"/>
                  <a:pt x="741624" y="132059"/>
                </a:cubicBezTo>
                <a:cubicBezTo>
                  <a:pt x="749935" y="119585"/>
                  <a:pt x="745779" y="107111"/>
                  <a:pt x="733314" y="98795"/>
                </a:cubicBezTo>
                <a:lnTo>
                  <a:pt x="558296" y="2827"/>
                </a:lnTo>
                <a:cubicBezTo>
                  <a:pt x="554805" y="1164"/>
                  <a:pt x="551481" y="166"/>
                  <a:pt x="547991" y="166"/>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57;p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LDIAAPIYAADxNAAAVyAAABAAAAAmAAAACAAAAP//////////"/>
              </a:ext>
            </a:extLst>
          </p:cNvSpPr>
          <p:nvPr/>
        </p:nvSpPr>
        <p:spPr>
          <a:xfrm rot="18720105">
            <a:off x="7780020" y="4431030"/>
            <a:ext cx="1202055" cy="450215"/>
          </a:xfrm>
          <a:custGeom>
            <a:avLst/>
            <a:gdLst/>
            <a:ahLst/>
            <a:cxnLst/>
            <a:rect l="0" t="0" r="1202055" b="450215"/>
            <a:pathLst>
              <a:path w="1202055" h="450215">
                <a:moveTo>
                  <a:pt x="28712" y="0"/>
                </a:moveTo>
                <a:cubicBezTo>
                  <a:pt x="22970" y="0"/>
                  <a:pt x="16917" y="2016"/>
                  <a:pt x="11640" y="5428"/>
                </a:cubicBezTo>
                <a:cubicBezTo>
                  <a:pt x="0" y="13182"/>
                  <a:pt x="0" y="24968"/>
                  <a:pt x="7760" y="36600"/>
                </a:cubicBezTo>
                <a:lnTo>
                  <a:pt x="108953" y="188119"/>
                </a:lnTo>
                <a:cubicBezTo>
                  <a:pt x="114695" y="193857"/>
                  <a:pt x="122455" y="197424"/>
                  <a:pt x="130681" y="197424"/>
                </a:cubicBezTo>
                <a:cubicBezTo>
                  <a:pt x="133785" y="197424"/>
                  <a:pt x="136889" y="196959"/>
                  <a:pt x="139994" y="195873"/>
                </a:cubicBezTo>
                <a:lnTo>
                  <a:pt x="280143" y="118173"/>
                </a:lnTo>
                <a:lnTo>
                  <a:pt x="369540" y="250308"/>
                </a:lnTo>
                <a:cubicBezTo>
                  <a:pt x="374507" y="257753"/>
                  <a:pt x="381025" y="260389"/>
                  <a:pt x="388010" y="260389"/>
                </a:cubicBezTo>
                <a:cubicBezTo>
                  <a:pt x="392200" y="260389"/>
                  <a:pt x="396391" y="259614"/>
                  <a:pt x="400736" y="258063"/>
                </a:cubicBezTo>
                <a:lnTo>
                  <a:pt x="540730" y="180365"/>
                </a:lnTo>
                <a:lnTo>
                  <a:pt x="630128" y="312498"/>
                </a:lnTo>
                <a:cubicBezTo>
                  <a:pt x="635249" y="320097"/>
                  <a:pt x="643475" y="324285"/>
                  <a:pt x="650770" y="324285"/>
                </a:cubicBezTo>
                <a:cubicBezTo>
                  <a:pt x="654805" y="324285"/>
                  <a:pt x="658530" y="323044"/>
                  <a:pt x="661324" y="320252"/>
                </a:cubicBezTo>
                <a:lnTo>
                  <a:pt x="801318" y="242554"/>
                </a:lnTo>
                <a:lnTo>
                  <a:pt x="894751" y="374688"/>
                </a:lnTo>
                <a:cubicBezTo>
                  <a:pt x="897234" y="382287"/>
                  <a:pt x="904528" y="386474"/>
                  <a:pt x="912599" y="386474"/>
                </a:cubicBezTo>
                <a:cubicBezTo>
                  <a:pt x="917100" y="386474"/>
                  <a:pt x="921601" y="385233"/>
                  <a:pt x="925791" y="382442"/>
                </a:cubicBezTo>
                <a:lnTo>
                  <a:pt x="1065785" y="308621"/>
                </a:lnTo>
                <a:lnTo>
                  <a:pt x="1155338" y="440754"/>
                </a:lnTo>
                <a:cubicBezTo>
                  <a:pt x="1159218" y="444631"/>
                  <a:pt x="1163098" y="448509"/>
                  <a:pt x="1170858" y="448509"/>
                </a:cubicBezTo>
                <a:cubicBezTo>
                  <a:pt x="1171945" y="449749"/>
                  <a:pt x="1173497" y="450215"/>
                  <a:pt x="1175204" y="450215"/>
                </a:cubicBezTo>
                <a:cubicBezTo>
                  <a:pt x="1179240" y="450215"/>
                  <a:pt x="1184827" y="447423"/>
                  <a:pt x="1190259" y="444631"/>
                </a:cubicBezTo>
                <a:cubicBezTo>
                  <a:pt x="1198019" y="436877"/>
                  <a:pt x="1201899" y="425246"/>
                  <a:pt x="1194139" y="413614"/>
                </a:cubicBezTo>
                <a:lnTo>
                  <a:pt x="1093101" y="261940"/>
                </a:lnTo>
                <a:cubicBezTo>
                  <a:pt x="1087359" y="256357"/>
                  <a:pt x="1079599" y="252634"/>
                  <a:pt x="1071218" y="252634"/>
                </a:cubicBezTo>
                <a:cubicBezTo>
                  <a:pt x="1068269" y="252634"/>
                  <a:pt x="1065009" y="253255"/>
                  <a:pt x="1061905" y="254185"/>
                </a:cubicBezTo>
                <a:lnTo>
                  <a:pt x="921911" y="332039"/>
                </a:lnTo>
                <a:lnTo>
                  <a:pt x="828478" y="199750"/>
                </a:lnTo>
                <a:cubicBezTo>
                  <a:pt x="826150" y="192461"/>
                  <a:pt x="818856" y="189670"/>
                  <a:pt x="811096" y="189670"/>
                </a:cubicBezTo>
                <a:cubicBezTo>
                  <a:pt x="806439" y="189670"/>
                  <a:pt x="801628" y="190600"/>
                  <a:pt x="797438" y="191996"/>
                </a:cubicBezTo>
                <a:lnTo>
                  <a:pt x="657444" y="269849"/>
                </a:lnTo>
                <a:lnTo>
                  <a:pt x="567891" y="137561"/>
                </a:lnTo>
                <a:cubicBezTo>
                  <a:pt x="562924" y="130117"/>
                  <a:pt x="556251" y="125773"/>
                  <a:pt x="549111" y="125773"/>
                </a:cubicBezTo>
                <a:cubicBezTo>
                  <a:pt x="545076" y="125773"/>
                  <a:pt x="540885" y="127170"/>
                  <a:pt x="536850" y="129807"/>
                </a:cubicBezTo>
                <a:lnTo>
                  <a:pt x="396701" y="203628"/>
                </a:lnTo>
                <a:lnTo>
                  <a:pt x="307303" y="71494"/>
                </a:lnTo>
                <a:cubicBezTo>
                  <a:pt x="302492" y="66687"/>
                  <a:pt x="296283" y="63430"/>
                  <a:pt x="289300" y="63430"/>
                </a:cubicBezTo>
                <a:cubicBezTo>
                  <a:pt x="285109" y="63430"/>
                  <a:pt x="280608" y="64670"/>
                  <a:pt x="276263" y="67617"/>
                </a:cubicBezTo>
                <a:lnTo>
                  <a:pt x="136113" y="141438"/>
                </a:lnTo>
                <a:lnTo>
                  <a:pt x="46716" y="9305"/>
                </a:lnTo>
                <a:cubicBezTo>
                  <a:pt x="42370" y="2946"/>
                  <a:pt x="35696" y="0"/>
                  <a:pt x="28712"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2" name="Google Shape;58;p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0CAADSMwAAQwYAABAAAAAmAAAACAAAAD2wAAAAAAAA"/>
              </a:ext>
            </a:extLst>
          </p:cNvSpPr>
          <p:nvPr>
            <p:ph type="title"/>
          </p:nvPr>
        </p:nvSpPr>
        <p:spPr>
          <a:xfrm>
            <a:off x="720090" y="445135"/>
            <a:ext cx="7703820" cy="572770"/>
          </a:xfrm>
        </p:spPr>
        <p:txBody>
          <a:bodyPr vert="horz" wrap="square" lIns="91440" tIns="91440" rIns="91440" bIns="91440" numCol="1" spcCol="215900" anchor="ctr">
            <a:prstTxWarp prst="textNoShape">
              <a:avLst/>
            </a:prstTxWarp>
          </a:bodyPr>
          <a:lstStyle>
            <a:lvl1pP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13" name="Google Shape;59;p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aCUg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oAAKMVAADkGAAA0hcAABAAAAAmAAAACAAAAD2wAAAAAAAA"/>
              </a:ext>
            </a:extLst>
          </p:cNvSpPr>
          <p:nvPr>
            <p:ph type="title" idx="2"/>
          </p:nvPr>
        </p:nvSpPr>
        <p:spPr>
          <a:xfrm>
            <a:off x="1784350" y="3517265"/>
            <a:ext cx="2261870" cy="354965"/>
          </a:xfrm>
        </p:spPr>
        <p:txBody>
          <a:bodyPr vert="horz" wrap="square" lIns="91440" tIns="91440" rIns="91440" bIns="91440" numCol="1" spcCol="215900" anchor="ctr">
            <a:prstTxWarp prst="textNoShape">
              <a:avLst/>
            </a:prstTxWarp>
          </a:bodyPr>
          <a:lstStyle>
            <a:lvl1pPr algn="ctr">
              <a:spcBef>
                <a:spcPts val="0"/>
              </a:spcBef>
              <a:spcAft>
                <a:spcPts val="0"/>
              </a:spcAft>
              <a:buNone/>
              <a:defRPr sz="1600" b="0" cap="none">
                <a:solidFill>
                  <a:srgbClr val="FFE400"/>
                </a:solidFill>
              </a:defRPr>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14" name="Google Shape;60;p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POCn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B8AAKMVAABGLQAA0hcAABAAAAAmAAAACAAAAD2wAAAAAAAA"/>
              </a:ext>
            </a:extLst>
          </p:cNvSpPr>
          <p:nvPr>
            <p:ph type="title" idx="3"/>
          </p:nvPr>
        </p:nvSpPr>
        <p:spPr>
          <a:xfrm>
            <a:off x="5097780" y="3517265"/>
            <a:ext cx="2261870" cy="354965"/>
          </a:xfrm>
        </p:spPr>
        <p:txBody>
          <a:bodyPr vert="horz" wrap="square" lIns="91440" tIns="91440" rIns="91440" bIns="91440" numCol="1" spcCol="215900" anchor="ctr">
            <a:prstTxWarp prst="textNoShape">
              <a:avLst/>
            </a:prstTxWarp>
          </a:bodyPr>
          <a:lstStyle>
            <a:lvl1pPr algn="ctr">
              <a:spcBef>
                <a:spcPts val="0"/>
              </a:spcBef>
              <a:spcAft>
                <a:spcPts val="0"/>
              </a:spcAft>
              <a:buNone/>
              <a:defRPr sz="1600" b="0" cap="none">
                <a:solidFill>
                  <a:srgbClr val="FFE400"/>
                </a:solidFill>
              </a:defRPr>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
        <p:nvSpPr>
          <p:cNvPr id="15" name="Google Shape;61;p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MS9b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B8AANIXAABGLQAAyBoAABAAAAAmAAAACAAAAD2wAAAAAAAA"/>
              </a:ext>
            </a:extLst>
          </p:cNvSpPr>
          <p:nvPr>
            <p:ph type="subTitle" idx="1"/>
          </p:nvPr>
        </p:nvSpPr>
        <p:spPr>
          <a:xfrm>
            <a:off x="5097780" y="3872230"/>
            <a:ext cx="2261870" cy="48133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defRPr b="0" cap="none"/>
            </a:lvl1pPr>
            <a:lvl2pPr algn="ctr">
              <a:lnSpc>
                <a:spcPct val="100000"/>
              </a:lnSpc>
              <a:spcBef>
                <a:spcPts val="0"/>
              </a:spcBef>
              <a:spcAft>
                <a:spcPts val="0"/>
              </a:spcAft>
              <a:buNone/>
              <a:defRPr sz="2800" cap="none"/>
            </a:lvl2pPr>
            <a:lvl3pPr algn="ctr">
              <a:lnSpc>
                <a:spcPct val="100000"/>
              </a:lnSpc>
              <a:spcBef>
                <a:spcPts val="0"/>
              </a:spcBef>
              <a:spcAft>
                <a:spcPts val="0"/>
              </a:spcAft>
              <a:buNone/>
              <a:defRPr sz="2800" cap="none"/>
            </a:lvl3pPr>
            <a:lvl4pPr algn="ctr">
              <a:lnSpc>
                <a:spcPct val="100000"/>
              </a:lnSpc>
              <a:spcBef>
                <a:spcPts val="0"/>
              </a:spcBef>
              <a:spcAft>
                <a:spcPts val="0"/>
              </a:spcAft>
              <a:buNone/>
              <a:defRPr sz="2800" cap="none"/>
            </a:lvl4pPr>
            <a:lvl5pPr algn="ctr">
              <a:lnSpc>
                <a:spcPct val="100000"/>
              </a:lnSpc>
              <a:spcBef>
                <a:spcPts val="0"/>
              </a:spcBef>
              <a:spcAft>
                <a:spcPts val="0"/>
              </a:spcAft>
              <a:buNone/>
              <a:defRPr sz="2800" cap="none"/>
            </a:lvl5pPr>
            <a:lvl6pPr algn="ctr">
              <a:lnSpc>
                <a:spcPct val="100000"/>
              </a:lnSpc>
              <a:spcBef>
                <a:spcPts val="0"/>
              </a:spcBef>
              <a:spcAft>
                <a:spcPts val="0"/>
              </a:spcAft>
              <a:buNone/>
              <a:defRPr sz="2800" cap="none"/>
            </a:lvl6pPr>
            <a:lvl7pPr algn="ctr">
              <a:lnSpc>
                <a:spcPct val="100000"/>
              </a:lnSpc>
              <a:spcBef>
                <a:spcPts val="0"/>
              </a:spcBef>
              <a:spcAft>
                <a:spcPts val="0"/>
              </a:spcAft>
              <a:buNone/>
              <a:defRPr sz="2800" cap="none"/>
            </a:lvl7pPr>
            <a:lvl8pPr algn="ctr">
              <a:lnSpc>
                <a:spcPct val="100000"/>
              </a:lnSpc>
              <a:spcBef>
                <a:spcPts val="0"/>
              </a:spcBef>
              <a:spcAft>
                <a:spcPts val="0"/>
              </a:spcAft>
              <a:buNone/>
              <a:defRPr sz="2800" cap="none"/>
            </a:lvl8pPr>
            <a:lvl9pPr algn="ctr">
              <a:lnSpc>
                <a:spcPct val="100000"/>
              </a:lnSpc>
              <a:spcBef>
                <a:spcPts val="0"/>
              </a:spcBef>
              <a:spcAft>
                <a:spcPts val="0"/>
              </a:spcAft>
              <a:buNone/>
              <a:defRPr sz="2800" cap="none"/>
            </a:lvl9pPr>
          </a:lstStyle>
          <a:p>
            <a:endParaRPr/>
          </a:p>
        </p:txBody>
      </p:sp>
      <p:sp>
        <p:nvSpPr>
          <p:cNvPr id="16" name="Google Shape;62;p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oAANIXAADkGAAAyBoAABAAAAAmAAAACAAAAD2wAAAAAAAA"/>
              </a:ext>
            </a:extLst>
          </p:cNvSpPr>
          <p:nvPr>
            <p:ph type="subTitle" idx="4"/>
          </p:nvPr>
        </p:nvSpPr>
        <p:spPr>
          <a:xfrm>
            <a:off x="1784350" y="3872230"/>
            <a:ext cx="2261870" cy="481330"/>
          </a:xfrm>
        </p:spPr>
        <p:txBody>
          <a:bodyPr vert="horz" wrap="square" lIns="91440" tIns="91440" rIns="91440" bIns="91440" numCol="1" spcCol="215900" anchor="ctr">
            <a:prstTxWarp prst="textNoShape">
              <a:avLst/>
            </a:prstTxWarp>
          </a:bodyPr>
          <a:lstStyle>
            <a:lvl1pPr algn="ctr">
              <a:lnSpc>
                <a:spcPct val="100000"/>
              </a:lnSpc>
              <a:spcBef>
                <a:spcPts val="0"/>
              </a:spcBef>
              <a:spcAft>
                <a:spcPts val="0"/>
              </a:spcAft>
              <a:buNone/>
              <a:defRPr b="0" cap="none"/>
            </a:lvl1pPr>
            <a:lvl2pPr algn="ctr">
              <a:lnSpc>
                <a:spcPct val="100000"/>
              </a:lnSpc>
              <a:spcBef>
                <a:spcPts val="0"/>
              </a:spcBef>
              <a:spcAft>
                <a:spcPts val="0"/>
              </a:spcAft>
              <a:buNone/>
              <a:defRPr sz="2800" cap="none"/>
            </a:lvl2pPr>
            <a:lvl3pPr algn="ctr">
              <a:lnSpc>
                <a:spcPct val="100000"/>
              </a:lnSpc>
              <a:spcBef>
                <a:spcPts val="0"/>
              </a:spcBef>
              <a:spcAft>
                <a:spcPts val="0"/>
              </a:spcAft>
              <a:buNone/>
              <a:defRPr sz="2800" cap="none"/>
            </a:lvl3pPr>
            <a:lvl4pPr algn="ctr">
              <a:lnSpc>
                <a:spcPct val="100000"/>
              </a:lnSpc>
              <a:spcBef>
                <a:spcPts val="0"/>
              </a:spcBef>
              <a:spcAft>
                <a:spcPts val="0"/>
              </a:spcAft>
              <a:buNone/>
              <a:defRPr sz="2800" cap="none"/>
            </a:lvl4pPr>
            <a:lvl5pPr algn="ctr">
              <a:lnSpc>
                <a:spcPct val="100000"/>
              </a:lnSpc>
              <a:spcBef>
                <a:spcPts val="0"/>
              </a:spcBef>
              <a:spcAft>
                <a:spcPts val="0"/>
              </a:spcAft>
              <a:buNone/>
              <a:defRPr sz="2800" cap="none"/>
            </a:lvl5pPr>
            <a:lvl6pPr algn="ctr">
              <a:lnSpc>
                <a:spcPct val="100000"/>
              </a:lnSpc>
              <a:spcBef>
                <a:spcPts val="0"/>
              </a:spcBef>
              <a:spcAft>
                <a:spcPts val="0"/>
              </a:spcAft>
              <a:buNone/>
              <a:defRPr sz="2800" cap="none"/>
            </a:lvl6pPr>
            <a:lvl7pPr algn="ctr">
              <a:lnSpc>
                <a:spcPct val="100000"/>
              </a:lnSpc>
              <a:spcBef>
                <a:spcPts val="0"/>
              </a:spcBef>
              <a:spcAft>
                <a:spcPts val="0"/>
              </a:spcAft>
              <a:buNone/>
              <a:defRPr sz="2800" cap="none"/>
            </a:lvl7pPr>
            <a:lvl8pPr algn="ctr">
              <a:lnSpc>
                <a:spcPct val="100000"/>
              </a:lnSpc>
              <a:spcBef>
                <a:spcPts val="0"/>
              </a:spcBef>
              <a:spcAft>
                <a:spcPts val="0"/>
              </a:spcAft>
              <a:buNone/>
              <a:defRPr sz="2800" cap="none"/>
            </a:lvl8pPr>
            <a:lvl9pPr algn="ctr">
              <a:lnSpc>
                <a:spcPct val="100000"/>
              </a:lnSpc>
              <a:spcBef>
                <a:spcPts val="0"/>
              </a:spcBef>
              <a:spcAft>
                <a:spcPts val="0"/>
              </a:spcAft>
              <a:buNone/>
              <a:defRPr sz="2800"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
        <p:cNvGrpSpPr/>
        <p:nvPr/>
      </p:nvGrpSpPr>
      <p:grpSpPr>
        <a:xfrm>
          <a:off x="0" y="0"/>
          <a:ext cx="0" cy="0"/>
          <a:chOff x="0" y="0"/>
          <a:chExt cx="0" cy="0"/>
        </a:xfrm>
      </p:grpSpPr>
      <p:sp>
        <p:nvSpPr>
          <p:cNvPr id="2" name="Google Shape;64;p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3vz//7v6///8EgAA6As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3vz//7v6///8EgAA6AsAABAAAAAmAAAACAAAAP//////////"/>
              </a:ext>
            </a:extLst>
          </p:cNvSpPr>
          <p:nvPr/>
        </p:nvSpPr>
        <p:spPr>
          <a:xfrm>
            <a:off x="-509270" y="-856615"/>
            <a:ext cx="3595370" cy="2792095"/>
          </a:xfrm>
          <a:custGeom>
            <a:avLst/>
            <a:gdLst/>
            <a:ahLst/>
            <a:cxnLst/>
            <a:rect l="0" t="0" r="3595370" b="2792095"/>
            <a:pathLst>
              <a:path w="3595370" h="2792095">
                <a:moveTo>
                  <a:pt x="144340" y="2601949"/>
                </a:moveTo>
                <a:cubicBezTo>
                  <a:pt x="178893" y="2995488"/>
                  <a:pt x="355087" y="2677612"/>
                  <a:pt x="502977" y="2542233"/>
                </a:cubicBezTo>
                <a:cubicBezTo>
                  <a:pt x="650867" y="2406854"/>
                  <a:pt x="775330" y="1973046"/>
                  <a:pt x="1031706" y="1789649"/>
                </a:cubicBezTo>
                <a:cubicBezTo>
                  <a:pt x="1288083" y="1606252"/>
                  <a:pt x="1784359" y="1619575"/>
                  <a:pt x="2041260" y="1441877"/>
                </a:cubicBezTo>
                <a:cubicBezTo>
                  <a:pt x="2298162" y="1264180"/>
                  <a:pt x="2364993" y="881139"/>
                  <a:pt x="2573115" y="723463"/>
                </a:cubicBezTo>
                <a:cubicBezTo>
                  <a:pt x="2781261" y="565812"/>
                  <a:pt x="3158400" y="581285"/>
                  <a:pt x="3290064" y="495898"/>
                </a:cubicBezTo>
                <a:cubicBezTo>
                  <a:pt x="3421727" y="410536"/>
                  <a:pt x="3862122" y="263709"/>
                  <a:pt x="3363046" y="211217"/>
                </a:cubicBezTo>
                <a:cubicBezTo>
                  <a:pt x="2863995" y="158725"/>
                  <a:pt x="832136" y="-217516"/>
                  <a:pt x="295680" y="180947"/>
                </a:cubicBezTo>
                <a:cubicBezTo>
                  <a:pt x="-240772" y="579410"/>
                  <a:pt x="109786" y="2208409"/>
                  <a:pt x="144340" y="2601949"/>
                </a:cubicBezTo>
                <a:close/>
              </a:path>
            </a:pathLst>
          </a:custGeom>
          <a:solidFill>
            <a:srgbClr val="FFA7BB"/>
          </a:solidFill>
          <a:ln>
            <a:noFill/>
          </a:ln>
          <a:effectLst/>
        </p:spPr>
      </p:sp>
      <p:sp>
        <p:nvSpPr>
          <p:cNvPr id="3" name="Google Shape;65;p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6ywAAHoRAAAJQwAAqCI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Igqr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6ywAAHoRAAAJQwAAqCIAABAAAAAmAAAACAAAAP//////////"/>
              </a:ext>
            </a:extLst>
          </p:cNvSpPr>
          <p:nvPr/>
        </p:nvSpPr>
        <p:spPr>
          <a:xfrm rot="10800000">
            <a:off x="7301865" y="2840990"/>
            <a:ext cx="3595370" cy="2792730"/>
          </a:xfrm>
          <a:custGeom>
            <a:avLst/>
            <a:gdLst/>
            <a:ahLst/>
            <a:cxnLst/>
            <a:rect l="0" t="0" r="3595370" b="2792730"/>
            <a:pathLst>
              <a:path w="3595370" h="2792730">
                <a:moveTo>
                  <a:pt x="144340" y="2602541"/>
                </a:moveTo>
                <a:cubicBezTo>
                  <a:pt x="178893" y="2996170"/>
                  <a:pt x="355087" y="2678222"/>
                  <a:pt x="502977" y="2542812"/>
                </a:cubicBezTo>
                <a:cubicBezTo>
                  <a:pt x="650867" y="2407402"/>
                  <a:pt x="775330" y="1973495"/>
                  <a:pt x="1031706" y="1790056"/>
                </a:cubicBezTo>
                <a:cubicBezTo>
                  <a:pt x="1288083" y="1606618"/>
                  <a:pt x="1784359" y="1619944"/>
                  <a:pt x="2041260" y="1442206"/>
                </a:cubicBezTo>
                <a:cubicBezTo>
                  <a:pt x="2298162" y="1264468"/>
                  <a:pt x="2364993" y="881340"/>
                  <a:pt x="2573115" y="723628"/>
                </a:cubicBezTo>
                <a:cubicBezTo>
                  <a:pt x="2781261" y="565942"/>
                  <a:pt x="3158400" y="581418"/>
                  <a:pt x="3290064" y="496011"/>
                </a:cubicBezTo>
                <a:cubicBezTo>
                  <a:pt x="3421727" y="410630"/>
                  <a:pt x="3862122" y="263769"/>
                  <a:pt x="3363046" y="211266"/>
                </a:cubicBezTo>
                <a:cubicBezTo>
                  <a:pt x="2863995" y="158762"/>
                  <a:pt x="832136" y="-217563"/>
                  <a:pt x="295680" y="180988"/>
                </a:cubicBezTo>
                <a:cubicBezTo>
                  <a:pt x="-240772" y="579543"/>
                  <a:pt x="109786" y="2208912"/>
                  <a:pt x="144340" y="2602541"/>
                </a:cubicBezTo>
                <a:close/>
              </a:path>
            </a:pathLst>
          </a:custGeom>
          <a:solidFill>
            <a:srgbClr val="A5DBFF"/>
          </a:solidFill>
          <a:ln>
            <a:noFill/>
          </a:ln>
          <a:effectLst/>
        </p:spPr>
      </p:sp>
      <p:sp>
        <p:nvSpPr>
          <p:cNvPr id="4" name="Google Shape;66;p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1gAAAOkGAACPAgAAoggAABAAAAAmAAAACAAAAP//////////"/>
              </a:ext>
            </a:extLst>
          </p:cNvSpPr>
          <p:nvPr/>
        </p:nvSpPr>
        <p:spPr>
          <a:xfrm>
            <a:off x="135890" y="1123315"/>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67;p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NR2O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Ji8AAEodAADEMwAApB4AABAAAAAmAAAACAAAAP//////////"/>
              </a:ext>
            </a:extLst>
          </p:cNvSpPr>
          <p:nvPr/>
        </p:nvSpPr>
        <p:spPr>
          <a:xfrm rot="1606872">
            <a:off x="7664450" y="4761230"/>
            <a:ext cx="750570" cy="219710"/>
          </a:xfrm>
          <a:custGeom>
            <a:avLst/>
            <a:gdLst/>
            <a:ahLst/>
            <a:cxnLst/>
            <a:rect l="0" t="0" r="750570" b="219710"/>
            <a:pathLst>
              <a:path w="750570" h="219710">
                <a:moveTo>
                  <a:pt x="548455" y="166"/>
                </a:moveTo>
                <a:cubicBezTo>
                  <a:pt x="543465" y="166"/>
                  <a:pt x="538640" y="2162"/>
                  <a:pt x="533816" y="6985"/>
                </a:cubicBezTo>
                <a:lnTo>
                  <a:pt x="362809" y="140375"/>
                </a:lnTo>
                <a:lnTo>
                  <a:pt x="204444" y="27776"/>
                </a:lnTo>
                <a:cubicBezTo>
                  <a:pt x="199287" y="26112"/>
                  <a:pt x="194796" y="25114"/>
                  <a:pt x="190637" y="25114"/>
                </a:cubicBezTo>
                <a:cubicBezTo>
                  <a:pt x="184981" y="25114"/>
                  <a:pt x="180157" y="27110"/>
                  <a:pt x="175166" y="32100"/>
                </a:cubicBezTo>
                <a:lnTo>
                  <a:pt x="8484" y="182121"/>
                </a:lnTo>
                <a:cubicBezTo>
                  <a:pt x="166" y="190438"/>
                  <a:pt x="166" y="202912"/>
                  <a:pt x="8484" y="211228"/>
                </a:cubicBezTo>
                <a:cubicBezTo>
                  <a:pt x="12643" y="219544"/>
                  <a:pt x="16801" y="219544"/>
                  <a:pt x="25119" y="219544"/>
                </a:cubicBezTo>
                <a:cubicBezTo>
                  <a:pt x="29278" y="219544"/>
                  <a:pt x="37595" y="219544"/>
                  <a:pt x="41754" y="215386"/>
                </a:cubicBezTo>
                <a:lnTo>
                  <a:pt x="191968" y="77838"/>
                </a:lnTo>
                <a:lnTo>
                  <a:pt x="350333" y="186279"/>
                </a:lnTo>
                <a:cubicBezTo>
                  <a:pt x="354491" y="188275"/>
                  <a:pt x="359648" y="189440"/>
                  <a:pt x="364472" y="189440"/>
                </a:cubicBezTo>
                <a:cubicBezTo>
                  <a:pt x="369130" y="189440"/>
                  <a:pt x="373289" y="188275"/>
                  <a:pt x="375285" y="186279"/>
                </a:cubicBezTo>
                <a:lnTo>
                  <a:pt x="550451" y="52890"/>
                </a:lnTo>
                <a:lnTo>
                  <a:pt x="712975" y="140375"/>
                </a:lnTo>
                <a:cubicBezTo>
                  <a:pt x="716468" y="141539"/>
                  <a:pt x="719795" y="142038"/>
                  <a:pt x="722956" y="142038"/>
                </a:cubicBezTo>
                <a:cubicBezTo>
                  <a:pt x="731606" y="142038"/>
                  <a:pt x="739092" y="138213"/>
                  <a:pt x="742253" y="132059"/>
                </a:cubicBezTo>
                <a:cubicBezTo>
                  <a:pt x="750570" y="119585"/>
                  <a:pt x="746411" y="107111"/>
                  <a:pt x="733935" y="98795"/>
                </a:cubicBezTo>
                <a:lnTo>
                  <a:pt x="558769" y="2827"/>
                </a:lnTo>
                <a:cubicBezTo>
                  <a:pt x="555275" y="1164"/>
                  <a:pt x="551948" y="166"/>
                  <a:pt x="548455" y="166"/>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68;p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DQAAG0VAADpNgAAlhcAABAAAAAmAAAACAAAAP//////////"/>
              </a:ext>
            </a:extLst>
          </p:cNvSpPr>
          <p:nvPr/>
        </p:nvSpPr>
        <p:spPr>
          <a:xfrm rot="5797877">
            <a:off x="8592820" y="3500755"/>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69;p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ZCvQ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7DQAAAkbAAD2NgAACxwAABAAAAAmAAAACAAAAP//////////"/>
              </a:ext>
            </a:extLst>
          </p:cNvSpPr>
          <p:nvPr/>
        </p:nvSpPr>
        <p:spPr>
          <a:xfrm rot="2856526">
            <a:off x="8686800" y="4311015"/>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70;p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TAMAAPoAAAALBgAANAQAABAAAAAmAAAACAAAAP//////////"/>
              </a:ext>
            </a:extLst>
          </p:cNvSpPr>
          <p:nvPr/>
        </p:nvSpPr>
        <p:spPr>
          <a:xfrm rot="17100016" flipH="1">
            <a:off x="497205" y="197485"/>
            <a:ext cx="524510" cy="446405"/>
          </a:xfrm>
          <a:custGeom>
            <a:avLst/>
            <a:gdLst/>
            <a:ahLst/>
            <a:cxnLst/>
            <a:rect l="0" t="0" r="524510" b="446405"/>
            <a:pathLst>
              <a:path w="524510" h="446405">
                <a:moveTo>
                  <a:pt x="248417" y="110"/>
                </a:moveTo>
                <a:cubicBezTo>
                  <a:pt x="158194" y="110"/>
                  <a:pt x="71957" y="48445"/>
                  <a:pt x="30554" y="133058"/>
                </a:cubicBezTo>
                <a:cubicBezTo>
                  <a:pt x="8413" y="174646"/>
                  <a:pt x="111" y="216234"/>
                  <a:pt x="2878" y="257821"/>
                </a:cubicBezTo>
                <a:cubicBezTo>
                  <a:pt x="43396" y="231387"/>
                  <a:pt x="90112" y="217119"/>
                  <a:pt x="137493" y="217119"/>
                </a:cubicBezTo>
                <a:cubicBezTo>
                  <a:pt x="174357" y="217119"/>
                  <a:pt x="211775" y="225746"/>
                  <a:pt x="246978" y="243996"/>
                </a:cubicBezTo>
                <a:cubicBezTo>
                  <a:pt x="327459" y="285584"/>
                  <a:pt x="374618" y="363229"/>
                  <a:pt x="380154" y="446294"/>
                </a:cubicBezTo>
                <a:cubicBezTo>
                  <a:pt x="416243" y="424173"/>
                  <a:pt x="444029" y="393646"/>
                  <a:pt x="463402" y="352058"/>
                </a:cubicBezTo>
                <a:cubicBezTo>
                  <a:pt x="524399" y="232934"/>
                  <a:pt x="477240" y="85940"/>
                  <a:pt x="358013" y="24996"/>
                </a:cubicBezTo>
                <a:cubicBezTo>
                  <a:pt x="322588" y="8184"/>
                  <a:pt x="285170" y="110"/>
                  <a:pt x="248417" y="11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71;p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9AAAAHIaAAD+AgAAdRsAABAAAAAmAAAACAAAAP//////////"/>
              </a:ext>
            </a:extLst>
          </p:cNvSpPr>
          <p:nvPr/>
        </p:nvSpPr>
        <p:spPr>
          <a:xfrm rot="17938882">
            <a:off x="238125" y="4215765"/>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72;p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ZDQAAL0CAACWNQAA7wMAABAAAAAmAAAACAAAAP//////////"/>
              </a:ext>
            </a:extLst>
          </p:cNvSpPr>
          <p:nvPr/>
        </p:nvSpPr>
        <p:spPr>
          <a:xfrm>
            <a:off x="8516620" y="445135"/>
            <a:ext cx="194310" cy="194310"/>
          </a:xfrm>
          <a:custGeom>
            <a:avLst/>
            <a:gdLst/>
            <a:ahLst/>
            <a:cxnLst/>
            <a:rect l="0" t="0" r="194310" b="194310"/>
            <a:pathLst>
              <a:path w="194310" h="194310">
                <a:moveTo>
                  <a:pt x="97155" y="57"/>
                </a:moveTo>
                <a:cubicBezTo>
                  <a:pt x="42908" y="57"/>
                  <a:pt x="57" y="44332"/>
                  <a:pt x="57" y="97155"/>
                </a:cubicBezTo>
                <a:cubicBezTo>
                  <a:pt x="57" y="151402"/>
                  <a:pt x="42908" y="194253"/>
                  <a:pt x="97155" y="194253"/>
                </a:cubicBezTo>
                <a:cubicBezTo>
                  <a:pt x="149978" y="194253"/>
                  <a:pt x="194253" y="151402"/>
                  <a:pt x="194253" y="97155"/>
                </a:cubicBezTo>
                <a:cubicBezTo>
                  <a:pt x="194253" y="44332"/>
                  <a:pt x="149978" y="57"/>
                  <a:pt x="97155" y="57"/>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73;p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L0CAADSMwAAQwYAABAAAAAmAAAACAAAAD2wAAAAAAAA"/>
              </a:ext>
            </a:extLst>
          </p:cNvSpPr>
          <p:nvPr>
            <p:ph type="title"/>
          </p:nvPr>
        </p:nvSpPr>
        <p:spPr>
          <a:xfrm>
            <a:off x="720090" y="445135"/>
            <a:ext cx="7703820" cy="572770"/>
          </a:xfrm>
        </p:spPr>
        <p:txBody>
          <a:bodyPr vert="horz" wrap="square" lIns="91440" tIns="91440" rIns="91440" bIns="91440" numCol="1" spcCol="215900" anchor="ctr">
            <a:prstTxWarp prst="textNoShape">
              <a:avLst/>
            </a:prstTxWarp>
          </a:bodyPr>
          <a:lstStyle>
            <a:lvl1pPr>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ONE_COLUMN_TEXT">
    <p:spTree>
      <p:nvGrpSpPr>
        <p:cNvPr id="1" name=""/>
        <p:cNvGrpSpPr/>
        <p:nvPr/>
      </p:nvGrpSpPr>
      <p:grpSpPr>
        <a:xfrm>
          <a:off x="0" y="0"/>
          <a:ext cx="0" cy="0"/>
          <a:chOff x="0" y="0"/>
          <a:chExt cx="0" cy="0"/>
        </a:xfrm>
      </p:grpSpPr>
      <p:sp>
        <p:nvSpPr>
          <p:cNvPr id="2" name="Google Shape;75;p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nBQAAL38///IPAAAJxU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nBQAAL38///IPAAAJxUAABAAAAAmAAAACAAAAP//////////"/>
              </a:ext>
            </a:extLst>
          </p:cNvSpPr>
          <p:nvPr/>
        </p:nvSpPr>
        <p:spPr>
          <a:xfrm rot="10800000" flipH="1">
            <a:off x="3350260" y="-530225"/>
            <a:ext cx="6530340" cy="3968750"/>
          </a:xfrm>
          <a:custGeom>
            <a:avLst/>
            <a:gdLst/>
            <a:ahLst/>
            <a:cxnLst/>
            <a:rect l="0" t="0" r="6530340" b="3968750"/>
            <a:pathLst>
              <a:path w="6530340" h="3968750">
                <a:moveTo>
                  <a:pt x="252187" y="3818382"/>
                </a:moveTo>
                <a:cubicBezTo>
                  <a:pt x="-542473" y="3720161"/>
                  <a:pt x="746886" y="3181660"/>
                  <a:pt x="1283662" y="2986968"/>
                </a:cubicBezTo>
                <a:cubicBezTo>
                  <a:pt x="1820463" y="2792277"/>
                  <a:pt x="2936142" y="2853649"/>
                  <a:pt x="3472918" y="2650183"/>
                </a:cubicBezTo>
                <a:cubicBezTo>
                  <a:pt x="4009718" y="2446717"/>
                  <a:pt x="4136000" y="1994162"/>
                  <a:pt x="4504392" y="1766122"/>
                </a:cubicBezTo>
                <a:cubicBezTo>
                  <a:pt x="4872785" y="1538107"/>
                  <a:pt x="5409261" y="1564831"/>
                  <a:pt x="5683224" y="1282018"/>
                </a:cubicBezTo>
                <a:cubicBezTo>
                  <a:pt x="5957212" y="999206"/>
                  <a:pt x="6086844" y="-313108"/>
                  <a:pt x="6148247" y="69272"/>
                </a:cubicBezTo>
                <a:cubicBezTo>
                  <a:pt x="6209650" y="451655"/>
                  <a:pt x="7034289" y="2951470"/>
                  <a:pt x="6051617" y="3576317"/>
                </a:cubicBezTo>
                <a:cubicBezTo>
                  <a:pt x="5068945" y="4201165"/>
                  <a:pt x="1046850" y="3916602"/>
                  <a:pt x="252187" y="3818382"/>
                </a:cubicBezTo>
                <a:close/>
              </a:path>
            </a:pathLst>
          </a:custGeom>
          <a:solidFill>
            <a:srgbClr val="FFA7BB"/>
          </a:solidFill>
          <a:ln>
            <a:noFill/>
          </a:ln>
          <a:effectLst/>
        </p:spPr>
      </p:sp>
      <p:sp>
        <p:nvSpPr>
          <p:cNvPr id="3" name="Google Shape;76;p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FDEAAIIbAACmNgAAIx0AABAAAAAmAAAACAAAAP//////////"/>
              </a:ext>
            </a:extLst>
          </p:cNvSpPr>
          <p:nvPr/>
        </p:nvSpPr>
        <p:spPr>
          <a:xfrm rot="9120431" flipH="1">
            <a:off x="7978140" y="4471670"/>
            <a:ext cx="905510" cy="264795"/>
          </a:xfrm>
          <a:custGeom>
            <a:avLst/>
            <a:gdLst/>
            <a:ahLst/>
            <a:cxnLst/>
            <a:rect l="0" t="0" r="905510" b="264795"/>
            <a:pathLst>
              <a:path w="905510" h="264795">
                <a:moveTo>
                  <a:pt x="661673" y="200"/>
                </a:moveTo>
                <a:cubicBezTo>
                  <a:pt x="655652" y="200"/>
                  <a:pt x="649832" y="2605"/>
                  <a:pt x="644012" y="8418"/>
                </a:cubicBezTo>
                <a:lnTo>
                  <a:pt x="437703" y="169180"/>
                </a:lnTo>
                <a:lnTo>
                  <a:pt x="246647" y="33475"/>
                </a:lnTo>
                <a:cubicBezTo>
                  <a:pt x="240426" y="31470"/>
                  <a:pt x="235007" y="30268"/>
                  <a:pt x="229990" y="30268"/>
                </a:cubicBezTo>
                <a:cubicBezTo>
                  <a:pt x="223166" y="30268"/>
                  <a:pt x="217346" y="32673"/>
                  <a:pt x="211326" y="38686"/>
                </a:cubicBezTo>
                <a:lnTo>
                  <a:pt x="10235" y="219493"/>
                </a:lnTo>
                <a:cubicBezTo>
                  <a:pt x="201" y="229515"/>
                  <a:pt x="201" y="244549"/>
                  <a:pt x="10235" y="254572"/>
                </a:cubicBezTo>
                <a:cubicBezTo>
                  <a:pt x="15252" y="264594"/>
                  <a:pt x="20270" y="264594"/>
                  <a:pt x="30304" y="264594"/>
                </a:cubicBezTo>
                <a:cubicBezTo>
                  <a:pt x="35321" y="264594"/>
                  <a:pt x="45356" y="264594"/>
                  <a:pt x="50373" y="259583"/>
                </a:cubicBezTo>
                <a:lnTo>
                  <a:pt x="231595" y="93810"/>
                </a:lnTo>
                <a:lnTo>
                  <a:pt x="422652" y="224504"/>
                </a:lnTo>
                <a:cubicBezTo>
                  <a:pt x="427669" y="226909"/>
                  <a:pt x="433890" y="228313"/>
                  <a:pt x="439710" y="228313"/>
                </a:cubicBezTo>
                <a:cubicBezTo>
                  <a:pt x="445329" y="228313"/>
                  <a:pt x="450347" y="226909"/>
                  <a:pt x="452755" y="224504"/>
                </a:cubicBezTo>
                <a:lnTo>
                  <a:pt x="664081" y="63743"/>
                </a:lnTo>
                <a:lnTo>
                  <a:pt x="860154" y="169180"/>
                </a:lnTo>
                <a:cubicBezTo>
                  <a:pt x="864369" y="170583"/>
                  <a:pt x="868382" y="171184"/>
                  <a:pt x="872196" y="171184"/>
                </a:cubicBezTo>
                <a:cubicBezTo>
                  <a:pt x="882631" y="171184"/>
                  <a:pt x="891662" y="166574"/>
                  <a:pt x="895476" y="159157"/>
                </a:cubicBezTo>
                <a:cubicBezTo>
                  <a:pt x="905510" y="144123"/>
                  <a:pt x="900493" y="129090"/>
                  <a:pt x="885441" y="119067"/>
                </a:cubicBezTo>
                <a:lnTo>
                  <a:pt x="674115" y="3407"/>
                </a:lnTo>
                <a:cubicBezTo>
                  <a:pt x="669901" y="1403"/>
                  <a:pt x="665887" y="200"/>
                  <a:pt x="661673" y="20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 name="Google Shape;77;p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aCUg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ciAAAH7+//83IwAA4wUAABAAAAAmAAAACAAAAP//////////"/>
              </a:ext>
            </a:extLst>
          </p:cNvSpPr>
          <p:nvPr/>
        </p:nvSpPr>
        <p:spPr>
          <a:xfrm rot="14169057" flipH="1">
            <a:off x="4898390" y="130810"/>
            <a:ext cx="1202055" cy="450215"/>
          </a:xfrm>
          <a:custGeom>
            <a:avLst/>
            <a:gdLst/>
            <a:ahLst/>
            <a:cxnLst/>
            <a:rect l="0" t="0" r="1202055" b="450215"/>
            <a:pathLst>
              <a:path w="1202055" h="450215">
                <a:moveTo>
                  <a:pt x="28712" y="0"/>
                </a:moveTo>
                <a:cubicBezTo>
                  <a:pt x="22970" y="0"/>
                  <a:pt x="16917" y="2016"/>
                  <a:pt x="11640" y="5428"/>
                </a:cubicBezTo>
                <a:cubicBezTo>
                  <a:pt x="0" y="13182"/>
                  <a:pt x="0" y="24968"/>
                  <a:pt x="7760" y="36600"/>
                </a:cubicBezTo>
                <a:lnTo>
                  <a:pt x="108953" y="188119"/>
                </a:lnTo>
                <a:cubicBezTo>
                  <a:pt x="114695" y="193857"/>
                  <a:pt x="122455" y="197424"/>
                  <a:pt x="130681" y="197424"/>
                </a:cubicBezTo>
                <a:cubicBezTo>
                  <a:pt x="133785" y="197424"/>
                  <a:pt x="136889" y="196959"/>
                  <a:pt x="139994" y="195873"/>
                </a:cubicBezTo>
                <a:lnTo>
                  <a:pt x="280143" y="118173"/>
                </a:lnTo>
                <a:lnTo>
                  <a:pt x="369540" y="250308"/>
                </a:lnTo>
                <a:cubicBezTo>
                  <a:pt x="374507" y="257753"/>
                  <a:pt x="381025" y="260389"/>
                  <a:pt x="388010" y="260389"/>
                </a:cubicBezTo>
                <a:cubicBezTo>
                  <a:pt x="392200" y="260389"/>
                  <a:pt x="396391" y="259614"/>
                  <a:pt x="400736" y="258063"/>
                </a:cubicBezTo>
                <a:lnTo>
                  <a:pt x="540730" y="180365"/>
                </a:lnTo>
                <a:lnTo>
                  <a:pt x="630128" y="312498"/>
                </a:lnTo>
                <a:cubicBezTo>
                  <a:pt x="635249" y="320097"/>
                  <a:pt x="643475" y="324285"/>
                  <a:pt x="650770" y="324285"/>
                </a:cubicBezTo>
                <a:cubicBezTo>
                  <a:pt x="654805" y="324285"/>
                  <a:pt x="658530" y="323044"/>
                  <a:pt x="661324" y="320252"/>
                </a:cubicBezTo>
                <a:lnTo>
                  <a:pt x="801318" y="242554"/>
                </a:lnTo>
                <a:lnTo>
                  <a:pt x="894751" y="374688"/>
                </a:lnTo>
                <a:cubicBezTo>
                  <a:pt x="897234" y="382287"/>
                  <a:pt x="904528" y="386474"/>
                  <a:pt x="912599" y="386474"/>
                </a:cubicBezTo>
                <a:cubicBezTo>
                  <a:pt x="917100" y="386474"/>
                  <a:pt x="921601" y="385233"/>
                  <a:pt x="925791" y="382442"/>
                </a:cubicBezTo>
                <a:lnTo>
                  <a:pt x="1065785" y="308621"/>
                </a:lnTo>
                <a:lnTo>
                  <a:pt x="1155338" y="440754"/>
                </a:lnTo>
                <a:cubicBezTo>
                  <a:pt x="1159218" y="444631"/>
                  <a:pt x="1163098" y="448509"/>
                  <a:pt x="1170858" y="448509"/>
                </a:cubicBezTo>
                <a:cubicBezTo>
                  <a:pt x="1171945" y="449749"/>
                  <a:pt x="1173497" y="450215"/>
                  <a:pt x="1175204" y="450215"/>
                </a:cubicBezTo>
                <a:cubicBezTo>
                  <a:pt x="1179240" y="450215"/>
                  <a:pt x="1184827" y="447423"/>
                  <a:pt x="1190259" y="444631"/>
                </a:cubicBezTo>
                <a:cubicBezTo>
                  <a:pt x="1198019" y="436877"/>
                  <a:pt x="1201899" y="425246"/>
                  <a:pt x="1194139" y="413614"/>
                </a:cubicBezTo>
                <a:lnTo>
                  <a:pt x="1093101" y="261940"/>
                </a:lnTo>
                <a:cubicBezTo>
                  <a:pt x="1087359" y="256357"/>
                  <a:pt x="1079599" y="252634"/>
                  <a:pt x="1071218" y="252634"/>
                </a:cubicBezTo>
                <a:cubicBezTo>
                  <a:pt x="1068269" y="252634"/>
                  <a:pt x="1065009" y="253255"/>
                  <a:pt x="1061905" y="254185"/>
                </a:cubicBezTo>
                <a:lnTo>
                  <a:pt x="921911" y="332039"/>
                </a:lnTo>
                <a:lnTo>
                  <a:pt x="828478" y="199750"/>
                </a:lnTo>
                <a:cubicBezTo>
                  <a:pt x="826150" y="192461"/>
                  <a:pt x="818856" y="189670"/>
                  <a:pt x="811096" y="189670"/>
                </a:cubicBezTo>
                <a:cubicBezTo>
                  <a:pt x="806439" y="189670"/>
                  <a:pt x="801628" y="190600"/>
                  <a:pt x="797438" y="191996"/>
                </a:cubicBezTo>
                <a:lnTo>
                  <a:pt x="657444" y="269849"/>
                </a:lnTo>
                <a:lnTo>
                  <a:pt x="567891" y="137561"/>
                </a:lnTo>
                <a:cubicBezTo>
                  <a:pt x="562924" y="130117"/>
                  <a:pt x="556251" y="125773"/>
                  <a:pt x="549111" y="125773"/>
                </a:cubicBezTo>
                <a:cubicBezTo>
                  <a:pt x="545076" y="125773"/>
                  <a:pt x="540885" y="127170"/>
                  <a:pt x="536850" y="129807"/>
                </a:cubicBezTo>
                <a:lnTo>
                  <a:pt x="396701" y="203628"/>
                </a:lnTo>
                <a:lnTo>
                  <a:pt x="307303" y="71494"/>
                </a:lnTo>
                <a:cubicBezTo>
                  <a:pt x="302492" y="66687"/>
                  <a:pt x="296283" y="63430"/>
                  <a:pt x="289300" y="63430"/>
                </a:cubicBezTo>
                <a:cubicBezTo>
                  <a:pt x="285109" y="63430"/>
                  <a:pt x="280608" y="64670"/>
                  <a:pt x="276263" y="67617"/>
                </a:cubicBezTo>
                <a:lnTo>
                  <a:pt x="136113" y="141438"/>
                </a:lnTo>
                <a:lnTo>
                  <a:pt x="46716" y="9305"/>
                </a:lnTo>
                <a:cubicBezTo>
                  <a:pt x="42370" y="2946"/>
                  <a:pt x="35696" y="0"/>
                  <a:pt x="28712"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78;p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QAY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mjQAAAgHAABUNgAAwQgAABAAAAAmAAAACAAAAP//////////"/>
              </a:ext>
            </a:extLst>
          </p:cNvSpPr>
          <p:nvPr/>
        </p:nvSpPr>
        <p:spPr>
          <a:xfrm rot="10800000" flipH="1">
            <a:off x="8550910" y="1143000"/>
            <a:ext cx="280670" cy="280035"/>
          </a:xfrm>
          <a:custGeom>
            <a:avLst/>
            <a:gdLst/>
            <a:ahLst/>
            <a:cxnLst/>
            <a:rect l="0" t="0" r="280670" b="280035"/>
            <a:pathLst>
              <a:path w="280670" h="280035">
                <a:moveTo>
                  <a:pt x="140335" y="82"/>
                </a:moveTo>
                <a:cubicBezTo>
                  <a:pt x="61978" y="82"/>
                  <a:pt x="82" y="63889"/>
                  <a:pt x="82" y="140017"/>
                </a:cubicBezTo>
                <a:cubicBezTo>
                  <a:pt x="82" y="218197"/>
                  <a:pt x="61978" y="279952"/>
                  <a:pt x="140335" y="279952"/>
                </a:cubicBezTo>
                <a:cubicBezTo>
                  <a:pt x="216634" y="279952"/>
                  <a:pt x="280588" y="218197"/>
                  <a:pt x="280588" y="140017"/>
                </a:cubicBezTo>
                <a:cubicBezTo>
                  <a:pt x="280588" y="63889"/>
                  <a:pt x="216634" y="82"/>
                  <a:pt x="140335"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79;p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jYb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My0AANACAAA8LwAA0wMAABAAAAAmAAAACAAAAP//////////"/>
              </a:ext>
            </a:extLst>
          </p:cNvSpPr>
          <p:nvPr/>
        </p:nvSpPr>
        <p:spPr>
          <a:xfrm rot="14127798" flipH="1">
            <a:off x="7430770" y="374015"/>
            <a:ext cx="164465" cy="330835"/>
          </a:xfrm>
          <a:custGeom>
            <a:avLst/>
            <a:gdLst/>
            <a:ahLst/>
            <a:cxnLst/>
            <a:rect l="0" t="0" r="164465" b="330835"/>
            <a:pathLst>
              <a:path w="164465" h="330835">
                <a:moveTo>
                  <a:pt x="134446" y="210"/>
                </a:moveTo>
                <a:cubicBezTo>
                  <a:pt x="121763" y="210"/>
                  <a:pt x="110347" y="8844"/>
                  <a:pt x="106120" y="17478"/>
                </a:cubicBezTo>
                <a:lnTo>
                  <a:pt x="5284" y="291876"/>
                </a:lnTo>
                <a:cubicBezTo>
                  <a:pt x="0" y="307670"/>
                  <a:pt x="5284" y="323464"/>
                  <a:pt x="21350" y="328729"/>
                </a:cubicBezTo>
                <a:cubicBezTo>
                  <a:pt x="25155" y="330203"/>
                  <a:pt x="29172" y="330835"/>
                  <a:pt x="32977" y="330835"/>
                </a:cubicBezTo>
                <a:cubicBezTo>
                  <a:pt x="44392" y="330835"/>
                  <a:pt x="54328" y="324938"/>
                  <a:pt x="58344" y="312934"/>
                </a:cubicBezTo>
                <a:lnTo>
                  <a:pt x="158968" y="38537"/>
                </a:lnTo>
                <a:cubicBezTo>
                  <a:pt x="164253" y="22743"/>
                  <a:pt x="158968" y="6738"/>
                  <a:pt x="143114" y="1474"/>
                </a:cubicBezTo>
                <a:cubicBezTo>
                  <a:pt x="140154" y="631"/>
                  <a:pt x="137195" y="210"/>
                  <a:pt x="134446" y="210"/>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80;p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i0pQ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pwEAAPwaAADuAwAAqR0AABAAAAAmAAAACAAAAP//////////"/>
              </a:ext>
            </a:extLst>
          </p:cNvSpPr>
          <p:nvPr/>
        </p:nvSpPr>
        <p:spPr>
          <a:xfrm rot="14704989" flipH="1">
            <a:off x="236220" y="4418965"/>
            <a:ext cx="434975" cy="370205"/>
          </a:xfrm>
          <a:custGeom>
            <a:avLst/>
            <a:gdLst/>
            <a:ahLst/>
            <a:cxnLst/>
            <a:rect l="0" t="0" r="434975" b="370205"/>
            <a:pathLst>
              <a:path w="434975" h="370205">
                <a:moveTo>
                  <a:pt x="206011" y="91"/>
                </a:moveTo>
                <a:cubicBezTo>
                  <a:pt x="131190" y="91"/>
                  <a:pt x="59673" y="40175"/>
                  <a:pt x="25338" y="110345"/>
                </a:cubicBezTo>
                <a:cubicBezTo>
                  <a:pt x="6977" y="144834"/>
                  <a:pt x="91" y="179323"/>
                  <a:pt x="2386" y="213812"/>
                </a:cubicBezTo>
                <a:cubicBezTo>
                  <a:pt x="35987" y="191889"/>
                  <a:pt x="74729" y="180057"/>
                  <a:pt x="114022" y="180057"/>
                </a:cubicBezTo>
                <a:cubicBezTo>
                  <a:pt x="144593" y="180057"/>
                  <a:pt x="175624" y="187212"/>
                  <a:pt x="204818" y="202346"/>
                </a:cubicBezTo>
                <a:cubicBezTo>
                  <a:pt x="271561" y="236835"/>
                  <a:pt x="310670" y="301227"/>
                  <a:pt x="315260" y="370113"/>
                </a:cubicBezTo>
                <a:cubicBezTo>
                  <a:pt x="345189" y="351768"/>
                  <a:pt x="368232" y="326451"/>
                  <a:pt x="384298" y="291962"/>
                </a:cubicBezTo>
                <a:cubicBezTo>
                  <a:pt x="434883" y="193174"/>
                  <a:pt x="395774" y="71270"/>
                  <a:pt x="296899" y="20730"/>
                </a:cubicBezTo>
                <a:cubicBezTo>
                  <a:pt x="267521" y="6787"/>
                  <a:pt x="236491" y="91"/>
                  <a:pt x="206011" y="9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81;p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iyb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FwMAAGUBAAAhBQAAZwIAABAAAAAmAAAACAAAAP//////////"/>
              </a:ext>
            </a:extLst>
          </p:cNvSpPr>
          <p:nvPr/>
        </p:nvSpPr>
        <p:spPr>
          <a:xfrm rot="14127798" flipH="1">
            <a:off x="586105" y="142875"/>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82;p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TgEAAIEFAAA/AwAAqgcAABAAAAAmAAAACAAAAP//////////"/>
              </a:ext>
            </a:extLst>
          </p:cNvSpPr>
          <p:nvPr/>
        </p:nvSpPr>
        <p:spPr>
          <a:xfrm rot="6537932">
            <a:off x="194310" y="912495"/>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83;p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PULAAAXHgAADRwAABAAAAAmAAAACAAAAD2wAAAAAAAA"/>
              </a:ext>
            </a:extLst>
          </p:cNvSpPr>
          <p:nvPr>
            <p:ph idx="1"/>
          </p:nvPr>
        </p:nvSpPr>
        <p:spPr>
          <a:xfrm>
            <a:off x="720090" y="1943735"/>
            <a:ext cx="4171315" cy="2616200"/>
          </a:xfrm>
        </p:spPr>
        <p:txBody>
          <a:bodyPr vert="horz" wrap="square" lIns="91440" tIns="91440" rIns="91440" bIns="91440" numCol="1" spcCol="215900" anchor="ctr">
            <a:prstTxWarp prst="textNoShape">
              <a:avLst/>
            </a:prstTxWarp>
          </a:bodyPr>
          <a:lstStyle>
            <a:lvl1pPr marL="457200" indent="-317500">
              <a:lnSpc>
                <a:spcPct val="100000"/>
              </a:lnSpc>
              <a:spcBef>
                <a:spcPts val="0"/>
              </a:spcBef>
              <a:spcAft>
                <a:spcPts val="0"/>
              </a:spcAft>
              <a:buClr>
                <a:srgbClr val="FFE400"/>
              </a:buClr>
              <a:buSzPts val="1400"/>
              <a:buChar char="●"/>
            </a:lvl1pPr>
            <a:lvl2pPr marL="914400" indent="-317500">
              <a:lnSpc>
                <a:spcPct val="115000"/>
              </a:lnSpc>
              <a:spcBef>
                <a:spcPts val="0"/>
              </a:spcBef>
              <a:spcAft>
                <a:spcPts val="0"/>
              </a:spcAft>
              <a:buSzPts val="1400"/>
              <a:buChar char="○"/>
            </a:lvl2pPr>
            <a:lvl3pPr marL="1371600" indent="-317500">
              <a:lnSpc>
                <a:spcPct val="115000"/>
              </a:lnSpc>
              <a:spcBef>
                <a:spcPts val="1600"/>
              </a:spcBef>
              <a:spcAft>
                <a:spcPts val="0"/>
              </a:spcAft>
              <a:buSzPts val="1400"/>
              <a:buChar char="■"/>
            </a:lvl3pPr>
            <a:lvl4pPr marL="1828800" indent="-317500">
              <a:lnSpc>
                <a:spcPct val="115000"/>
              </a:lnSpc>
              <a:spcBef>
                <a:spcPts val="1600"/>
              </a:spcBef>
              <a:spcAft>
                <a:spcPts val="0"/>
              </a:spcAft>
              <a:buSzPts val="1400"/>
              <a:buChar char="●"/>
            </a:lvl4pPr>
            <a:lvl5pPr marL="2286000" indent="-317500">
              <a:lnSpc>
                <a:spcPct val="115000"/>
              </a:lnSpc>
              <a:spcBef>
                <a:spcPts val="1600"/>
              </a:spcBef>
              <a:spcAft>
                <a:spcPts val="0"/>
              </a:spcAft>
              <a:buSzPts val="1400"/>
              <a:buChar char="○"/>
            </a:lvl5pPr>
            <a:lvl6pPr marL="2743200" indent="-317500">
              <a:lnSpc>
                <a:spcPct val="115000"/>
              </a:lnSpc>
              <a:spcBef>
                <a:spcPts val="1600"/>
              </a:spcBef>
              <a:spcAft>
                <a:spcPts val="0"/>
              </a:spcAft>
              <a:buSzPts val="1400"/>
              <a:buChar char="■"/>
            </a:lvl6pPr>
            <a:lvl7pPr marL="3200400" indent="-317500">
              <a:lnSpc>
                <a:spcPct val="115000"/>
              </a:lnSpc>
              <a:spcBef>
                <a:spcPts val="1600"/>
              </a:spcBef>
              <a:spcAft>
                <a:spcPts val="0"/>
              </a:spcAft>
              <a:buSzPts val="1400"/>
              <a:buChar char="●"/>
            </a:lvl7pPr>
            <a:lvl8pPr marL="3657600" indent="-317500">
              <a:lnSpc>
                <a:spcPct val="115000"/>
              </a:lnSpc>
              <a:spcBef>
                <a:spcPts val="1600"/>
              </a:spcBef>
              <a:spcAft>
                <a:spcPts val="0"/>
              </a:spcAft>
              <a:buSzPts val="1400"/>
              <a:buChar char="○"/>
            </a:lvl8pPr>
            <a:lvl9pPr marL="4114800" indent="-317500">
              <a:lnSpc>
                <a:spcPct val="115000"/>
              </a:lnSpc>
              <a:spcBef>
                <a:spcPts val="1600"/>
              </a:spcBef>
              <a:spcAft>
                <a:spcPts val="1600"/>
              </a:spcAft>
              <a:buSzPts val="1400"/>
              <a:buChar char="■"/>
            </a:lvl9pPr>
          </a:lstStyle>
          <a:p>
            <a:endParaRPr/>
          </a:p>
        </p:txBody>
      </p:sp>
      <p:sp>
        <p:nvSpPr>
          <p:cNvPr id="11" name="Google Shape;84;p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y6b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gQAAAgGAACoIAAA9QsAABAAAAAmAAAACAAAAD2wAAAAAAAA"/>
              </a:ext>
            </a:extLst>
          </p:cNvSpPr>
          <p:nvPr>
            <p:ph type="title"/>
          </p:nvPr>
        </p:nvSpPr>
        <p:spPr>
          <a:xfrm>
            <a:off x="720090" y="980440"/>
            <a:ext cx="4588510" cy="963295"/>
          </a:xfrm>
        </p:spPr>
        <p:txBody>
          <a:bodyPr vert="horz" wrap="square" lIns="91440" tIns="91440" rIns="91440" bIns="91440" numCol="1" spcCol="215900" anchor="ctr">
            <a:prstTxWarp prst="textNoShape">
              <a:avLst/>
            </a:prstTxWarp>
          </a:bodyPr>
          <a:lstStyle>
            <a:lvl1pPr algn="l">
              <a:spcBef>
                <a:spcPts val="0"/>
              </a:spcBef>
              <a:spcAft>
                <a:spcPts val="0"/>
              </a:spcAft>
              <a:buNone/>
            </a:lvl1pPr>
            <a:lvl2pPr>
              <a:spcBef>
                <a:spcPts val="0"/>
              </a:spcBef>
              <a:spcAft>
                <a:spcPts val="0"/>
              </a:spcAft>
              <a:buNone/>
            </a:lvl2pPr>
            <a:lvl3pPr>
              <a:spcBef>
                <a:spcPts val="0"/>
              </a:spcBef>
              <a:spcAft>
                <a:spcPts val="0"/>
              </a:spcAft>
              <a:buNone/>
            </a:lvl3pPr>
            <a:lvl4pPr>
              <a:spcBef>
                <a:spcPts val="0"/>
              </a:spcBef>
              <a:spcAft>
                <a:spcPts val="0"/>
              </a:spcAft>
              <a:buNone/>
            </a:lvl4pPr>
            <a:lvl5pPr>
              <a:spcBef>
                <a:spcPts val="0"/>
              </a:spcBef>
              <a:spcAft>
                <a:spcPts val="0"/>
              </a:spcAft>
              <a:buNone/>
            </a:lvl5pPr>
            <a:lvl6pPr>
              <a:spcBef>
                <a:spcPts val="0"/>
              </a:spcBef>
              <a:spcAft>
                <a:spcPts val="0"/>
              </a:spcAft>
              <a:buNone/>
            </a:lvl6pPr>
            <a:lvl7pPr>
              <a:spcBef>
                <a:spcPts val="0"/>
              </a:spcBef>
              <a:spcAft>
                <a:spcPts val="0"/>
              </a:spcAft>
              <a:buNone/>
            </a:lvl7pPr>
            <a:lvl8pPr>
              <a:spcBef>
                <a:spcPts val="0"/>
              </a:spcBef>
              <a:spcAft>
                <a:spcPts val="0"/>
              </a:spcAft>
              <a:buNone/>
            </a:lvl8pPr>
            <a:lvl9pPr>
              <a:spcBef>
                <a:spcPts val="0"/>
              </a:spcBef>
              <a:spcAft>
                <a:spcPts val="0"/>
              </a:spcAft>
              <a:bu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MAIN_POINT">
    <p:bg>
      <p:bgPr>
        <a:solidFill>
          <a:srgbClr val="FFE400"/>
        </a:solidFill>
        <a:effectLst/>
      </p:bgPr>
    </p:bg>
    <p:spTree>
      <p:nvGrpSpPr>
        <p:cNvPr id="1" name=""/>
        <p:cNvGrpSpPr/>
        <p:nvPr/>
      </p:nvGrpSpPr>
      <p:grpSpPr>
        <a:xfrm>
          <a:off x="0" y="0"/>
          <a:ext cx="0" cy="0"/>
          <a:chOff x="0" y="0"/>
          <a:chExt cx="0" cy="0"/>
        </a:xfrm>
      </p:grpSpPr>
      <p:sp>
        <p:nvSpPr>
          <p:cNvPr id="2" name="Google Shape;86;p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sPv//zr5///QOQAAlA8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NSwb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sPv//zr5///QOQAAlA8AABAAAAAmAAAACAAAAP//////////"/>
              </a:ext>
            </a:extLst>
          </p:cNvSpPr>
          <p:nvPr/>
        </p:nvSpPr>
        <p:spPr>
          <a:xfrm>
            <a:off x="-701040" y="-1101090"/>
            <a:ext cx="10099040" cy="3633470"/>
          </a:xfrm>
          <a:custGeom>
            <a:avLst/>
            <a:gdLst/>
            <a:ahLst/>
            <a:cxnLst/>
            <a:rect l="0" t="0" r="10099040" b="3633470"/>
            <a:pathLst>
              <a:path w="10099040" h="3633470">
                <a:moveTo>
                  <a:pt x="95952" y="2202570"/>
                </a:moveTo>
                <a:cubicBezTo>
                  <a:pt x="-43198" y="2786329"/>
                  <a:pt x="-87324" y="3712889"/>
                  <a:pt x="360709" y="3628045"/>
                </a:cubicBezTo>
                <a:cubicBezTo>
                  <a:pt x="808744" y="3543201"/>
                  <a:pt x="2042599" y="2081879"/>
                  <a:pt x="2784216" y="1693481"/>
                </a:cubicBezTo>
                <a:cubicBezTo>
                  <a:pt x="3525834" y="1305083"/>
                  <a:pt x="4151249" y="1343306"/>
                  <a:pt x="4810414" y="1297609"/>
                </a:cubicBezTo>
                <a:cubicBezTo>
                  <a:pt x="5469605" y="1251912"/>
                  <a:pt x="6133371" y="1377028"/>
                  <a:pt x="6739285" y="1419250"/>
                </a:cubicBezTo>
                <a:cubicBezTo>
                  <a:pt x="7345200" y="1461472"/>
                  <a:pt x="7910288" y="1542542"/>
                  <a:pt x="8445901" y="1550916"/>
                </a:cubicBezTo>
                <a:cubicBezTo>
                  <a:pt x="8981513" y="1559291"/>
                  <a:pt x="9701781" y="1571290"/>
                  <a:pt x="9952962" y="1469472"/>
                </a:cubicBezTo>
                <a:cubicBezTo>
                  <a:pt x="10204142" y="1367654"/>
                  <a:pt x="10081940" y="1133470"/>
                  <a:pt x="9952962" y="940009"/>
                </a:cubicBezTo>
                <a:cubicBezTo>
                  <a:pt x="9823983" y="746548"/>
                  <a:pt x="10638603" y="444494"/>
                  <a:pt x="9179068" y="308728"/>
                </a:cubicBezTo>
                <a:cubicBezTo>
                  <a:pt x="7719533" y="172963"/>
                  <a:pt x="2709564" y="-190159"/>
                  <a:pt x="1195703" y="125466"/>
                </a:cubicBezTo>
                <a:cubicBezTo>
                  <a:pt x="-318155" y="441119"/>
                  <a:pt x="235131" y="1618811"/>
                  <a:pt x="95952" y="2202570"/>
                </a:cubicBezTo>
                <a:close/>
              </a:path>
            </a:pathLst>
          </a:custGeom>
          <a:solidFill>
            <a:srgbClr val="A5DBFF"/>
          </a:solidFill>
          <a:ln>
            <a:noFill/>
          </a:ln>
          <a:effectLst/>
        </p:spPr>
      </p:sp>
      <p:sp>
        <p:nvSpPr>
          <p:cNvPr id="3" name="Google Shape;87;p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xSAAAMQWAADKOgAAKyE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xSAAAMQWAADKOgAAKyEAABAAAAAmAAAACAAAAP//////////"/>
              </a:ext>
            </a:extLst>
          </p:cNvSpPr>
          <p:nvPr/>
        </p:nvSpPr>
        <p:spPr>
          <a:xfrm>
            <a:off x="5327015" y="3700780"/>
            <a:ext cx="4229735" cy="1691005"/>
          </a:xfrm>
          <a:custGeom>
            <a:avLst/>
            <a:gdLst/>
            <a:ahLst/>
            <a:cxnLst/>
            <a:rect l="0" t="0" r="4229735" b="1691005"/>
            <a:pathLst>
              <a:path w="4229735" h="1691005">
                <a:moveTo>
                  <a:pt x="3972354" y="38421"/>
                </a:moveTo>
                <a:cubicBezTo>
                  <a:pt x="3870552" y="-137388"/>
                  <a:pt x="3567771" y="337396"/>
                  <a:pt x="3292166" y="510306"/>
                </a:cubicBezTo>
                <a:cubicBezTo>
                  <a:pt x="3016560" y="683216"/>
                  <a:pt x="2742155" y="932470"/>
                  <a:pt x="2318771" y="1075907"/>
                </a:cubicBezTo>
                <a:cubicBezTo>
                  <a:pt x="1895388" y="1219345"/>
                  <a:pt x="1107847" y="1287014"/>
                  <a:pt x="751840" y="1370882"/>
                </a:cubicBezTo>
                <a:cubicBezTo>
                  <a:pt x="395832" y="1454750"/>
                  <a:pt x="-342481" y="1546667"/>
                  <a:pt x="182703" y="1579064"/>
                </a:cubicBezTo>
                <a:cubicBezTo>
                  <a:pt x="707889" y="1611461"/>
                  <a:pt x="3271365" y="1821992"/>
                  <a:pt x="3902978" y="1565215"/>
                </a:cubicBezTo>
                <a:cubicBezTo>
                  <a:pt x="4534591" y="1308437"/>
                  <a:pt x="4074156" y="214231"/>
                  <a:pt x="3972354" y="38421"/>
                </a:cubicBezTo>
                <a:close/>
              </a:path>
            </a:pathLst>
          </a:custGeom>
          <a:solidFill>
            <a:srgbClr val="FFA7BB"/>
          </a:solidFill>
          <a:ln>
            <a:noFill/>
          </a:ln>
          <a:effectLst/>
        </p:spPr>
      </p:sp>
      <p:sp>
        <p:nvSpPr>
          <p:cNvPr id="4" name="Google Shape;88;p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HyAy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FykAAC8dAAA/KwAAIB8AABAAAAAmAAAACAAAAP//////////"/>
              </a:ext>
            </a:extLst>
          </p:cNvSpPr>
          <p:nvPr/>
        </p:nvSpPr>
        <p:spPr>
          <a:xfrm flipH="1">
            <a:off x="6679565" y="4744085"/>
            <a:ext cx="350520" cy="315595"/>
          </a:xfrm>
          <a:custGeom>
            <a:avLst/>
            <a:gdLst/>
            <a:ahLst/>
            <a:cxnLst/>
            <a:rect l="0" t="0" r="350520" b="315595"/>
            <a:pathLst>
              <a:path w="350520" h="315595">
                <a:moveTo>
                  <a:pt x="217381" y="0"/>
                </a:moveTo>
                <a:cubicBezTo>
                  <a:pt x="170136" y="0"/>
                  <a:pt x="122717" y="16889"/>
                  <a:pt x="84938" y="51539"/>
                </a:cubicBezTo>
                <a:cubicBezTo>
                  <a:pt x="8772" y="119186"/>
                  <a:pt x="0" y="234802"/>
                  <a:pt x="58796" y="315595"/>
                </a:cubicBezTo>
                <a:lnTo>
                  <a:pt x="350520" y="51539"/>
                </a:lnTo>
                <a:cubicBezTo>
                  <a:pt x="313175" y="17499"/>
                  <a:pt x="265409" y="0"/>
                  <a:pt x="217381"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89;p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HmXq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PBsAAEAAAACgIgAABgMAABAAAAAmAAAACAAAAP//////////"/>
              </a:ext>
            </a:extLst>
          </p:cNvSpPr>
          <p:nvPr/>
        </p:nvSpPr>
        <p:spPr>
          <a:xfrm rot="21362528" flipH="1">
            <a:off x="4427220" y="40640"/>
            <a:ext cx="1201420" cy="450850"/>
          </a:xfrm>
          <a:custGeom>
            <a:avLst/>
            <a:gdLst/>
            <a:ahLst/>
            <a:cxnLst/>
            <a:rect l="0" t="0" r="1201420" b="450850"/>
            <a:pathLst>
              <a:path w="1201420" h="450850">
                <a:moveTo>
                  <a:pt x="28698" y="0"/>
                </a:moveTo>
                <a:cubicBezTo>
                  <a:pt x="22958" y="0"/>
                  <a:pt x="16908" y="2019"/>
                  <a:pt x="11634" y="5436"/>
                </a:cubicBezTo>
                <a:cubicBezTo>
                  <a:pt x="0" y="13201"/>
                  <a:pt x="0" y="25004"/>
                  <a:pt x="7756" y="36652"/>
                </a:cubicBezTo>
                <a:lnTo>
                  <a:pt x="108896" y="188385"/>
                </a:lnTo>
                <a:cubicBezTo>
                  <a:pt x="114635" y="194131"/>
                  <a:pt x="122391" y="197703"/>
                  <a:pt x="130613" y="197703"/>
                </a:cubicBezTo>
                <a:cubicBezTo>
                  <a:pt x="133715" y="197703"/>
                  <a:pt x="136818" y="197237"/>
                  <a:pt x="139920" y="196150"/>
                </a:cubicBezTo>
                <a:lnTo>
                  <a:pt x="279995" y="118342"/>
                </a:lnTo>
                <a:lnTo>
                  <a:pt x="369346" y="250662"/>
                </a:lnTo>
                <a:cubicBezTo>
                  <a:pt x="374309" y="258117"/>
                  <a:pt x="380825" y="260757"/>
                  <a:pt x="387805" y="260757"/>
                </a:cubicBezTo>
                <a:cubicBezTo>
                  <a:pt x="391993" y="260757"/>
                  <a:pt x="396182" y="259980"/>
                  <a:pt x="400525" y="258427"/>
                </a:cubicBezTo>
                <a:lnTo>
                  <a:pt x="540445" y="180620"/>
                </a:lnTo>
                <a:lnTo>
                  <a:pt x="629795" y="312939"/>
                </a:lnTo>
                <a:cubicBezTo>
                  <a:pt x="634914" y="320549"/>
                  <a:pt x="643136" y="324742"/>
                  <a:pt x="650427" y="324742"/>
                </a:cubicBezTo>
                <a:cubicBezTo>
                  <a:pt x="654460" y="324742"/>
                  <a:pt x="658183" y="323500"/>
                  <a:pt x="660975" y="320705"/>
                </a:cubicBezTo>
                <a:lnTo>
                  <a:pt x="800895" y="242897"/>
                </a:lnTo>
                <a:lnTo>
                  <a:pt x="894278" y="375217"/>
                </a:lnTo>
                <a:cubicBezTo>
                  <a:pt x="896760" y="382826"/>
                  <a:pt x="904051" y="387020"/>
                  <a:pt x="912117" y="387020"/>
                </a:cubicBezTo>
                <a:cubicBezTo>
                  <a:pt x="916616" y="387020"/>
                  <a:pt x="921115" y="385777"/>
                  <a:pt x="925303" y="382982"/>
                </a:cubicBezTo>
                <a:lnTo>
                  <a:pt x="1065223" y="309057"/>
                </a:lnTo>
                <a:lnTo>
                  <a:pt x="1154728" y="441376"/>
                </a:lnTo>
                <a:cubicBezTo>
                  <a:pt x="1158606" y="445259"/>
                  <a:pt x="1162484" y="449142"/>
                  <a:pt x="1170240" y="449142"/>
                </a:cubicBezTo>
                <a:cubicBezTo>
                  <a:pt x="1171326" y="450384"/>
                  <a:pt x="1172878" y="450850"/>
                  <a:pt x="1174584" y="450850"/>
                </a:cubicBezTo>
                <a:cubicBezTo>
                  <a:pt x="1178617" y="450850"/>
                  <a:pt x="1184201" y="448055"/>
                  <a:pt x="1189631" y="445259"/>
                </a:cubicBezTo>
                <a:cubicBezTo>
                  <a:pt x="1197387" y="437494"/>
                  <a:pt x="1201265" y="425846"/>
                  <a:pt x="1193509" y="414198"/>
                </a:cubicBezTo>
                <a:lnTo>
                  <a:pt x="1092524" y="262310"/>
                </a:lnTo>
                <a:cubicBezTo>
                  <a:pt x="1086785" y="256719"/>
                  <a:pt x="1079029" y="252992"/>
                  <a:pt x="1070652" y="252992"/>
                </a:cubicBezTo>
                <a:cubicBezTo>
                  <a:pt x="1067705" y="252992"/>
                  <a:pt x="1064447" y="253613"/>
                  <a:pt x="1061345" y="254545"/>
                </a:cubicBezTo>
                <a:lnTo>
                  <a:pt x="921425" y="332508"/>
                </a:lnTo>
                <a:lnTo>
                  <a:pt x="828041" y="200033"/>
                </a:lnTo>
                <a:cubicBezTo>
                  <a:pt x="825714" y="192733"/>
                  <a:pt x="818424" y="189938"/>
                  <a:pt x="810668" y="189938"/>
                </a:cubicBezTo>
                <a:cubicBezTo>
                  <a:pt x="806014" y="189938"/>
                  <a:pt x="801205" y="190870"/>
                  <a:pt x="797017" y="192267"/>
                </a:cubicBezTo>
                <a:lnTo>
                  <a:pt x="657097" y="270230"/>
                </a:lnTo>
                <a:lnTo>
                  <a:pt x="567591" y="137755"/>
                </a:lnTo>
                <a:cubicBezTo>
                  <a:pt x="562628" y="130301"/>
                  <a:pt x="555957" y="125952"/>
                  <a:pt x="548822" y="125952"/>
                </a:cubicBezTo>
                <a:cubicBezTo>
                  <a:pt x="544789" y="125952"/>
                  <a:pt x="540600" y="127350"/>
                  <a:pt x="536567" y="129990"/>
                </a:cubicBezTo>
                <a:lnTo>
                  <a:pt x="396492" y="203915"/>
                </a:lnTo>
                <a:lnTo>
                  <a:pt x="307142" y="71596"/>
                </a:lnTo>
                <a:cubicBezTo>
                  <a:pt x="302333" y="66781"/>
                  <a:pt x="296128" y="63520"/>
                  <a:pt x="289147" y="63520"/>
                </a:cubicBezTo>
                <a:cubicBezTo>
                  <a:pt x="284959" y="63520"/>
                  <a:pt x="280461" y="64762"/>
                  <a:pt x="276117" y="67713"/>
                </a:cubicBezTo>
                <a:lnTo>
                  <a:pt x="136042" y="141638"/>
                </a:lnTo>
                <a:lnTo>
                  <a:pt x="46692" y="9318"/>
                </a:lnTo>
                <a:cubicBezTo>
                  <a:pt x="42348" y="2951"/>
                  <a:pt x="35678" y="0"/>
                  <a:pt x="28698" y="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90;p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MM45k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DIAAAoCAAC3NQAARAUAABAAAAAmAAAACAAAAP//////////"/>
              </a:ext>
            </a:extLst>
          </p:cNvSpPr>
          <p:nvPr/>
        </p:nvSpPr>
        <p:spPr>
          <a:xfrm rot="3054343">
            <a:off x="8246745" y="370205"/>
            <a:ext cx="524510" cy="446405"/>
          </a:xfrm>
          <a:custGeom>
            <a:avLst/>
            <a:gdLst/>
            <a:ahLst/>
            <a:cxnLst/>
            <a:rect l="0" t="0" r="524510" b="446405"/>
            <a:pathLst>
              <a:path w="524510" h="446405">
                <a:moveTo>
                  <a:pt x="248417" y="110"/>
                </a:moveTo>
                <a:cubicBezTo>
                  <a:pt x="158194" y="110"/>
                  <a:pt x="71957" y="48445"/>
                  <a:pt x="30554" y="133058"/>
                </a:cubicBezTo>
                <a:cubicBezTo>
                  <a:pt x="8413" y="174646"/>
                  <a:pt x="111" y="216234"/>
                  <a:pt x="2878" y="257821"/>
                </a:cubicBezTo>
                <a:cubicBezTo>
                  <a:pt x="43396" y="231387"/>
                  <a:pt x="90112" y="217119"/>
                  <a:pt x="137493" y="217119"/>
                </a:cubicBezTo>
                <a:cubicBezTo>
                  <a:pt x="174357" y="217119"/>
                  <a:pt x="211775" y="225746"/>
                  <a:pt x="246978" y="243996"/>
                </a:cubicBezTo>
                <a:cubicBezTo>
                  <a:pt x="327459" y="285584"/>
                  <a:pt x="374618" y="363229"/>
                  <a:pt x="380154" y="446294"/>
                </a:cubicBezTo>
                <a:cubicBezTo>
                  <a:pt x="416243" y="424173"/>
                  <a:pt x="444029" y="393646"/>
                  <a:pt x="463402" y="352058"/>
                </a:cubicBezTo>
                <a:cubicBezTo>
                  <a:pt x="524399" y="232934"/>
                  <a:pt x="477240" y="85940"/>
                  <a:pt x="358013" y="24996"/>
                </a:cubicBezTo>
                <a:cubicBezTo>
                  <a:pt x="322588" y="8184"/>
                  <a:pt x="285170" y="110"/>
                  <a:pt x="248417" y="11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91;p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McAx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IzUAAIoYAAAmNgAAlBoAABAAAAAmAAAACAAAAP//////////"/>
              </a:ext>
            </a:extLst>
          </p:cNvSpPr>
          <p:nvPr/>
        </p:nvSpPr>
        <p:spPr>
          <a:xfrm rot="9767623" flipH="1">
            <a:off x="8637905" y="3989070"/>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92;p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9QH1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wxUAAHYbAAB8FwAALx0AABAAAAAmAAAACAAAAP//////////"/>
              </a:ext>
            </a:extLst>
          </p:cNvSpPr>
          <p:nvPr/>
        </p:nvSpPr>
        <p:spPr>
          <a:xfrm flipH="1">
            <a:off x="3537585" y="4464050"/>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93;p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Nyr5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PQoAAOoAAABHDAAA7AEAABAAAAAmAAAACAAAAP//////////"/>
              </a:ext>
            </a:extLst>
          </p:cNvSpPr>
          <p:nvPr/>
        </p:nvSpPr>
        <p:spPr>
          <a:xfrm rot="6784492">
            <a:off x="1748155" y="64770"/>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94;p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n85B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FAIAAKYbAACyBgAA/xwAABAAAAAmAAAACAAAAP//////////"/>
              </a:ext>
            </a:extLst>
          </p:cNvSpPr>
          <p:nvPr/>
        </p:nvSpPr>
        <p:spPr>
          <a:xfrm rot="1178596" flipH="1">
            <a:off x="337820" y="4494530"/>
            <a:ext cx="750570" cy="219075"/>
          </a:xfrm>
          <a:custGeom>
            <a:avLst/>
            <a:gdLst/>
            <a:ahLst/>
            <a:cxnLst/>
            <a:rect l="0" t="0" r="750570" b="219075"/>
            <a:pathLst>
              <a:path w="750570" h="219075">
                <a:moveTo>
                  <a:pt x="548455" y="165"/>
                </a:moveTo>
                <a:cubicBezTo>
                  <a:pt x="543465" y="165"/>
                  <a:pt x="538640" y="2155"/>
                  <a:pt x="533816" y="6965"/>
                </a:cubicBezTo>
                <a:lnTo>
                  <a:pt x="362809" y="139969"/>
                </a:lnTo>
                <a:lnTo>
                  <a:pt x="204444" y="27695"/>
                </a:lnTo>
                <a:cubicBezTo>
                  <a:pt x="199287" y="26036"/>
                  <a:pt x="194796" y="25041"/>
                  <a:pt x="190637" y="25041"/>
                </a:cubicBezTo>
                <a:cubicBezTo>
                  <a:pt x="184981" y="25041"/>
                  <a:pt x="180157" y="27031"/>
                  <a:pt x="175166" y="32007"/>
                </a:cubicBezTo>
                <a:lnTo>
                  <a:pt x="8484" y="181595"/>
                </a:lnTo>
                <a:cubicBezTo>
                  <a:pt x="166" y="189887"/>
                  <a:pt x="166" y="202325"/>
                  <a:pt x="8484" y="210617"/>
                </a:cubicBezTo>
                <a:cubicBezTo>
                  <a:pt x="12643" y="218909"/>
                  <a:pt x="16801" y="218909"/>
                  <a:pt x="25119" y="218909"/>
                </a:cubicBezTo>
                <a:cubicBezTo>
                  <a:pt x="29278" y="218909"/>
                  <a:pt x="37595" y="218909"/>
                  <a:pt x="41754" y="214763"/>
                </a:cubicBezTo>
                <a:lnTo>
                  <a:pt x="191968" y="77613"/>
                </a:lnTo>
                <a:lnTo>
                  <a:pt x="350333" y="185741"/>
                </a:lnTo>
                <a:cubicBezTo>
                  <a:pt x="354491" y="187731"/>
                  <a:pt x="359648" y="188892"/>
                  <a:pt x="364472" y="188892"/>
                </a:cubicBezTo>
                <a:cubicBezTo>
                  <a:pt x="369130" y="188892"/>
                  <a:pt x="373289" y="187731"/>
                  <a:pt x="375285" y="185741"/>
                </a:cubicBezTo>
                <a:lnTo>
                  <a:pt x="550451" y="52737"/>
                </a:lnTo>
                <a:lnTo>
                  <a:pt x="712975" y="139969"/>
                </a:lnTo>
                <a:cubicBezTo>
                  <a:pt x="716468" y="141130"/>
                  <a:pt x="719795" y="141627"/>
                  <a:pt x="722956" y="141627"/>
                </a:cubicBezTo>
                <a:cubicBezTo>
                  <a:pt x="731606" y="141627"/>
                  <a:pt x="739092" y="137813"/>
                  <a:pt x="742253" y="131677"/>
                </a:cubicBezTo>
                <a:cubicBezTo>
                  <a:pt x="750570" y="119239"/>
                  <a:pt x="746411" y="106801"/>
                  <a:pt x="733935" y="98509"/>
                </a:cubicBezTo>
                <a:lnTo>
                  <a:pt x="558769" y="2819"/>
                </a:lnTo>
                <a:cubicBezTo>
                  <a:pt x="555275" y="1160"/>
                  <a:pt x="551948" y="165"/>
                  <a:pt x="548455" y="165"/>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95;p8"/>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tjkl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2gAAAOQKAAD9AQAABwwAABAAAAAmAAAACAAAAP//////////"/>
              </a:ext>
            </a:extLst>
          </p:cNvSpPr>
          <p:nvPr/>
        </p:nvSpPr>
        <p:spPr>
          <a:xfrm flipH="1">
            <a:off x="138430" y="1770380"/>
            <a:ext cx="184785" cy="184785"/>
          </a:xfrm>
          <a:custGeom>
            <a:avLst/>
            <a:gdLst/>
            <a:ahLst/>
            <a:cxnLst/>
            <a:rect l="0" t="0" r="184785" b="184785"/>
            <a:pathLst>
              <a:path w="184785" h="184785">
                <a:moveTo>
                  <a:pt x="92392" y="54"/>
                </a:moveTo>
                <a:cubicBezTo>
                  <a:pt x="40804" y="54"/>
                  <a:pt x="54" y="42158"/>
                  <a:pt x="54" y="92392"/>
                </a:cubicBezTo>
                <a:cubicBezTo>
                  <a:pt x="54" y="143980"/>
                  <a:pt x="40804" y="184730"/>
                  <a:pt x="92392" y="184730"/>
                </a:cubicBezTo>
                <a:cubicBezTo>
                  <a:pt x="142625" y="184730"/>
                  <a:pt x="184730" y="143980"/>
                  <a:pt x="184730" y="92392"/>
                </a:cubicBezTo>
                <a:cubicBezTo>
                  <a:pt x="184730" y="42158"/>
                  <a:pt x="142625" y="54"/>
                  <a:pt x="92392" y="54"/>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2" name="Google Shape;96;p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axov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QAAL8JAADdMwAArhoAABAAAAAmAAAACAAAAD2wAAAAAAAA"/>
              </a:ext>
            </a:extLst>
          </p:cNvSpPr>
          <p:nvPr>
            <p:ph type="title"/>
          </p:nvPr>
        </p:nvSpPr>
        <p:spPr>
          <a:xfrm>
            <a:off x="713105" y="1584325"/>
            <a:ext cx="7717790" cy="2752725"/>
          </a:xfrm>
        </p:spPr>
        <p:txBody>
          <a:bodyPr vert="horz" wrap="square" lIns="91440" tIns="91440" rIns="91440" bIns="91440" numCol="1" spcCol="215900" anchor="ctr">
            <a:prstTxWarp prst="textNoShape">
              <a:avLst/>
            </a:prstTxWarp>
          </a:bodyPr>
          <a:lstStyle>
            <a:lvl1pPr algn="ctr">
              <a:spcBef>
                <a:spcPts val="0"/>
              </a:spcBef>
              <a:spcAft>
                <a:spcPts val="0"/>
              </a:spcAft>
              <a:buNone/>
              <a:defRPr sz="7100" cap="none">
                <a:solidFill>
                  <a:schemeClr val="accent2"/>
                </a:solidFill>
              </a:defRPr>
            </a:lvl1pPr>
            <a:lvl2pPr>
              <a:spcBef>
                <a:spcPts val="0"/>
              </a:spcBef>
              <a:spcAft>
                <a:spcPts val="0"/>
              </a:spcAft>
              <a:buNone/>
              <a:defRPr sz="4800" cap="none"/>
            </a:lvl2pPr>
            <a:lvl3pPr>
              <a:spcBef>
                <a:spcPts val="0"/>
              </a:spcBef>
              <a:spcAft>
                <a:spcPts val="0"/>
              </a:spcAft>
              <a:buNone/>
              <a:defRPr sz="4800" cap="none"/>
            </a:lvl3pPr>
            <a:lvl4pPr>
              <a:spcBef>
                <a:spcPts val="0"/>
              </a:spcBef>
              <a:spcAft>
                <a:spcPts val="0"/>
              </a:spcAft>
              <a:buNone/>
              <a:defRPr sz="4800" cap="none"/>
            </a:lvl4pPr>
            <a:lvl5pPr>
              <a:spcBef>
                <a:spcPts val="0"/>
              </a:spcBef>
              <a:spcAft>
                <a:spcPts val="0"/>
              </a:spcAft>
              <a:buNone/>
              <a:defRPr sz="4800" cap="none"/>
            </a:lvl5pPr>
            <a:lvl6pPr>
              <a:spcBef>
                <a:spcPts val="0"/>
              </a:spcBef>
              <a:spcAft>
                <a:spcPts val="0"/>
              </a:spcAft>
              <a:buNone/>
              <a:defRPr sz="4800" cap="none"/>
            </a:lvl6pPr>
            <a:lvl7pPr>
              <a:spcBef>
                <a:spcPts val="0"/>
              </a:spcBef>
              <a:spcAft>
                <a:spcPts val="0"/>
              </a:spcAft>
              <a:buNone/>
              <a:defRPr sz="4800" cap="none"/>
            </a:lvl7pPr>
            <a:lvl8pPr>
              <a:spcBef>
                <a:spcPts val="0"/>
              </a:spcBef>
              <a:spcAft>
                <a:spcPts val="0"/>
              </a:spcAft>
              <a:buNone/>
              <a:defRPr sz="4800" cap="none"/>
            </a:lvl8pPr>
            <a:lvl9pPr>
              <a:spcBef>
                <a:spcPts val="0"/>
              </a:spcBef>
              <a:spcAft>
                <a:spcPts val="0"/>
              </a:spcAft>
              <a:buNone/>
              <a:defRPr sz="4800"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SECTION_TITLE_AND_DESCRIPTION">
    <p:spTree>
      <p:nvGrpSpPr>
        <p:cNvPr id="1" name=""/>
        <p:cNvGrpSpPr/>
        <p:nvPr/>
      </p:nvGrpSpPr>
      <p:grpSpPr>
        <a:xfrm>
          <a:off x="0" y="0"/>
          <a:ext cx="0" cy="0"/>
          <a:chOff x="0" y="0"/>
          <a:chExt cx="0" cy="0"/>
        </a:xfrm>
      </p:grpSpPr>
      <p:sp>
        <p:nvSpPr>
          <p:cNvPr id="2" name="Google Shape;98;p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iP3///oNAACnOwAAVSQAAAAAAAAA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oKCg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iP3///oNAACnOwAAVSQAABAAAAAmAAAACAAAAP//////////"/>
              </a:ext>
            </a:extLst>
          </p:cNvSpPr>
          <p:nvPr/>
        </p:nvSpPr>
        <p:spPr>
          <a:xfrm>
            <a:off x="-401320" y="2272030"/>
            <a:ext cx="10098405" cy="3634105"/>
          </a:xfrm>
          <a:custGeom>
            <a:avLst/>
            <a:gdLst/>
            <a:ahLst/>
            <a:cxnLst/>
            <a:rect l="0" t="0" r="10098405" b="3634105"/>
            <a:pathLst>
              <a:path w="10098405" h="3634105">
                <a:moveTo>
                  <a:pt x="95946" y="1431174"/>
                </a:moveTo>
                <a:cubicBezTo>
                  <a:pt x="-43198" y="847312"/>
                  <a:pt x="-87321" y="-79407"/>
                  <a:pt x="360685" y="5450"/>
                </a:cubicBezTo>
                <a:cubicBezTo>
                  <a:pt x="808693" y="90309"/>
                  <a:pt x="1983047" y="1519433"/>
                  <a:pt x="2784041" y="1940352"/>
                </a:cubicBezTo>
                <a:cubicBezTo>
                  <a:pt x="3585034" y="2361271"/>
                  <a:pt x="4505473" y="2462507"/>
                  <a:pt x="5166697" y="2531014"/>
                </a:cubicBezTo>
                <a:cubicBezTo>
                  <a:pt x="5827922" y="2599521"/>
                  <a:pt x="6204882" y="2426128"/>
                  <a:pt x="6751335" y="2351445"/>
                </a:cubicBezTo>
                <a:cubicBezTo>
                  <a:pt x="7297789" y="2276763"/>
                  <a:pt x="7911865" y="2114121"/>
                  <a:pt x="8445369" y="2082942"/>
                </a:cubicBezTo>
                <a:cubicBezTo>
                  <a:pt x="8978873" y="2051764"/>
                  <a:pt x="9701170" y="2062565"/>
                  <a:pt x="9952335" y="2164401"/>
                </a:cubicBezTo>
                <a:cubicBezTo>
                  <a:pt x="10203500" y="2266236"/>
                  <a:pt x="10081305" y="2500461"/>
                  <a:pt x="9952335" y="2693956"/>
                </a:cubicBezTo>
                <a:cubicBezTo>
                  <a:pt x="9823365" y="2887451"/>
                  <a:pt x="10637933" y="3189558"/>
                  <a:pt x="9178490" y="3325347"/>
                </a:cubicBezTo>
                <a:cubicBezTo>
                  <a:pt x="7719048" y="3461136"/>
                  <a:pt x="2709394" y="3824349"/>
                  <a:pt x="1195628" y="3508641"/>
                </a:cubicBezTo>
                <a:cubicBezTo>
                  <a:pt x="-318137" y="3192958"/>
                  <a:pt x="235115" y="2015035"/>
                  <a:pt x="95946" y="1431174"/>
                </a:cubicBezTo>
                <a:close/>
              </a:path>
            </a:pathLst>
          </a:custGeom>
          <a:solidFill>
            <a:srgbClr val="A5DBFF"/>
          </a:solidFill>
          <a:ln>
            <a:noFill/>
          </a:ln>
          <a:effectLst/>
        </p:spPr>
      </p:sp>
      <p:sp>
        <p:nvSpPr>
          <p:cNvPr id="3" name="Google Shape;99;p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i/z//4n+//+WFgAA+Qg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PKMg2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i/z//4n+//+WFgAA+QgAABAAAAAmAAAACAAAAP//////////"/>
              </a:ext>
            </a:extLst>
          </p:cNvSpPr>
          <p:nvPr/>
        </p:nvSpPr>
        <p:spPr>
          <a:xfrm>
            <a:off x="-561975" y="-238125"/>
            <a:ext cx="4233545" cy="1696720"/>
          </a:xfrm>
          <a:custGeom>
            <a:avLst/>
            <a:gdLst/>
            <a:ahLst/>
            <a:cxnLst/>
            <a:rect l="0" t="0" r="4233545" b="1696720"/>
            <a:pathLst>
              <a:path w="4233545" h="1696720">
                <a:moveTo>
                  <a:pt x="259092" y="1652978"/>
                </a:moveTo>
                <a:cubicBezTo>
                  <a:pt x="360892" y="1828799"/>
                  <a:pt x="675597" y="1398527"/>
                  <a:pt x="939361" y="1181076"/>
                </a:cubicBezTo>
                <a:cubicBezTo>
                  <a:pt x="1203125" y="963625"/>
                  <a:pt x="1418344" y="491682"/>
                  <a:pt x="1841756" y="348230"/>
                </a:cubicBezTo>
                <a:cubicBezTo>
                  <a:pt x="2265208" y="204820"/>
                  <a:pt x="3112071" y="359806"/>
                  <a:pt x="3479951" y="320491"/>
                </a:cubicBezTo>
                <a:cubicBezTo>
                  <a:pt x="3847872" y="281176"/>
                  <a:pt x="4574410" y="144710"/>
                  <a:pt x="4049158" y="112300"/>
                </a:cubicBezTo>
                <a:cubicBezTo>
                  <a:pt x="3523905" y="79930"/>
                  <a:pt x="960160" y="-130614"/>
                  <a:pt x="328475" y="126149"/>
                </a:cubicBezTo>
                <a:cubicBezTo>
                  <a:pt x="-303208" y="382915"/>
                  <a:pt x="157291" y="1477157"/>
                  <a:pt x="259092" y="1652978"/>
                </a:cubicBezTo>
                <a:close/>
              </a:path>
            </a:pathLst>
          </a:custGeom>
          <a:solidFill>
            <a:srgbClr val="FFA7BB"/>
          </a:solidFill>
          <a:ln>
            <a:noFill/>
          </a:ln>
          <a:effectLst/>
        </p:spPr>
      </p:sp>
      <p:sp>
        <p:nvSpPr>
          <p:cNvPr id="4" name="Google Shape;100;p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QTVl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aQQAADIBAAAGCQAAiwIAABAAAAAmAAAACAAAAP//////////"/>
              </a:ext>
            </a:extLst>
          </p:cNvSpPr>
          <p:nvPr/>
        </p:nvSpPr>
        <p:spPr>
          <a:xfrm rot="126076">
            <a:off x="716915" y="194310"/>
            <a:ext cx="749935" cy="219075"/>
          </a:xfrm>
          <a:custGeom>
            <a:avLst/>
            <a:gdLst/>
            <a:ahLst/>
            <a:cxnLst/>
            <a:rect l="0" t="0" r="749935" b="219075"/>
            <a:pathLst>
              <a:path w="749935" h="219075">
                <a:moveTo>
                  <a:pt x="547991" y="165"/>
                </a:moveTo>
                <a:cubicBezTo>
                  <a:pt x="543004" y="165"/>
                  <a:pt x="538184" y="2155"/>
                  <a:pt x="533364" y="6965"/>
                </a:cubicBezTo>
                <a:lnTo>
                  <a:pt x="362501" y="139969"/>
                </a:lnTo>
                <a:lnTo>
                  <a:pt x="204270" y="27695"/>
                </a:lnTo>
                <a:cubicBezTo>
                  <a:pt x="199118" y="26036"/>
                  <a:pt x="194630" y="25041"/>
                  <a:pt x="190475" y="25041"/>
                </a:cubicBezTo>
                <a:cubicBezTo>
                  <a:pt x="184823" y="25041"/>
                  <a:pt x="180004" y="27031"/>
                  <a:pt x="175018" y="32007"/>
                </a:cubicBezTo>
                <a:lnTo>
                  <a:pt x="8476" y="181595"/>
                </a:lnTo>
                <a:cubicBezTo>
                  <a:pt x="166" y="189887"/>
                  <a:pt x="166" y="202325"/>
                  <a:pt x="8476" y="210617"/>
                </a:cubicBezTo>
                <a:cubicBezTo>
                  <a:pt x="12631" y="218909"/>
                  <a:pt x="16787" y="218909"/>
                  <a:pt x="25097" y="218909"/>
                </a:cubicBezTo>
                <a:cubicBezTo>
                  <a:pt x="29252" y="218909"/>
                  <a:pt x="37563" y="218909"/>
                  <a:pt x="41718" y="214763"/>
                </a:cubicBezTo>
                <a:lnTo>
                  <a:pt x="191805" y="77613"/>
                </a:lnTo>
                <a:lnTo>
                  <a:pt x="350036" y="185741"/>
                </a:lnTo>
                <a:cubicBezTo>
                  <a:pt x="354191" y="187731"/>
                  <a:pt x="359343" y="188892"/>
                  <a:pt x="364163" y="188892"/>
                </a:cubicBezTo>
                <a:cubicBezTo>
                  <a:pt x="368817" y="188892"/>
                  <a:pt x="372972" y="187731"/>
                  <a:pt x="374967" y="185741"/>
                </a:cubicBezTo>
                <a:lnTo>
                  <a:pt x="549985" y="52737"/>
                </a:lnTo>
                <a:lnTo>
                  <a:pt x="712371" y="139969"/>
                </a:lnTo>
                <a:cubicBezTo>
                  <a:pt x="715862" y="141130"/>
                  <a:pt x="719186" y="141627"/>
                  <a:pt x="722344" y="141627"/>
                </a:cubicBezTo>
                <a:cubicBezTo>
                  <a:pt x="730987" y="141627"/>
                  <a:pt x="738466" y="137813"/>
                  <a:pt x="741624" y="131677"/>
                </a:cubicBezTo>
                <a:cubicBezTo>
                  <a:pt x="749935" y="119239"/>
                  <a:pt x="745779" y="106801"/>
                  <a:pt x="733314" y="98509"/>
                </a:cubicBezTo>
                <a:lnTo>
                  <a:pt x="558296" y="2819"/>
                </a:lnTo>
                <a:cubicBezTo>
                  <a:pt x="554805" y="1160"/>
                  <a:pt x="551481" y="165"/>
                  <a:pt x="547991" y="165"/>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101;p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ybiC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IwEAAK4FAAAlAgAAuAcAABAAAAAmAAAACAAAAP//////////"/>
              </a:ext>
            </a:extLst>
          </p:cNvSpPr>
          <p:nvPr/>
        </p:nvSpPr>
        <p:spPr>
          <a:xfrm rot="21318089">
            <a:off x="184785" y="923290"/>
            <a:ext cx="163830" cy="331470"/>
          </a:xfrm>
          <a:custGeom>
            <a:avLst/>
            <a:gdLst/>
            <a:ahLst/>
            <a:cxnLst/>
            <a:rect l="0" t="0" r="163830" b="331470"/>
            <a:pathLst>
              <a:path w="163830" h="331470">
                <a:moveTo>
                  <a:pt x="133928" y="211"/>
                </a:moveTo>
                <a:cubicBezTo>
                  <a:pt x="121293" y="211"/>
                  <a:pt x="109922" y="8862"/>
                  <a:pt x="105710" y="17512"/>
                </a:cubicBezTo>
                <a:lnTo>
                  <a:pt x="5264" y="292436"/>
                </a:lnTo>
                <a:cubicBezTo>
                  <a:pt x="0" y="308261"/>
                  <a:pt x="5264" y="324085"/>
                  <a:pt x="21268" y="329360"/>
                </a:cubicBezTo>
                <a:cubicBezTo>
                  <a:pt x="25059" y="330837"/>
                  <a:pt x="29060" y="331470"/>
                  <a:pt x="32850" y="331470"/>
                </a:cubicBezTo>
                <a:cubicBezTo>
                  <a:pt x="44221" y="331470"/>
                  <a:pt x="54119" y="325562"/>
                  <a:pt x="58120" y="313536"/>
                </a:cubicBezTo>
                <a:lnTo>
                  <a:pt x="158355" y="38612"/>
                </a:lnTo>
                <a:cubicBezTo>
                  <a:pt x="163619" y="22787"/>
                  <a:pt x="158355" y="6752"/>
                  <a:pt x="142562" y="1477"/>
                </a:cubicBezTo>
                <a:cubicBezTo>
                  <a:pt x="139613" y="633"/>
                  <a:pt x="136665" y="211"/>
                  <a:pt x="133928" y="2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102;p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kACQ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gRUAAFkCAACqFwAASgQAABAAAAAmAAAACAAAAP//////////"/>
              </a:ext>
            </a:extLst>
          </p:cNvSpPr>
          <p:nvPr/>
        </p:nvSpPr>
        <p:spPr>
          <a:xfrm>
            <a:off x="3495675" y="381635"/>
            <a:ext cx="351155" cy="315595"/>
          </a:xfrm>
          <a:custGeom>
            <a:avLst/>
            <a:gdLst/>
            <a:ahLst/>
            <a:cxnLst/>
            <a:rect l="0" t="0" r="351155" b="315595"/>
            <a:pathLst>
              <a:path w="351155" h="315595">
                <a:moveTo>
                  <a:pt x="217775" y="0"/>
                </a:moveTo>
                <a:cubicBezTo>
                  <a:pt x="170444" y="0"/>
                  <a:pt x="122939" y="16889"/>
                  <a:pt x="85091" y="51539"/>
                </a:cubicBezTo>
                <a:cubicBezTo>
                  <a:pt x="8787" y="119186"/>
                  <a:pt x="0" y="234802"/>
                  <a:pt x="58902" y="315595"/>
                </a:cubicBezTo>
                <a:lnTo>
                  <a:pt x="351155" y="51539"/>
                </a:lnTo>
                <a:cubicBezTo>
                  <a:pt x="313742" y="17499"/>
                  <a:pt x="265889" y="0"/>
                  <a:pt x="217775"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103;p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Oia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BCgAAFoYAADKKgAAvx8AABAAAAAmAAAACAAAAP//////////"/>
              </a:ext>
            </a:extLst>
          </p:cNvSpPr>
          <p:nvPr/>
        </p:nvSpPr>
        <p:spPr>
          <a:xfrm rot="18900000">
            <a:off x="6129655" y="4333875"/>
            <a:ext cx="1202055" cy="450850"/>
          </a:xfrm>
          <a:custGeom>
            <a:avLst/>
            <a:gdLst/>
            <a:ahLst/>
            <a:cxnLst/>
            <a:rect l="0" t="0" r="1202055" b="450850"/>
            <a:pathLst>
              <a:path w="1202055" h="450850">
                <a:moveTo>
                  <a:pt x="28712" y="0"/>
                </a:moveTo>
                <a:cubicBezTo>
                  <a:pt x="22970" y="0"/>
                  <a:pt x="16917" y="2019"/>
                  <a:pt x="11640" y="5436"/>
                </a:cubicBezTo>
                <a:cubicBezTo>
                  <a:pt x="0" y="13201"/>
                  <a:pt x="0" y="25004"/>
                  <a:pt x="7760" y="36652"/>
                </a:cubicBezTo>
                <a:lnTo>
                  <a:pt x="108953" y="188385"/>
                </a:lnTo>
                <a:cubicBezTo>
                  <a:pt x="114695" y="194131"/>
                  <a:pt x="122455" y="197703"/>
                  <a:pt x="130681" y="197703"/>
                </a:cubicBezTo>
                <a:cubicBezTo>
                  <a:pt x="133785" y="197703"/>
                  <a:pt x="136889" y="197237"/>
                  <a:pt x="139994" y="196150"/>
                </a:cubicBezTo>
                <a:lnTo>
                  <a:pt x="280143" y="118342"/>
                </a:lnTo>
                <a:lnTo>
                  <a:pt x="369540" y="250662"/>
                </a:lnTo>
                <a:cubicBezTo>
                  <a:pt x="374507" y="258117"/>
                  <a:pt x="381025" y="260757"/>
                  <a:pt x="388010" y="260757"/>
                </a:cubicBezTo>
                <a:cubicBezTo>
                  <a:pt x="392200" y="260757"/>
                  <a:pt x="396391" y="259980"/>
                  <a:pt x="400736" y="258427"/>
                </a:cubicBezTo>
                <a:lnTo>
                  <a:pt x="540730" y="180620"/>
                </a:lnTo>
                <a:lnTo>
                  <a:pt x="630128" y="312939"/>
                </a:lnTo>
                <a:cubicBezTo>
                  <a:pt x="635249" y="320549"/>
                  <a:pt x="643475" y="324742"/>
                  <a:pt x="650770" y="324742"/>
                </a:cubicBezTo>
                <a:cubicBezTo>
                  <a:pt x="654805" y="324742"/>
                  <a:pt x="658530" y="323500"/>
                  <a:pt x="661324" y="320705"/>
                </a:cubicBezTo>
                <a:lnTo>
                  <a:pt x="801318" y="242897"/>
                </a:lnTo>
                <a:lnTo>
                  <a:pt x="894751" y="375217"/>
                </a:lnTo>
                <a:cubicBezTo>
                  <a:pt x="897234" y="382826"/>
                  <a:pt x="904528" y="387020"/>
                  <a:pt x="912599" y="387020"/>
                </a:cubicBezTo>
                <a:cubicBezTo>
                  <a:pt x="917100" y="387020"/>
                  <a:pt x="921601" y="385777"/>
                  <a:pt x="925791" y="382982"/>
                </a:cubicBezTo>
                <a:lnTo>
                  <a:pt x="1065785" y="309057"/>
                </a:lnTo>
                <a:lnTo>
                  <a:pt x="1155338" y="441376"/>
                </a:lnTo>
                <a:cubicBezTo>
                  <a:pt x="1159218" y="445259"/>
                  <a:pt x="1163098" y="449142"/>
                  <a:pt x="1170858" y="449142"/>
                </a:cubicBezTo>
                <a:cubicBezTo>
                  <a:pt x="1171945" y="450384"/>
                  <a:pt x="1173497" y="450850"/>
                  <a:pt x="1175204" y="450850"/>
                </a:cubicBezTo>
                <a:cubicBezTo>
                  <a:pt x="1179240" y="450850"/>
                  <a:pt x="1184827" y="448055"/>
                  <a:pt x="1190259" y="445259"/>
                </a:cubicBezTo>
                <a:cubicBezTo>
                  <a:pt x="1198019" y="437494"/>
                  <a:pt x="1201899" y="425846"/>
                  <a:pt x="1194139" y="414198"/>
                </a:cubicBezTo>
                <a:lnTo>
                  <a:pt x="1093101" y="262310"/>
                </a:lnTo>
                <a:cubicBezTo>
                  <a:pt x="1087359" y="256719"/>
                  <a:pt x="1079599" y="252992"/>
                  <a:pt x="1071218" y="252992"/>
                </a:cubicBezTo>
                <a:cubicBezTo>
                  <a:pt x="1068269" y="252992"/>
                  <a:pt x="1065009" y="253613"/>
                  <a:pt x="1061905" y="254545"/>
                </a:cubicBezTo>
                <a:lnTo>
                  <a:pt x="921911" y="332508"/>
                </a:lnTo>
                <a:lnTo>
                  <a:pt x="828478" y="200033"/>
                </a:lnTo>
                <a:cubicBezTo>
                  <a:pt x="826150" y="192733"/>
                  <a:pt x="818856" y="189938"/>
                  <a:pt x="811096" y="189938"/>
                </a:cubicBezTo>
                <a:cubicBezTo>
                  <a:pt x="806439" y="189938"/>
                  <a:pt x="801628" y="190870"/>
                  <a:pt x="797438" y="192267"/>
                </a:cubicBezTo>
                <a:lnTo>
                  <a:pt x="657444" y="270230"/>
                </a:lnTo>
                <a:lnTo>
                  <a:pt x="567891" y="137755"/>
                </a:lnTo>
                <a:cubicBezTo>
                  <a:pt x="562924" y="130301"/>
                  <a:pt x="556251" y="125952"/>
                  <a:pt x="549111" y="125952"/>
                </a:cubicBezTo>
                <a:cubicBezTo>
                  <a:pt x="545076" y="125952"/>
                  <a:pt x="540885" y="127350"/>
                  <a:pt x="536850" y="129990"/>
                </a:cubicBezTo>
                <a:lnTo>
                  <a:pt x="396701" y="203915"/>
                </a:lnTo>
                <a:lnTo>
                  <a:pt x="307303" y="71596"/>
                </a:lnTo>
                <a:cubicBezTo>
                  <a:pt x="302492" y="66781"/>
                  <a:pt x="296283" y="63520"/>
                  <a:pt x="289300" y="63520"/>
                </a:cubicBezTo>
                <a:cubicBezTo>
                  <a:pt x="285109" y="63520"/>
                  <a:pt x="280608" y="64762"/>
                  <a:pt x="276263" y="67713"/>
                </a:cubicBezTo>
                <a:lnTo>
                  <a:pt x="136113" y="141638"/>
                </a:lnTo>
                <a:lnTo>
                  <a:pt x="46716" y="9318"/>
                </a:lnTo>
                <a:cubicBezTo>
                  <a:pt x="42370" y="2951"/>
                  <a:pt x="35696" y="0"/>
                  <a:pt x="28712" y="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104;p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K2OMV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QxsAAM4cAAD9HAAAhx4AABAAAAAmAAAACAAAAP//////////"/>
              </a:ext>
            </a:extLst>
          </p:cNvSpPr>
          <p:nvPr/>
        </p:nvSpPr>
        <p:spPr>
          <a:xfrm>
            <a:off x="4431665" y="4682490"/>
            <a:ext cx="280670" cy="280035"/>
          </a:xfrm>
          <a:custGeom>
            <a:avLst/>
            <a:gdLst/>
            <a:ahLst/>
            <a:cxnLst/>
            <a:rect l="0" t="0" r="280670" b="280035"/>
            <a:pathLst>
              <a:path w="280670" h="280035">
                <a:moveTo>
                  <a:pt x="140335" y="82"/>
                </a:moveTo>
                <a:cubicBezTo>
                  <a:pt x="61978" y="82"/>
                  <a:pt x="82" y="63889"/>
                  <a:pt x="82" y="140017"/>
                </a:cubicBezTo>
                <a:cubicBezTo>
                  <a:pt x="82" y="218197"/>
                  <a:pt x="61978" y="279952"/>
                  <a:pt x="140335" y="279952"/>
                </a:cubicBezTo>
                <a:cubicBezTo>
                  <a:pt x="216634" y="279952"/>
                  <a:pt x="280588" y="218197"/>
                  <a:pt x="280588" y="140017"/>
                </a:cubicBezTo>
                <a:cubicBezTo>
                  <a:pt x="280588" y="63889"/>
                  <a:pt x="216634" y="82"/>
                  <a:pt x="140335"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105;p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Momk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AwMAALYaAADDBQAA8B0AABAAAAAmAAAACAAAAP//////////"/>
              </a:ext>
            </a:extLst>
          </p:cNvSpPr>
          <p:nvPr/>
        </p:nvSpPr>
        <p:spPr>
          <a:xfrm rot="17100016" flipH="1">
            <a:off x="450850" y="4380865"/>
            <a:ext cx="524510" cy="447040"/>
          </a:xfrm>
          <a:custGeom>
            <a:avLst/>
            <a:gdLst/>
            <a:ahLst/>
            <a:cxnLst/>
            <a:rect l="0" t="0" r="524510" b="447040"/>
            <a:pathLst>
              <a:path w="524510" h="447040">
                <a:moveTo>
                  <a:pt x="248417" y="111"/>
                </a:moveTo>
                <a:cubicBezTo>
                  <a:pt x="158194" y="111"/>
                  <a:pt x="71957" y="48514"/>
                  <a:pt x="30554" y="133248"/>
                </a:cubicBezTo>
                <a:cubicBezTo>
                  <a:pt x="8413" y="174895"/>
                  <a:pt x="111" y="216542"/>
                  <a:pt x="2878" y="258189"/>
                </a:cubicBezTo>
                <a:cubicBezTo>
                  <a:pt x="43396" y="231716"/>
                  <a:pt x="90112" y="217428"/>
                  <a:pt x="137493" y="217428"/>
                </a:cubicBezTo>
                <a:cubicBezTo>
                  <a:pt x="174357" y="217428"/>
                  <a:pt x="211775" y="226068"/>
                  <a:pt x="246978" y="244343"/>
                </a:cubicBezTo>
                <a:cubicBezTo>
                  <a:pt x="327459" y="285990"/>
                  <a:pt x="374618" y="363746"/>
                  <a:pt x="380154" y="446929"/>
                </a:cubicBezTo>
                <a:cubicBezTo>
                  <a:pt x="416243" y="424777"/>
                  <a:pt x="444029" y="394206"/>
                  <a:pt x="463402" y="352559"/>
                </a:cubicBezTo>
                <a:cubicBezTo>
                  <a:pt x="524399" y="233267"/>
                  <a:pt x="477240" y="86063"/>
                  <a:pt x="358013" y="25032"/>
                </a:cubicBezTo>
                <a:cubicBezTo>
                  <a:pt x="322588" y="8196"/>
                  <a:pt x="285170" y="111"/>
                  <a:pt x="248417" y="111"/>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106;p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IIhnp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4g0AANEbAADsDwAA1BwAABAAAAAmAAAACAAAAP//////////"/>
              </a:ext>
            </a:extLst>
          </p:cNvSpPr>
          <p:nvPr/>
        </p:nvSpPr>
        <p:spPr>
          <a:xfrm rot="17302295">
            <a:off x="2339975" y="4438650"/>
            <a:ext cx="164465" cy="331470"/>
          </a:xfrm>
          <a:custGeom>
            <a:avLst/>
            <a:gdLst/>
            <a:ahLst/>
            <a:cxnLst/>
            <a:rect l="0" t="0" r="164465" b="331470"/>
            <a:pathLst>
              <a:path w="164465" h="331470">
                <a:moveTo>
                  <a:pt x="134446" y="211"/>
                </a:moveTo>
                <a:cubicBezTo>
                  <a:pt x="121763" y="211"/>
                  <a:pt x="110347" y="8862"/>
                  <a:pt x="106120" y="17512"/>
                </a:cubicBezTo>
                <a:lnTo>
                  <a:pt x="5284" y="292436"/>
                </a:lnTo>
                <a:cubicBezTo>
                  <a:pt x="0" y="308261"/>
                  <a:pt x="5284" y="324085"/>
                  <a:pt x="21350" y="329360"/>
                </a:cubicBezTo>
                <a:cubicBezTo>
                  <a:pt x="25155" y="330837"/>
                  <a:pt x="29172" y="331470"/>
                  <a:pt x="32977" y="331470"/>
                </a:cubicBezTo>
                <a:cubicBezTo>
                  <a:pt x="44392" y="331470"/>
                  <a:pt x="54328" y="325562"/>
                  <a:pt x="58344" y="313536"/>
                </a:cubicBezTo>
                <a:lnTo>
                  <a:pt x="158968" y="38612"/>
                </a:lnTo>
                <a:cubicBezTo>
                  <a:pt x="164253" y="22787"/>
                  <a:pt x="158968" y="6752"/>
                  <a:pt x="143114" y="1477"/>
                </a:cubicBezTo>
                <a:cubicBezTo>
                  <a:pt x="140154" y="633"/>
                  <a:pt x="137195" y="211"/>
                  <a:pt x="134446" y="211"/>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107;p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KKVIi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diIAAKUCAAATJwAA/gMAABAAAAAmAAAACAAAAP//////////"/>
              </a:ext>
            </a:extLst>
          </p:cNvSpPr>
          <p:nvPr/>
        </p:nvSpPr>
        <p:spPr>
          <a:xfrm rot="1606872">
            <a:off x="5601970" y="429895"/>
            <a:ext cx="749935" cy="219075"/>
          </a:xfrm>
          <a:custGeom>
            <a:avLst/>
            <a:gdLst/>
            <a:ahLst/>
            <a:cxnLst/>
            <a:rect l="0" t="0" r="749935" b="219075"/>
            <a:pathLst>
              <a:path w="749935" h="219075">
                <a:moveTo>
                  <a:pt x="547991" y="165"/>
                </a:moveTo>
                <a:cubicBezTo>
                  <a:pt x="543004" y="165"/>
                  <a:pt x="538184" y="2155"/>
                  <a:pt x="533364" y="6965"/>
                </a:cubicBezTo>
                <a:lnTo>
                  <a:pt x="362501" y="139969"/>
                </a:lnTo>
                <a:lnTo>
                  <a:pt x="204270" y="27695"/>
                </a:lnTo>
                <a:cubicBezTo>
                  <a:pt x="199118" y="26036"/>
                  <a:pt x="194630" y="25041"/>
                  <a:pt x="190475" y="25041"/>
                </a:cubicBezTo>
                <a:cubicBezTo>
                  <a:pt x="184823" y="25041"/>
                  <a:pt x="180004" y="27031"/>
                  <a:pt x="175018" y="32007"/>
                </a:cubicBezTo>
                <a:lnTo>
                  <a:pt x="8476" y="181595"/>
                </a:lnTo>
                <a:cubicBezTo>
                  <a:pt x="166" y="189887"/>
                  <a:pt x="166" y="202325"/>
                  <a:pt x="8476" y="210617"/>
                </a:cubicBezTo>
                <a:cubicBezTo>
                  <a:pt x="12631" y="218909"/>
                  <a:pt x="16787" y="218909"/>
                  <a:pt x="25097" y="218909"/>
                </a:cubicBezTo>
                <a:cubicBezTo>
                  <a:pt x="29252" y="218909"/>
                  <a:pt x="37563" y="218909"/>
                  <a:pt x="41718" y="214763"/>
                </a:cubicBezTo>
                <a:lnTo>
                  <a:pt x="191805" y="77613"/>
                </a:lnTo>
                <a:lnTo>
                  <a:pt x="350036" y="185741"/>
                </a:lnTo>
                <a:cubicBezTo>
                  <a:pt x="354191" y="187731"/>
                  <a:pt x="359343" y="188892"/>
                  <a:pt x="364163" y="188892"/>
                </a:cubicBezTo>
                <a:cubicBezTo>
                  <a:pt x="368817" y="188892"/>
                  <a:pt x="372972" y="187731"/>
                  <a:pt x="374967" y="185741"/>
                </a:cubicBezTo>
                <a:lnTo>
                  <a:pt x="549985" y="52737"/>
                </a:lnTo>
                <a:lnTo>
                  <a:pt x="712371" y="139969"/>
                </a:lnTo>
                <a:cubicBezTo>
                  <a:pt x="715862" y="141130"/>
                  <a:pt x="719186" y="141627"/>
                  <a:pt x="722344" y="141627"/>
                </a:cubicBezTo>
                <a:cubicBezTo>
                  <a:pt x="730987" y="141627"/>
                  <a:pt x="738466" y="137813"/>
                  <a:pt x="741624" y="131677"/>
                </a:cubicBezTo>
                <a:cubicBezTo>
                  <a:pt x="749935" y="119239"/>
                  <a:pt x="745779" y="106801"/>
                  <a:pt x="733314" y="98509"/>
                </a:cubicBezTo>
                <a:lnTo>
                  <a:pt x="558296" y="2819"/>
                </a:lnTo>
                <a:cubicBezTo>
                  <a:pt x="554805" y="1160"/>
                  <a:pt x="551481" y="165"/>
                  <a:pt x="547991" y="165"/>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2" name="Google Shape;108;p9"/>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5EDk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kTIAAFkCAABKNAAAEgQAABAAAAAmAAAACAAAAP//////////"/>
              </a:ext>
            </a:extLst>
          </p:cNvSpPr>
          <p:nvPr/>
        </p:nvSpPr>
        <p:spPr>
          <a:xfrm>
            <a:off x="8220075" y="381635"/>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3" name="Google Shape;109;p9"/>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ui8q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xgAAPkIAADdMwAAgA8AABAAAAAmAAAACAAAAD2wAAAAAAAA"/>
              </a:ext>
            </a:extLst>
          </p:cNvSpPr>
          <p:nvPr>
            <p:ph type="title"/>
          </p:nvPr>
        </p:nvSpPr>
        <p:spPr>
          <a:xfrm>
            <a:off x="3969385" y="1458595"/>
            <a:ext cx="4461510" cy="1061085"/>
          </a:xfrm>
        </p:spPr>
        <p:txBody>
          <a:bodyPr vert="horz" wrap="square" lIns="91440" tIns="91440" rIns="91440" bIns="91440" numCol="1" spcCol="215900" anchor="ctr">
            <a:prstTxWarp prst="textNoShape">
              <a:avLst/>
            </a:prstTxWarp>
          </a:bodyPr>
          <a:lstStyle>
            <a:lvl1pPr algn="r">
              <a:spcBef>
                <a:spcPts val="0"/>
              </a:spcBef>
              <a:spcAft>
                <a:spcPts val="0"/>
              </a:spcAft>
              <a:buNone/>
              <a:defRPr sz="3400" cap="none">
                <a:solidFill>
                  <a:srgbClr val="FFE400"/>
                </a:solidFill>
              </a:defRPr>
            </a:lvl1pPr>
            <a:lvl2pPr algn="ctr">
              <a:spcBef>
                <a:spcPts val="0"/>
              </a:spcBef>
              <a:spcAft>
                <a:spcPts val="0"/>
              </a:spcAft>
              <a:buNone/>
              <a:defRPr sz="3600" cap="none"/>
            </a:lvl2pPr>
            <a:lvl3pPr algn="ctr">
              <a:spcBef>
                <a:spcPts val="0"/>
              </a:spcBef>
              <a:spcAft>
                <a:spcPts val="0"/>
              </a:spcAft>
              <a:buNone/>
              <a:defRPr sz="3600" cap="none"/>
            </a:lvl3pPr>
            <a:lvl4pPr algn="ctr">
              <a:spcBef>
                <a:spcPts val="0"/>
              </a:spcBef>
              <a:spcAft>
                <a:spcPts val="0"/>
              </a:spcAft>
              <a:buNone/>
              <a:defRPr sz="3600" cap="none"/>
            </a:lvl4pPr>
            <a:lvl5pPr algn="ctr">
              <a:spcBef>
                <a:spcPts val="0"/>
              </a:spcBef>
              <a:spcAft>
                <a:spcPts val="0"/>
              </a:spcAft>
              <a:buNone/>
              <a:defRPr sz="3600" cap="none"/>
            </a:lvl5pPr>
            <a:lvl6pPr algn="ctr">
              <a:spcBef>
                <a:spcPts val="0"/>
              </a:spcBef>
              <a:spcAft>
                <a:spcPts val="0"/>
              </a:spcAft>
              <a:buNone/>
              <a:defRPr sz="3600" cap="none"/>
            </a:lvl6pPr>
            <a:lvl7pPr algn="ctr">
              <a:spcBef>
                <a:spcPts val="0"/>
              </a:spcBef>
              <a:spcAft>
                <a:spcPts val="0"/>
              </a:spcAft>
              <a:buNone/>
              <a:defRPr sz="3600" cap="none"/>
            </a:lvl7pPr>
            <a:lvl8pPr algn="ctr">
              <a:spcBef>
                <a:spcPts val="0"/>
              </a:spcBef>
              <a:spcAft>
                <a:spcPts val="0"/>
              </a:spcAft>
              <a:buNone/>
              <a:defRPr sz="3600" cap="none"/>
            </a:lvl8pPr>
            <a:lvl9pPr algn="ctr">
              <a:spcBef>
                <a:spcPts val="0"/>
              </a:spcBef>
              <a:spcAft>
                <a:spcPts val="0"/>
              </a:spcAft>
              <a:buNone/>
              <a:defRPr sz="3600" cap="none"/>
            </a:lvl9pPr>
          </a:lstStyle>
          <a:p>
            <a:endParaRPr/>
          </a:p>
        </p:txBody>
      </p:sp>
      <p:sp>
        <p:nvSpPr>
          <p:cNvPr id="14" name="Google Shape;110;p9"/>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GIar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xgAAIAPAADdMwAAqxYAABAAAAAmAAAACAAAAD2wAAAAAAAA"/>
              </a:ext>
            </a:extLst>
          </p:cNvSpPr>
          <p:nvPr>
            <p:ph type="subTitle" idx="1"/>
          </p:nvPr>
        </p:nvSpPr>
        <p:spPr>
          <a:xfrm>
            <a:off x="3969385" y="2519680"/>
            <a:ext cx="4461510" cy="1165225"/>
          </a:xfrm>
        </p:spPr>
        <p:txBody>
          <a:bodyPr vert="horz" wrap="square" lIns="91440" tIns="91440" rIns="91440" bIns="91440" numCol="1" spcCol="215900" anchor="ctr">
            <a:prstTxWarp prst="textNoShape">
              <a:avLst/>
            </a:prstTxWarp>
          </a:bodyPr>
          <a:lstStyle>
            <a:lvl1pPr algn="r">
              <a:lnSpc>
                <a:spcPct val="100000"/>
              </a:lnSpc>
              <a:spcBef>
                <a:spcPts val="0"/>
              </a:spcBef>
              <a:spcAft>
                <a:spcPts val="0"/>
              </a:spcAft>
              <a:buNone/>
              <a:defRPr sz="1600" cap="none"/>
            </a:lvl1pPr>
            <a:lvl2pPr algn="ctr">
              <a:lnSpc>
                <a:spcPct val="100000"/>
              </a:lnSpc>
              <a:spcBef>
                <a:spcPts val="0"/>
              </a:spcBef>
              <a:spcAft>
                <a:spcPts val="0"/>
              </a:spcAft>
              <a:buNone/>
            </a:lvl2pPr>
            <a:lvl3pPr algn="ctr">
              <a:lnSpc>
                <a:spcPct val="100000"/>
              </a:lnSpc>
              <a:spcBef>
                <a:spcPts val="1600"/>
              </a:spcBef>
              <a:spcAft>
                <a:spcPts val="0"/>
              </a:spcAft>
              <a:buNone/>
            </a:lvl3pPr>
            <a:lvl4pPr algn="ctr">
              <a:lnSpc>
                <a:spcPct val="100000"/>
              </a:lnSpc>
              <a:spcBef>
                <a:spcPts val="1600"/>
              </a:spcBef>
              <a:spcAft>
                <a:spcPts val="0"/>
              </a:spcAft>
              <a:buNone/>
            </a:lvl4pPr>
            <a:lvl5pPr algn="ctr">
              <a:lnSpc>
                <a:spcPct val="100000"/>
              </a:lnSpc>
              <a:spcBef>
                <a:spcPts val="1600"/>
              </a:spcBef>
              <a:spcAft>
                <a:spcPts val="0"/>
              </a:spcAft>
              <a:buNone/>
            </a:lvl5pPr>
            <a:lvl6pPr algn="ctr">
              <a:lnSpc>
                <a:spcPct val="100000"/>
              </a:lnSpc>
              <a:spcBef>
                <a:spcPts val="1600"/>
              </a:spcBef>
              <a:spcAft>
                <a:spcPts val="0"/>
              </a:spcAft>
              <a:buNone/>
            </a:lvl6pPr>
            <a:lvl7pPr algn="ctr">
              <a:lnSpc>
                <a:spcPct val="100000"/>
              </a:lnSpc>
              <a:spcBef>
                <a:spcPts val="1600"/>
              </a:spcBef>
              <a:spcAft>
                <a:spcPts val="0"/>
              </a:spcAft>
              <a:buNone/>
            </a:lvl7pPr>
            <a:lvl8pPr algn="ctr">
              <a:lnSpc>
                <a:spcPct val="100000"/>
              </a:lnSpc>
              <a:spcBef>
                <a:spcPts val="1600"/>
              </a:spcBef>
              <a:spcAft>
                <a:spcPts val="0"/>
              </a:spcAft>
              <a:buNone/>
            </a:lvl8pPr>
            <a:lvl9pPr algn="ctr">
              <a:lnSpc>
                <a:spcPct val="100000"/>
              </a:lnSpc>
              <a:spcBef>
                <a:spcPts val="1600"/>
              </a:spcBef>
              <a:spcAft>
                <a:spcPts val="1600"/>
              </a:spcAft>
              <a:bu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CAPTION_ONLY">
    <p:bg>
      <p:bgPr>
        <a:solidFill>
          <a:srgbClr val="FFE400"/>
        </a:solidFill>
        <a:effectLst/>
      </p:bgPr>
    </p:bg>
    <p:spTree>
      <p:nvGrpSpPr>
        <p:cNvPr id="1" name=""/>
        <p:cNvGrpSpPr/>
        <p:nvPr/>
      </p:nvGrpSpPr>
      <p:grpSpPr>
        <a:xfrm>
          <a:off x="0" y="0"/>
          <a:ext cx="0" cy="0"/>
          <a:chOff x="0" y="0"/>
          <a:chExt cx="0" cy="0"/>
        </a:xfrm>
      </p:grpSpPr>
      <p:sp>
        <p:nvSpPr>
          <p:cNvPr id="2" name="Google Shape;112;p10"/>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IAFg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9h4AAFEDAADdMwAA4Q0AABAAAAAmAAAACAAAAD2wAAAAAAAA"/>
              </a:ext>
            </a:extLst>
          </p:cNvSpPr>
          <p:nvPr>
            <p:ph type="title"/>
          </p:nvPr>
        </p:nvSpPr>
        <p:spPr>
          <a:xfrm>
            <a:off x="5033010" y="539115"/>
            <a:ext cx="3397885" cy="1717040"/>
          </a:xfrm>
        </p:spPr>
        <p:txBody>
          <a:bodyPr vert="horz" wrap="square" lIns="91440" tIns="91440" rIns="91440" bIns="91440" numCol="1" spcCol="215900" anchor="ctr">
            <a:prstTxWarp prst="textNoShape">
              <a:avLst/>
            </a:prstTxWarp>
          </a:bodyPr>
          <a:lstStyle>
            <a:lvl1pPr algn="ctr">
              <a:spcBef>
                <a:spcPts val="0"/>
              </a:spcBef>
              <a:spcAft>
                <a:spcPts val="0"/>
              </a:spcAft>
              <a:buNone/>
              <a:defRPr sz="2500" cap="none">
                <a:solidFill>
                  <a:schemeClr val="accent2"/>
                </a:solidFill>
              </a:defRPr>
            </a:lvl1pPr>
            <a:lvl2pPr algn="ctr">
              <a:spcBef>
                <a:spcPts val="0"/>
              </a:spcBef>
              <a:spcAft>
                <a:spcPts val="0"/>
              </a:spcAft>
              <a:buNone/>
            </a:lvl2pPr>
            <a:lvl3pPr algn="ctr">
              <a:spcBef>
                <a:spcPts val="0"/>
              </a:spcBef>
              <a:spcAft>
                <a:spcPts val="0"/>
              </a:spcAft>
              <a:buNone/>
            </a:lvl3pPr>
            <a:lvl4pPr algn="ctr">
              <a:spcBef>
                <a:spcPts val="0"/>
              </a:spcBef>
              <a:spcAft>
                <a:spcPts val="0"/>
              </a:spcAft>
              <a:buNone/>
            </a:lvl4pPr>
            <a:lvl5pPr algn="ctr">
              <a:spcBef>
                <a:spcPts val="0"/>
              </a:spcBef>
              <a:spcAft>
                <a:spcPts val="0"/>
              </a:spcAft>
              <a:buNone/>
            </a:lvl5pPr>
            <a:lvl6pPr algn="ctr">
              <a:spcBef>
                <a:spcPts val="0"/>
              </a:spcBef>
              <a:spcAft>
                <a:spcPts val="0"/>
              </a:spcAft>
              <a:buNone/>
            </a:lvl6pPr>
            <a:lvl7pPr algn="ctr">
              <a:spcBef>
                <a:spcPts val="0"/>
              </a:spcBef>
              <a:spcAft>
                <a:spcPts val="0"/>
              </a:spcAft>
              <a:buNone/>
            </a:lvl7pPr>
            <a:lvl8pPr algn="ctr">
              <a:spcBef>
                <a:spcPts val="0"/>
              </a:spcBef>
              <a:spcAft>
                <a:spcPts val="0"/>
              </a:spcAft>
              <a:buNone/>
            </a:lvl8pPr>
            <a:lvl9pPr algn="ctr">
              <a:spcBef>
                <a:spcPts val="0"/>
              </a:spcBef>
              <a:spcAft>
                <a:spcPts val="0"/>
              </a:spcAft>
              <a:buNone/>
            </a:lvl9pPr>
          </a:lstStyle>
          <a:p>
            <a:endParaRPr/>
          </a:p>
        </p:txBody>
      </p:sp>
      <p:sp>
        <p:nvSpPr>
          <p:cNvPr id="3" name="Google Shape;113;p1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RhMAAPAJAAByOwAAWiIAAAAAAAAA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Ub0g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RhMAAPAJAAByOwAAWiIAABAAAAAmAAAACAAAAP//////////"/>
              </a:ext>
            </a:extLst>
          </p:cNvSpPr>
          <p:nvPr/>
        </p:nvSpPr>
        <p:spPr>
          <a:xfrm>
            <a:off x="3133090" y="1615440"/>
            <a:ext cx="6530340" cy="3968750"/>
          </a:xfrm>
          <a:custGeom>
            <a:avLst/>
            <a:gdLst/>
            <a:ahLst/>
            <a:cxnLst/>
            <a:rect l="0" t="0" r="6530340" b="3968750"/>
            <a:pathLst>
              <a:path w="6530340" h="3968750">
                <a:moveTo>
                  <a:pt x="252187" y="3818382"/>
                </a:moveTo>
                <a:cubicBezTo>
                  <a:pt x="-542473" y="3720161"/>
                  <a:pt x="746886" y="3181660"/>
                  <a:pt x="1283662" y="2986968"/>
                </a:cubicBezTo>
                <a:cubicBezTo>
                  <a:pt x="1820463" y="2792277"/>
                  <a:pt x="2936142" y="2853649"/>
                  <a:pt x="3472918" y="2650183"/>
                </a:cubicBezTo>
                <a:cubicBezTo>
                  <a:pt x="4009718" y="2446717"/>
                  <a:pt x="4136000" y="1994162"/>
                  <a:pt x="4504392" y="1766122"/>
                </a:cubicBezTo>
                <a:cubicBezTo>
                  <a:pt x="4872785" y="1538107"/>
                  <a:pt x="5409261" y="1564831"/>
                  <a:pt x="5683224" y="1282018"/>
                </a:cubicBezTo>
                <a:cubicBezTo>
                  <a:pt x="5957212" y="999206"/>
                  <a:pt x="6086844" y="-313108"/>
                  <a:pt x="6148247" y="69272"/>
                </a:cubicBezTo>
                <a:cubicBezTo>
                  <a:pt x="6209650" y="451655"/>
                  <a:pt x="7034289" y="2951470"/>
                  <a:pt x="6051617" y="3576317"/>
                </a:cubicBezTo>
                <a:cubicBezTo>
                  <a:pt x="5068945" y="4201165"/>
                  <a:pt x="1046850" y="3916602"/>
                  <a:pt x="252187" y="3818382"/>
                </a:cubicBezTo>
                <a:close/>
              </a:path>
            </a:pathLst>
          </a:custGeom>
          <a:solidFill>
            <a:srgbClr val="FFA7BB"/>
          </a:solidFill>
          <a:ln>
            <a:noFill/>
          </a:ln>
          <a:effectLst/>
        </p:spPr>
      </p:sp>
      <p:sp>
        <p:nvSpPr>
          <p:cNvPr id="4" name="Google Shape;114;p1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MDRy4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TjQAAGQRAADvNQAA9RYAABAAAAAmAAAACAAAAP//////////"/>
              </a:ext>
            </a:extLst>
          </p:cNvSpPr>
          <p:nvPr/>
        </p:nvSpPr>
        <p:spPr>
          <a:xfrm rot="3602801">
            <a:off x="8182610" y="3147060"/>
            <a:ext cx="904875" cy="264795"/>
          </a:xfrm>
          <a:custGeom>
            <a:avLst/>
            <a:gdLst/>
            <a:ahLst/>
            <a:cxnLst/>
            <a:rect l="0" t="0" r="904875" b="264795"/>
            <a:pathLst>
              <a:path w="904875" h="264795">
                <a:moveTo>
                  <a:pt x="661208" y="200"/>
                </a:moveTo>
                <a:cubicBezTo>
                  <a:pt x="655192" y="200"/>
                  <a:pt x="649376" y="2605"/>
                  <a:pt x="643560" y="8418"/>
                </a:cubicBezTo>
                <a:lnTo>
                  <a:pt x="437396" y="169180"/>
                </a:lnTo>
                <a:lnTo>
                  <a:pt x="246474" y="33475"/>
                </a:lnTo>
                <a:cubicBezTo>
                  <a:pt x="240257" y="31470"/>
                  <a:pt x="234842" y="30268"/>
                  <a:pt x="229827" y="30268"/>
                </a:cubicBezTo>
                <a:cubicBezTo>
                  <a:pt x="223009" y="30268"/>
                  <a:pt x="217193" y="32673"/>
                  <a:pt x="211177" y="38686"/>
                </a:cubicBezTo>
                <a:lnTo>
                  <a:pt x="10227" y="219493"/>
                </a:lnTo>
                <a:cubicBezTo>
                  <a:pt x="200" y="229515"/>
                  <a:pt x="200" y="244549"/>
                  <a:pt x="10227" y="254572"/>
                </a:cubicBezTo>
                <a:cubicBezTo>
                  <a:pt x="15241" y="264594"/>
                  <a:pt x="20255" y="264594"/>
                  <a:pt x="30282" y="264594"/>
                </a:cubicBezTo>
                <a:cubicBezTo>
                  <a:pt x="35296" y="264594"/>
                  <a:pt x="45323" y="264594"/>
                  <a:pt x="50337" y="259583"/>
                </a:cubicBezTo>
                <a:lnTo>
                  <a:pt x="231433" y="93810"/>
                </a:lnTo>
                <a:lnTo>
                  <a:pt x="422355" y="224504"/>
                </a:lnTo>
                <a:cubicBezTo>
                  <a:pt x="427368" y="226909"/>
                  <a:pt x="433585" y="228313"/>
                  <a:pt x="439401" y="228313"/>
                </a:cubicBezTo>
                <a:cubicBezTo>
                  <a:pt x="445017" y="228313"/>
                  <a:pt x="450030" y="226909"/>
                  <a:pt x="452437" y="224504"/>
                </a:cubicBezTo>
                <a:lnTo>
                  <a:pt x="663615" y="63743"/>
                </a:lnTo>
                <a:lnTo>
                  <a:pt x="859551" y="169180"/>
                </a:lnTo>
                <a:cubicBezTo>
                  <a:pt x="863762" y="170583"/>
                  <a:pt x="867773" y="171184"/>
                  <a:pt x="871583" y="171184"/>
                </a:cubicBezTo>
                <a:cubicBezTo>
                  <a:pt x="882012" y="171184"/>
                  <a:pt x="891037" y="166574"/>
                  <a:pt x="894847" y="159157"/>
                </a:cubicBezTo>
                <a:cubicBezTo>
                  <a:pt x="904875" y="144123"/>
                  <a:pt x="899861" y="129090"/>
                  <a:pt x="884820" y="119067"/>
                </a:cubicBezTo>
                <a:lnTo>
                  <a:pt x="673642" y="3407"/>
                </a:lnTo>
                <a:cubicBezTo>
                  <a:pt x="669431" y="1403"/>
                  <a:pt x="665420" y="200"/>
                  <a:pt x="661208" y="20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115;p1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QoFC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gi8AAFMZAAA7MQAADBsAABAAAAAmAAAACAAAAP//////////"/>
              </a:ext>
            </a:extLst>
          </p:cNvSpPr>
          <p:nvPr/>
        </p:nvSpPr>
        <p:spPr>
          <a:xfrm>
            <a:off x="7722870" y="4116705"/>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116;p1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oMGg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0CIAAHUaAADSIwAAfhwAABAAAAAmAAAACAAAAP//////////"/>
              </a:ext>
            </a:extLst>
          </p:cNvSpPr>
          <p:nvPr/>
        </p:nvSpPr>
        <p:spPr>
          <a:xfrm rot="19794570">
            <a:off x="5659120" y="4300855"/>
            <a:ext cx="163830" cy="330835"/>
          </a:xfrm>
          <a:custGeom>
            <a:avLst/>
            <a:gdLst/>
            <a:ahLst/>
            <a:cxnLst/>
            <a:rect l="0" t="0" r="163830" b="330835"/>
            <a:pathLst>
              <a:path w="163830" h="330835">
                <a:moveTo>
                  <a:pt x="133928" y="210"/>
                </a:moveTo>
                <a:cubicBezTo>
                  <a:pt x="121293" y="210"/>
                  <a:pt x="109922" y="8844"/>
                  <a:pt x="105710" y="17478"/>
                </a:cubicBezTo>
                <a:lnTo>
                  <a:pt x="5264" y="291876"/>
                </a:lnTo>
                <a:cubicBezTo>
                  <a:pt x="0" y="307670"/>
                  <a:pt x="5264" y="323464"/>
                  <a:pt x="21268" y="328729"/>
                </a:cubicBezTo>
                <a:cubicBezTo>
                  <a:pt x="25059" y="330203"/>
                  <a:pt x="29060" y="330835"/>
                  <a:pt x="32850" y="330835"/>
                </a:cubicBezTo>
                <a:cubicBezTo>
                  <a:pt x="44221" y="330835"/>
                  <a:pt x="54119" y="324938"/>
                  <a:pt x="58120" y="312934"/>
                </a:cubicBezTo>
                <a:lnTo>
                  <a:pt x="158355" y="38537"/>
                </a:lnTo>
                <a:cubicBezTo>
                  <a:pt x="163619" y="22743"/>
                  <a:pt x="158355" y="6738"/>
                  <a:pt x="142562" y="1474"/>
                </a:cubicBezTo>
                <a:cubicBezTo>
                  <a:pt x="139613" y="631"/>
                  <a:pt x="136665" y="210"/>
                  <a:pt x="133928" y="210"/>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117;p1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xzri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kQEAAE0CAACUAgAAVgQAABAAAAAmAAAACAAAAP//////////"/>
              </a:ext>
            </a:extLst>
          </p:cNvSpPr>
          <p:nvPr/>
        </p:nvSpPr>
        <p:spPr>
          <a:xfrm rot="1807781">
            <a:off x="254635" y="374015"/>
            <a:ext cx="164465" cy="330835"/>
          </a:xfrm>
          <a:custGeom>
            <a:avLst/>
            <a:gdLst/>
            <a:ahLst/>
            <a:cxnLst/>
            <a:rect l="0" t="0" r="164465" b="330835"/>
            <a:pathLst>
              <a:path w="164465" h="330835">
                <a:moveTo>
                  <a:pt x="134446" y="210"/>
                </a:moveTo>
                <a:cubicBezTo>
                  <a:pt x="121763" y="210"/>
                  <a:pt x="110347" y="8844"/>
                  <a:pt x="106120" y="17478"/>
                </a:cubicBezTo>
                <a:lnTo>
                  <a:pt x="5284" y="291876"/>
                </a:lnTo>
                <a:cubicBezTo>
                  <a:pt x="0" y="307670"/>
                  <a:pt x="5284" y="323464"/>
                  <a:pt x="21350" y="328729"/>
                </a:cubicBezTo>
                <a:cubicBezTo>
                  <a:pt x="25155" y="330203"/>
                  <a:pt x="29172" y="330835"/>
                  <a:pt x="32977" y="330835"/>
                </a:cubicBezTo>
                <a:cubicBezTo>
                  <a:pt x="44392" y="330835"/>
                  <a:pt x="54328" y="324938"/>
                  <a:pt x="58344" y="312934"/>
                </a:cubicBezTo>
                <a:lnTo>
                  <a:pt x="158968" y="38537"/>
                </a:lnTo>
                <a:cubicBezTo>
                  <a:pt x="164253" y="22743"/>
                  <a:pt x="158968" y="6738"/>
                  <a:pt x="143114" y="1474"/>
                </a:cubicBezTo>
                <a:cubicBezTo>
                  <a:pt x="140154" y="631"/>
                  <a:pt x="137195" y="210"/>
                  <a:pt x="134446" y="210"/>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118;p1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JlzmR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Z/////IKAAAgAQAAqwwAABAAAAAmAAAACAAAAP//////////"/>
              </a:ext>
            </a:extLst>
          </p:cNvSpPr>
          <p:nvPr/>
        </p:nvSpPr>
        <p:spPr>
          <a:xfrm>
            <a:off x="-97155" y="1779270"/>
            <a:ext cx="280035" cy="280035"/>
          </a:xfrm>
          <a:custGeom>
            <a:avLst/>
            <a:gdLst/>
            <a:ahLst/>
            <a:cxnLst/>
            <a:rect l="0" t="0" r="280035" b="280035"/>
            <a:pathLst>
              <a:path w="280035" h="280035">
                <a:moveTo>
                  <a:pt x="140017" y="82"/>
                </a:moveTo>
                <a:cubicBezTo>
                  <a:pt x="61837" y="82"/>
                  <a:pt x="82" y="63889"/>
                  <a:pt x="82" y="140017"/>
                </a:cubicBezTo>
                <a:cubicBezTo>
                  <a:pt x="82" y="218197"/>
                  <a:pt x="61837" y="279952"/>
                  <a:pt x="140017" y="279952"/>
                </a:cubicBezTo>
                <a:cubicBezTo>
                  <a:pt x="216144" y="279952"/>
                  <a:pt x="279952" y="218197"/>
                  <a:pt x="279952" y="140017"/>
                </a:cubicBezTo>
                <a:cubicBezTo>
                  <a:pt x="279952" y="63889"/>
                  <a:pt x="216144" y="82"/>
                  <a:pt x="140017" y="82"/>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119;p10"/>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EwMT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iykAAJMcAADXKwAARR8AABAAAAAmAAAACAAAAP//////////"/>
              </a:ext>
            </a:extLst>
          </p:cNvSpPr>
          <p:nvPr/>
        </p:nvSpPr>
        <p:spPr>
          <a:xfrm rot="17099962" flipH="1">
            <a:off x="6720840" y="4677410"/>
            <a:ext cx="438150" cy="373380"/>
          </a:xfrm>
          <a:custGeom>
            <a:avLst/>
            <a:gdLst/>
            <a:ahLst/>
            <a:cxnLst/>
            <a:rect l="0" t="0" r="438150" b="373380"/>
            <a:pathLst>
              <a:path w="438150" h="373380">
                <a:moveTo>
                  <a:pt x="207516" y="93"/>
                </a:moveTo>
                <a:cubicBezTo>
                  <a:pt x="132148" y="93"/>
                  <a:pt x="60109" y="40520"/>
                  <a:pt x="25523" y="111292"/>
                </a:cubicBezTo>
                <a:cubicBezTo>
                  <a:pt x="7028" y="146077"/>
                  <a:pt x="92" y="180862"/>
                  <a:pt x="2404" y="215646"/>
                </a:cubicBezTo>
                <a:cubicBezTo>
                  <a:pt x="36250" y="193536"/>
                  <a:pt x="75275" y="181602"/>
                  <a:pt x="114855" y="181602"/>
                </a:cubicBezTo>
                <a:cubicBezTo>
                  <a:pt x="145649" y="181602"/>
                  <a:pt x="176906" y="188818"/>
                  <a:pt x="206313" y="204082"/>
                </a:cubicBezTo>
                <a:cubicBezTo>
                  <a:pt x="273543" y="238867"/>
                  <a:pt x="312938" y="303811"/>
                  <a:pt x="317562" y="373287"/>
                </a:cubicBezTo>
                <a:cubicBezTo>
                  <a:pt x="347709" y="354785"/>
                  <a:pt x="370920" y="329252"/>
                  <a:pt x="387103" y="294467"/>
                </a:cubicBezTo>
                <a:cubicBezTo>
                  <a:pt x="438058" y="194831"/>
                  <a:pt x="398663" y="71882"/>
                  <a:pt x="299067" y="20908"/>
                </a:cubicBezTo>
                <a:cubicBezTo>
                  <a:pt x="269474" y="6846"/>
                  <a:pt x="238217" y="93"/>
                  <a:pt x="207516" y="93"/>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512A8E"/>
        </a:solidFill>
        <a:effectLst/>
      </p:bgPr>
    </p:bg>
    <p:spTree>
      <p:nvGrpSpPr>
        <p:cNvPr id="1" name=""/>
        <p:cNvGrpSpPr/>
        <p:nvPr/>
      </p:nvGrpSpPr>
      <p:grpSpPr>
        <a:xfrm>
          <a:off x="0" y="0"/>
          <a:ext cx="0" cy="0"/>
          <a:chOff x="0" y="0"/>
          <a:chExt cx="0" cy="0"/>
        </a:xfrm>
      </p:grpSpPr>
      <p:sp>
        <p:nvSpPr>
          <p:cNvPr id="2" name="Google Shape;6;p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LQOAX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QAAL0CAADdMwAAQwYAABAAAAAmAAAACAAAAL2/AAD/HwAA"/>
              </a:ext>
            </a:extLst>
          </p:cNvSpPr>
          <p:nvPr>
            <p:ph type="title"/>
          </p:nvPr>
        </p:nvSpPr>
        <p:spPr>
          <a:xfrm>
            <a:off x="713105" y="445135"/>
            <a:ext cx="7717790" cy="572770"/>
          </a:xfrm>
          <a:prstGeom prst="rect">
            <a:avLst/>
          </a:prstGeom>
          <a:noFill/>
          <a:ln>
            <a:noFill/>
          </a:ln>
        </p:spPr>
        <p:txBody>
          <a:bodyPr vert="horz" wrap="square" lIns="91440" tIns="91440" rIns="91440" bIns="91440" numCol="1" spcCol="215900" anchor="ctr">
            <a:prstTxWarp prst="textNoShape">
              <a:avLst/>
            </a:prstTxWarp>
          </a:bodyPr>
          <a:lstStyle>
            <a:lvl1pPr algn="ctr">
              <a:spcBef>
                <a:spcPts val="0"/>
              </a:spcBef>
              <a:spcAft>
                <a:spcPts val="0"/>
              </a:spcAft>
              <a:buNone/>
              <a:defRPr sz="2300" cap="none">
                <a:solidFill>
                  <a:srgbClr val="FFFFFF"/>
                </a:solidFill>
                <a:latin typeface="Press Start 2P" charset="0"/>
                <a:ea typeface="Arial" pitchFamily="2" charset="0"/>
                <a:cs typeface="Arial" pitchFamily="2" charset="0"/>
              </a:defRPr>
            </a:lvl1pPr>
            <a:lvl2pPr>
              <a:spcBef>
                <a:spcPts val="0"/>
              </a:spcBef>
              <a:spcAft>
                <a:spcPts val="0"/>
              </a:spcAft>
              <a:buNone/>
              <a:defRPr sz="3500" cap="none">
                <a:solidFill>
                  <a:srgbClr val="FFFFFF"/>
                </a:solidFill>
                <a:latin typeface="Bebas Neue" charset="0"/>
                <a:ea typeface="Arial" pitchFamily="2" charset="0"/>
                <a:cs typeface="Arial" pitchFamily="2" charset="0"/>
              </a:defRPr>
            </a:lvl2pPr>
            <a:lvl3pPr>
              <a:spcBef>
                <a:spcPts val="0"/>
              </a:spcBef>
              <a:spcAft>
                <a:spcPts val="0"/>
              </a:spcAft>
              <a:buNone/>
              <a:defRPr sz="3500" cap="none">
                <a:solidFill>
                  <a:srgbClr val="FFFFFF"/>
                </a:solidFill>
                <a:latin typeface="Bebas Neue" charset="0"/>
                <a:ea typeface="Arial" pitchFamily="2" charset="0"/>
                <a:cs typeface="Arial" pitchFamily="2" charset="0"/>
              </a:defRPr>
            </a:lvl3pPr>
            <a:lvl4pPr>
              <a:spcBef>
                <a:spcPts val="0"/>
              </a:spcBef>
              <a:spcAft>
                <a:spcPts val="0"/>
              </a:spcAft>
              <a:buNone/>
              <a:defRPr sz="3500" cap="none">
                <a:solidFill>
                  <a:srgbClr val="FFFFFF"/>
                </a:solidFill>
                <a:latin typeface="Bebas Neue" charset="0"/>
                <a:ea typeface="Arial" pitchFamily="2" charset="0"/>
                <a:cs typeface="Arial" pitchFamily="2" charset="0"/>
              </a:defRPr>
            </a:lvl4pPr>
            <a:lvl5pPr>
              <a:spcBef>
                <a:spcPts val="0"/>
              </a:spcBef>
              <a:spcAft>
                <a:spcPts val="0"/>
              </a:spcAft>
              <a:buNone/>
              <a:defRPr sz="3500" cap="none">
                <a:solidFill>
                  <a:srgbClr val="FFFFFF"/>
                </a:solidFill>
                <a:latin typeface="Bebas Neue" charset="0"/>
                <a:ea typeface="Arial" pitchFamily="2" charset="0"/>
                <a:cs typeface="Arial" pitchFamily="2" charset="0"/>
              </a:defRPr>
            </a:lvl5pPr>
            <a:lvl6pPr>
              <a:spcBef>
                <a:spcPts val="0"/>
              </a:spcBef>
              <a:spcAft>
                <a:spcPts val="0"/>
              </a:spcAft>
              <a:buNone/>
              <a:defRPr sz="3500" cap="none">
                <a:solidFill>
                  <a:srgbClr val="FFFFFF"/>
                </a:solidFill>
                <a:latin typeface="Bebas Neue" charset="0"/>
                <a:ea typeface="Arial" pitchFamily="2" charset="0"/>
                <a:cs typeface="Arial" pitchFamily="2" charset="0"/>
              </a:defRPr>
            </a:lvl6pPr>
            <a:lvl7pPr>
              <a:spcBef>
                <a:spcPts val="0"/>
              </a:spcBef>
              <a:spcAft>
                <a:spcPts val="0"/>
              </a:spcAft>
              <a:buNone/>
              <a:defRPr sz="3500" cap="none">
                <a:solidFill>
                  <a:srgbClr val="FFFFFF"/>
                </a:solidFill>
                <a:latin typeface="Bebas Neue" charset="0"/>
                <a:ea typeface="Arial" pitchFamily="2" charset="0"/>
                <a:cs typeface="Arial" pitchFamily="2" charset="0"/>
              </a:defRPr>
            </a:lvl7pPr>
            <a:lvl8pPr>
              <a:spcBef>
                <a:spcPts val="0"/>
              </a:spcBef>
              <a:spcAft>
                <a:spcPts val="0"/>
              </a:spcAft>
              <a:buNone/>
              <a:defRPr sz="3500" cap="none">
                <a:solidFill>
                  <a:srgbClr val="FFFFFF"/>
                </a:solidFill>
                <a:latin typeface="Bebas Neue" charset="0"/>
                <a:ea typeface="Arial" pitchFamily="2" charset="0"/>
                <a:cs typeface="Arial" pitchFamily="2" charset="0"/>
              </a:defRPr>
            </a:lvl8pPr>
            <a:lvl9pPr>
              <a:spcBef>
                <a:spcPts val="0"/>
              </a:spcBef>
              <a:spcAft>
                <a:spcPts val="0"/>
              </a:spcAft>
              <a:buNone/>
              <a:defRPr sz="3500" cap="none">
                <a:solidFill>
                  <a:srgbClr val="FFFFFF"/>
                </a:solidFill>
                <a:latin typeface="Bebas Neue" charset="0"/>
                <a:ea typeface="Arial" pitchFamily="2" charset="0"/>
                <a:cs typeface="Arial" pitchFamily="2" charset="0"/>
              </a:defRPr>
            </a:lvl9pPr>
          </a:lstStyle>
          <a:p>
            <a:endParaRPr/>
          </a:p>
        </p:txBody>
      </p:sp>
      <p:sp>
        <p:nvSpPr>
          <p:cNvPr id="3" name="Google Shape;7;p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kAAX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QAABcHAADdMwAAGxwAABAAAAAmAAAACAAAAL2/AAD/HwAA"/>
              </a:ext>
            </a:extLst>
          </p:cNvSpPr>
          <p:nvPr>
            <p:ph type="body" idx="1"/>
          </p:nvPr>
        </p:nvSpPr>
        <p:spPr>
          <a:xfrm>
            <a:off x="713105" y="1152525"/>
            <a:ext cx="7717790" cy="3416300"/>
          </a:xfrm>
          <a:prstGeom prst="rect">
            <a:avLst/>
          </a:prstGeom>
          <a:noFill/>
          <a:ln>
            <a:noFill/>
          </a:ln>
        </p:spPr>
        <p:txBody>
          <a:bodyPr vert="horz" wrap="square" lIns="91440" tIns="91440" rIns="91440" bIns="91440" numCol="1" spcCol="215900" anchor="ctr">
            <a:prstTxWarp prst="textNoShape">
              <a:avLst/>
            </a:prstTxWarp>
          </a:bodyPr>
          <a:lstStyle>
            <a:lvl1pPr marL="457200" indent="-317500">
              <a:lnSpc>
                <a:spcPct val="115000"/>
              </a:lnSpc>
              <a:spcBef>
                <a:spcPts val="0"/>
              </a:spcBef>
              <a:spcAft>
                <a:spcPts val="0"/>
              </a:spcAft>
              <a:buClr>
                <a:srgbClr val="FFFFFF"/>
              </a:buClr>
              <a:buSzPts val="1400"/>
              <a:buFont typeface="Anaheim" charset="0"/>
              <a:buChar char="●"/>
              <a:defRPr cap="none">
                <a:solidFill>
                  <a:srgbClr val="FFFFFF"/>
                </a:solidFill>
                <a:latin typeface="Anaheim" charset="0"/>
                <a:ea typeface="Arial" pitchFamily="2" charset="0"/>
                <a:cs typeface="Arial" pitchFamily="2" charset="0"/>
              </a:defRPr>
            </a:lvl1pPr>
            <a:lvl2pPr marL="914400" indent="-317500">
              <a:lnSpc>
                <a:spcPct val="115000"/>
              </a:lnSpc>
              <a:spcBef>
                <a:spcPts val="1600"/>
              </a:spcBef>
              <a:spcAft>
                <a:spcPts val="0"/>
              </a:spcAft>
              <a:buClr>
                <a:srgbClr val="FFFFFF"/>
              </a:buClr>
              <a:buSzPts val="1400"/>
              <a:buFont typeface="Anaheim" charset="0"/>
              <a:buChar char="○"/>
              <a:defRPr cap="none">
                <a:solidFill>
                  <a:srgbClr val="FFFFFF"/>
                </a:solidFill>
                <a:latin typeface="Anaheim" charset="0"/>
                <a:ea typeface="Arial" pitchFamily="2" charset="0"/>
                <a:cs typeface="Arial" pitchFamily="2" charset="0"/>
              </a:defRPr>
            </a:lvl2pPr>
            <a:lvl3pPr marL="1371600" indent="-317500">
              <a:lnSpc>
                <a:spcPct val="115000"/>
              </a:lnSpc>
              <a:spcBef>
                <a:spcPts val="1600"/>
              </a:spcBef>
              <a:spcAft>
                <a:spcPts val="0"/>
              </a:spcAft>
              <a:buClr>
                <a:srgbClr val="FFFFFF"/>
              </a:buClr>
              <a:buSzPts val="1400"/>
              <a:buFont typeface="Anaheim" charset="0"/>
              <a:buChar char="■"/>
              <a:defRPr cap="none">
                <a:solidFill>
                  <a:srgbClr val="FFFFFF"/>
                </a:solidFill>
                <a:latin typeface="Anaheim" charset="0"/>
                <a:ea typeface="Arial" pitchFamily="2" charset="0"/>
                <a:cs typeface="Arial" pitchFamily="2" charset="0"/>
              </a:defRPr>
            </a:lvl3pPr>
            <a:lvl4pPr marL="1828800" indent="-317500">
              <a:lnSpc>
                <a:spcPct val="115000"/>
              </a:lnSpc>
              <a:spcBef>
                <a:spcPts val="1600"/>
              </a:spcBef>
              <a:spcAft>
                <a:spcPts val="0"/>
              </a:spcAft>
              <a:buClr>
                <a:srgbClr val="FFFFFF"/>
              </a:buClr>
              <a:buSzPts val="1400"/>
              <a:buFont typeface="Anaheim" charset="0"/>
              <a:buChar char="●"/>
              <a:defRPr cap="none">
                <a:solidFill>
                  <a:srgbClr val="FFFFFF"/>
                </a:solidFill>
                <a:latin typeface="Anaheim" charset="0"/>
                <a:ea typeface="Arial" pitchFamily="2" charset="0"/>
                <a:cs typeface="Arial" pitchFamily="2" charset="0"/>
              </a:defRPr>
            </a:lvl4pPr>
            <a:lvl5pPr marL="2286000" indent="-317500">
              <a:lnSpc>
                <a:spcPct val="115000"/>
              </a:lnSpc>
              <a:spcBef>
                <a:spcPts val="1600"/>
              </a:spcBef>
              <a:spcAft>
                <a:spcPts val="0"/>
              </a:spcAft>
              <a:buClr>
                <a:srgbClr val="FFFFFF"/>
              </a:buClr>
              <a:buSzPts val="1400"/>
              <a:buFont typeface="Anaheim" charset="0"/>
              <a:buChar char="○"/>
              <a:defRPr cap="none">
                <a:solidFill>
                  <a:srgbClr val="FFFFFF"/>
                </a:solidFill>
                <a:latin typeface="Anaheim" charset="0"/>
                <a:ea typeface="Arial" pitchFamily="2" charset="0"/>
                <a:cs typeface="Arial" pitchFamily="2" charset="0"/>
              </a:defRPr>
            </a:lvl5pPr>
            <a:lvl6pPr marL="2743200" indent="-317500">
              <a:lnSpc>
                <a:spcPct val="115000"/>
              </a:lnSpc>
              <a:spcBef>
                <a:spcPts val="1600"/>
              </a:spcBef>
              <a:spcAft>
                <a:spcPts val="0"/>
              </a:spcAft>
              <a:buClr>
                <a:srgbClr val="FFFFFF"/>
              </a:buClr>
              <a:buSzPts val="1400"/>
              <a:buFont typeface="Anaheim" charset="0"/>
              <a:buChar char="■"/>
              <a:defRPr cap="none">
                <a:solidFill>
                  <a:srgbClr val="FFFFFF"/>
                </a:solidFill>
                <a:latin typeface="Anaheim" charset="0"/>
                <a:ea typeface="Arial" pitchFamily="2" charset="0"/>
                <a:cs typeface="Arial" pitchFamily="2" charset="0"/>
              </a:defRPr>
            </a:lvl6pPr>
            <a:lvl7pPr marL="3200400" indent="-317500">
              <a:lnSpc>
                <a:spcPct val="115000"/>
              </a:lnSpc>
              <a:spcBef>
                <a:spcPts val="1600"/>
              </a:spcBef>
              <a:spcAft>
                <a:spcPts val="0"/>
              </a:spcAft>
              <a:buClr>
                <a:srgbClr val="FFFFFF"/>
              </a:buClr>
              <a:buSzPts val="1400"/>
              <a:buFont typeface="Anaheim" charset="0"/>
              <a:buChar char="●"/>
              <a:defRPr cap="none">
                <a:solidFill>
                  <a:srgbClr val="FFFFFF"/>
                </a:solidFill>
                <a:latin typeface="Anaheim" charset="0"/>
                <a:ea typeface="Arial" pitchFamily="2" charset="0"/>
                <a:cs typeface="Arial" pitchFamily="2" charset="0"/>
              </a:defRPr>
            </a:lvl7pPr>
            <a:lvl8pPr marL="3657600" indent="-317500">
              <a:lnSpc>
                <a:spcPct val="115000"/>
              </a:lnSpc>
              <a:spcBef>
                <a:spcPts val="1600"/>
              </a:spcBef>
              <a:spcAft>
                <a:spcPts val="0"/>
              </a:spcAft>
              <a:buClr>
                <a:srgbClr val="FFFFFF"/>
              </a:buClr>
              <a:buSzPts val="1400"/>
              <a:buFont typeface="Anaheim" charset="0"/>
              <a:buChar char="○"/>
              <a:defRPr cap="none">
                <a:solidFill>
                  <a:srgbClr val="FFFFFF"/>
                </a:solidFill>
                <a:latin typeface="Anaheim" charset="0"/>
                <a:ea typeface="Arial" pitchFamily="2" charset="0"/>
                <a:cs typeface="Arial" pitchFamily="2" charset="0"/>
              </a:defRPr>
            </a:lvl8pPr>
            <a:lvl9pPr marL="4114800" indent="-317500">
              <a:lnSpc>
                <a:spcPct val="115000"/>
              </a:lnSpc>
              <a:spcBef>
                <a:spcPts val="1600"/>
              </a:spcBef>
              <a:spcAft>
                <a:spcPts val="1600"/>
              </a:spcAft>
              <a:buClr>
                <a:srgbClr val="FFFFFF"/>
              </a:buClr>
              <a:buSzPts val="1400"/>
              <a:buFont typeface="Anaheim" charset="0"/>
              <a:buChar char="■"/>
              <a:defRPr cap="none">
                <a:solidFill>
                  <a:srgbClr val="FFFFFF"/>
                </a:solidFill>
                <a:latin typeface="Anaheim" charset="0"/>
                <a:ea typeface="Arial" pitchFamily="2" charset="0"/>
                <a:cs typeface="Arial" pitchFamily="2" charset="0"/>
              </a:defRPr>
            </a:lvl9pPr>
          </a:lstStyle>
          <a:p>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81" r:id="rId27"/>
    <p:sldLayoutId id="2147483682" r:id="rId28"/>
    <p:sldLayoutId id="2147483683" r:id="rId29"/>
    <p:sldLayoutId id="2147483687" r:id="rId30"/>
    <p:sldLayoutId id="2147483688" r:id="rId31"/>
    <p:sldLayoutId id="2147483689" r:id="rId32"/>
  </p:sldLayoutIdLst>
  <p:hf hdr="0" ftr="0" dt="0"/>
  <p:txStyles>
    <p:titleStyle>
      <a:lvl1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cap="none" spc="0" baseline="0">
          <a:solidFill>
            <a:srgbClr val="000000"/>
          </a:solidFill>
          <a:effectLst/>
          <a:latin typeface="Arial" pitchFamily="2" charset="0"/>
          <a:ea typeface="Arial" pitchFamily="2" charset="0"/>
          <a:cs typeface="Arial"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6;p3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FgQAAK8NAAAEHgAAExQAABAAAAAmAAAACAAAAD2wAAAAAAAA"/>
              </a:ext>
            </a:extLst>
          </p:cNvSpPr>
          <p:nvPr>
            <p:ph type="ctrTitle"/>
          </p:nvPr>
        </p:nvSpPr>
        <p:spPr>
          <a:xfrm>
            <a:off x="664210" y="2224405"/>
            <a:ext cx="4215130" cy="1038860"/>
          </a:xfrm>
        </p:spPr>
        <p:txBody>
          <a:bodyPr vert="horz" wrap="square" lIns="91440" tIns="91440" rIns="91440" bIns="91440" numCol="1" spcCol="215900" anchor="ctr">
            <a:prstTxWarp prst="textNoShape">
              <a:avLst/>
            </a:prstTxWarp>
          </a:bodyPr>
          <a:lstStyle>
            <a:lvl1pPr algn="l">
              <a:spcBef>
                <a:spcPts val="0"/>
              </a:spcBef>
              <a:spcAft>
                <a:spcPts val="0"/>
              </a:spcAft>
              <a:buNone/>
              <a:defRPr sz="5200" cap="none">
                <a:latin typeface="Press Start 2P" charset="0"/>
                <a:ea typeface="Arial" pitchFamily="2" charset="0"/>
                <a:cs typeface="Arial" pitchFamily="2" charset="0"/>
              </a:defRPr>
            </a:lvl1pPr>
            <a:lvl2pPr algn="ctr">
              <a:spcBef>
                <a:spcPts val="0"/>
              </a:spcBef>
              <a:spcAft>
                <a:spcPts val="0"/>
              </a:spcAft>
              <a:buNone/>
              <a:defRPr sz="5200" cap="none">
                <a:solidFill>
                  <a:srgbClr val="191919"/>
                </a:solidFill>
              </a:defRPr>
            </a:lvl2pPr>
            <a:lvl3pPr algn="ctr">
              <a:spcBef>
                <a:spcPts val="0"/>
              </a:spcBef>
              <a:spcAft>
                <a:spcPts val="0"/>
              </a:spcAft>
              <a:buNone/>
              <a:defRPr sz="5200" cap="none">
                <a:solidFill>
                  <a:srgbClr val="191919"/>
                </a:solidFill>
              </a:defRPr>
            </a:lvl3pPr>
            <a:lvl4pPr algn="ctr">
              <a:spcBef>
                <a:spcPts val="0"/>
              </a:spcBef>
              <a:spcAft>
                <a:spcPts val="0"/>
              </a:spcAft>
              <a:buNone/>
              <a:defRPr sz="5200" cap="none">
                <a:solidFill>
                  <a:srgbClr val="191919"/>
                </a:solidFill>
              </a:defRPr>
            </a:lvl4pPr>
            <a:lvl5pPr algn="ctr">
              <a:spcBef>
                <a:spcPts val="0"/>
              </a:spcBef>
              <a:spcAft>
                <a:spcPts val="0"/>
              </a:spcAft>
              <a:buNone/>
              <a:defRPr sz="5200" cap="none">
                <a:solidFill>
                  <a:srgbClr val="191919"/>
                </a:solidFill>
              </a:defRPr>
            </a:lvl5pPr>
            <a:lvl6pPr algn="ctr">
              <a:spcBef>
                <a:spcPts val="0"/>
              </a:spcBef>
              <a:spcAft>
                <a:spcPts val="0"/>
              </a:spcAft>
              <a:buNone/>
              <a:defRPr sz="5200" cap="none">
                <a:solidFill>
                  <a:srgbClr val="191919"/>
                </a:solidFill>
              </a:defRPr>
            </a:lvl6pPr>
            <a:lvl7pPr algn="ctr">
              <a:spcBef>
                <a:spcPts val="0"/>
              </a:spcBef>
              <a:spcAft>
                <a:spcPts val="0"/>
              </a:spcAft>
              <a:buNone/>
              <a:defRPr sz="5200" cap="none">
                <a:solidFill>
                  <a:srgbClr val="191919"/>
                </a:solidFill>
              </a:defRPr>
            </a:lvl7pPr>
            <a:lvl8pPr algn="ctr">
              <a:spcBef>
                <a:spcPts val="0"/>
              </a:spcBef>
              <a:spcAft>
                <a:spcPts val="0"/>
              </a:spcAft>
              <a:buNone/>
              <a:defRPr sz="5200" cap="none">
                <a:solidFill>
                  <a:srgbClr val="191919"/>
                </a:solidFill>
              </a:defRPr>
            </a:lvl8pPr>
            <a:lvl9pPr algn="ctr">
              <a:spcBef>
                <a:spcPts val="0"/>
              </a:spcBef>
              <a:spcAft>
                <a:spcPts val="0"/>
              </a:spcAft>
              <a:buNone/>
              <a:defRPr sz="5200" cap="none">
                <a:solidFill>
                  <a:srgbClr val="191919"/>
                </a:solidFill>
              </a:defRPr>
            </a:lvl9pPr>
          </a:lstStyle>
          <a:p>
            <a:pPr marL="0" indent="0" algn="l">
              <a:spcBef>
                <a:spcPts val="0"/>
              </a:spcBef>
              <a:spcAft>
                <a:spcPts val="0"/>
              </a:spcAft>
              <a:buNone/>
              <a:defRPr sz="3000" cap="none">
                <a:solidFill>
                  <a:srgbClr val="0000FF"/>
                </a:solidFill>
              </a:defRPr>
            </a:pPr>
            <a:r>
              <a:rPr lang="en-US" cap="none"/>
              <a:t> </a:t>
            </a:r>
            <a:r>
              <a:rPr lang="en-US" cap="none">
                <a:solidFill>
                  <a:srgbClr val="00007F"/>
                </a:solidFill>
              </a:rPr>
              <a:t>  STEAM</a:t>
            </a:r>
            <a:endParaRPr lang="en-US" cap="none"/>
          </a:p>
        </p:txBody>
      </p:sp>
      <p:sp>
        <p:nvSpPr>
          <p:cNvPr id="3" name="Google Shape;377;p3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YwQAACkUAABRHgAA6xcAABAAAAAmAAAACAAAADwwAAAAAAAA"/>
              </a:ext>
            </a:extLst>
          </p:cNvSpPr>
          <p:nvPr>
            <p:ph type="subTitle" idx="1"/>
          </p:nvPr>
        </p:nvSpPr>
        <p:spPr/>
        <p:txBody>
          <a:bodyPr vert="horz" wrap="square" lIns="91440" tIns="91440" rIns="91440" bIns="91440" numCol="1" spcCol="215900" anchor="ctr">
            <a:prstTxWarp prst="textNoShape">
              <a:avLst/>
            </a:prstTxWarp>
          </a:bodyPr>
          <a:lstStyle/>
          <a:p>
            <a:pPr marL="0" indent="0" algn="l">
              <a:spcBef>
                <a:spcPts val="0"/>
              </a:spcBef>
              <a:spcAft>
                <a:spcPts val="0"/>
              </a:spcAft>
              <a:buNone/>
              <a:defRPr lang="en-US" cap="none"/>
            </a:pPr>
            <a:r>
              <a:t>Trabalho em Grupo SQUAD 3 - Módulo 4</a:t>
            </a:r>
          </a:p>
        </p:txBody>
      </p:sp>
      <p:sp>
        <p:nvSpPr>
          <p:cNvPr id="4" name="Google Shape;378;p3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EAC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4gAAAIEHAACqJAAAjQ0AABAAAAAmAAAACAAAAD0wAAAAAAAA"/>
              </a:ext>
            </a:extLst>
          </p:cNvSpPr>
          <p:nvPr>
            <p:ph type="ctrTitle" idx="2"/>
          </p:nvPr>
        </p:nvSpPr>
        <p:spPr>
          <a:xfrm>
            <a:off x="143510" y="1219835"/>
            <a:ext cx="5816600" cy="982980"/>
          </a:xfrm>
        </p:spPr>
        <p:txBody>
          <a:bodyPr vert="horz" wrap="square" lIns="91440" tIns="365760" rIns="91440" bIns="91440" numCol="1" spcCol="215900" anchor="ctr">
            <a:prstTxWarp prst="textNoShape">
              <a:avLst/>
            </a:prstTxWarp>
          </a:bodyPr>
          <a:lstStyle/>
          <a:p>
            <a:pPr marL="0" indent="0" algn="l">
              <a:spcBef>
                <a:spcPts val="0"/>
              </a:spcBef>
              <a:spcAft>
                <a:spcPts val="0"/>
              </a:spcAft>
              <a:buNone/>
              <a:defRPr sz="3000" cap="none"/>
            </a:pPr>
            <a:r>
              <a:t>BANCO DE DADOS</a:t>
            </a:r>
          </a:p>
        </p:txBody>
      </p:sp>
      <p:pic>
        <p:nvPicPr>
          <p:cNvPr id="5" name="Imagem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4Q3oYxMAAAAlAAAAEQAAAC8BAAAAkAAAAEgAAACQAAAAS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Ot9/wVRKo4BAAAAAAAAAAAAAAAAAAAAAAAAAAAAAAAAAAAAAAAAAAD///8Cf39/AP/kAAPMzMwAwMD/AH9/fwAAAAAAAAAAAAAAAAD///8AAAAAACEAAAAYAAAAFAAAALckAACVBwAASzYAACkZAAAQAAAAJgAAAAgAAAD//////////w=="/>
              </a:ext>
            </a:extLst>
          </p:cNvPicPr>
          <p:nvPr/>
        </p:nvPicPr>
        <p:blipFill>
          <a:blip r:embed="rId3"/>
          <a:stretch>
            <a:fillRect/>
          </a:stretch>
        </p:blipFill>
        <p:spPr>
          <a:xfrm>
            <a:off x="5968365" y="1232535"/>
            <a:ext cx="2857500" cy="2857500"/>
          </a:xfrm>
          <a:prstGeom prst="rect">
            <a:avLst/>
          </a:prstGeom>
          <a:noFill/>
          <a:ln>
            <a:noFill/>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sgQAAPUEAAAWNAAAewgAABAAAAAmAAAACAAAAD0wAAAAAAAA"/>
              </a:ext>
            </a:extLst>
          </p:cNvSpPr>
          <p:nvPr>
            <p:ph type="title"/>
          </p:nvPr>
        </p:nvSpPr>
        <p:spPr>
          <a:xfrm>
            <a:off x="663892" y="805815"/>
            <a:ext cx="7970520" cy="572770"/>
          </a:xfrm>
        </p:spPr>
        <p:txBody>
          <a:bodyPr vert="horz" wrap="square" lIns="91440" tIns="91440" rIns="91440" bIns="91440" numCol="1" spcCol="215900" anchor="ctr">
            <a:prstTxWarp prst="textNoShape">
              <a:avLst/>
            </a:prstTxWarp>
          </a:bodyPr>
          <a:lstStyle/>
          <a:p>
            <a:r>
              <a:rPr dirty="0" smtClean="0"/>
              <a:t>Qua</a:t>
            </a:r>
            <a:r>
              <a:rPr lang="pt-BR" dirty="0" err="1" smtClean="0"/>
              <a:t>is</a:t>
            </a:r>
            <a:r>
              <a:rPr dirty="0" smtClean="0"/>
              <a:t> </a:t>
            </a:r>
            <a:r>
              <a:rPr lang="pt-BR" dirty="0" smtClean="0"/>
              <a:t>são os</a:t>
            </a:r>
            <a:r>
              <a:rPr dirty="0" smtClean="0"/>
              <a:t> </a:t>
            </a:r>
            <a:r>
              <a:rPr dirty="0" err="1" smtClean="0"/>
              <a:t>jogo</a:t>
            </a:r>
            <a:r>
              <a:rPr lang="pt-BR" dirty="0" smtClean="0"/>
              <a:t>s</a:t>
            </a:r>
            <a:r>
              <a:rPr dirty="0" smtClean="0"/>
              <a:t> </a:t>
            </a:r>
            <a:r>
              <a:rPr dirty="0"/>
              <a:t>com </a:t>
            </a:r>
            <a:r>
              <a:rPr dirty="0" err="1"/>
              <a:t>mais</a:t>
            </a:r>
            <a:r>
              <a:rPr dirty="0"/>
              <a:t> </a:t>
            </a:r>
            <a:r>
              <a:rPr dirty="0" err="1"/>
              <a:t>avaliações</a:t>
            </a:r>
            <a:r>
              <a:rPr dirty="0"/>
              <a:t> </a:t>
            </a:r>
            <a:r>
              <a:rPr dirty="0" err="1"/>
              <a:t>positivas</a:t>
            </a:r>
            <a:r>
              <a:rPr dirty="0"/>
              <a:t>?</a:t>
            </a:r>
          </a:p>
        </p:txBody>
      </p:sp>
      <p:pic>
        <p:nvPicPr>
          <p:cNvPr id="3" name="Imagem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4Q3oYxMAAAAlAAAAEQAAAC8BAAAAkAAAAEgAAACQAAAAS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AcAAAA4AAAAAAAAAAAAAAAAAAAA////AAAAAAAAAAAAAAAAAAAAAAAAAAAAAAAAAAAAAABkAAAAZAAAAAAAAAAjAAAABAAAAGQAAAAXAAAAFAAAAAAAAAAAAAAA/38AAP9/AAAAAAAACQAAAAQAAAAJGII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Ot9/wVRKo4BAAAAAAAAAAAAAAAAAAAAAAAAAAAAAAAAAAAAAAAAAAD///8Cf39/AP/kAAPMzMwAwMD/AH9/fwAAAAAAAAAAAAAAAAD///8AAAAAACEAAAAYAAAAFAAAAFUOAACMCQAA3ioAAGsbAAAQAAAAJgAAAAgAAAD//////////w=="/>
              </a:ext>
            </a:extLst>
          </p:cNvPicPr>
          <p:nvPr/>
        </p:nvPicPr>
        <p:blipFill>
          <a:blip r:embed="rId2"/>
          <a:stretch>
            <a:fillRect/>
          </a:stretch>
        </p:blipFill>
        <p:spPr>
          <a:xfrm>
            <a:off x="2329815" y="1551940"/>
            <a:ext cx="4638675" cy="2905125"/>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sgQAAPUEAAAWNAAAewgAABAAAAAmAAAACAAAAD0wAAAAAAAA"/>
              </a:ext>
            </a:extLst>
          </p:cNvSpPr>
          <p:nvPr>
            <p:ph type="title"/>
          </p:nvPr>
        </p:nvSpPr>
        <p:spPr>
          <a:xfrm>
            <a:off x="764539" y="805815"/>
            <a:ext cx="7898765" cy="572770"/>
          </a:xfrm>
        </p:spPr>
        <p:txBody>
          <a:bodyPr vert="horz" wrap="square" lIns="91440" tIns="91440" rIns="91440" bIns="91440" numCol="1" spcCol="215900" anchor="ctr">
            <a:prstTxWarp prst="textNoShape">
              <a:avLst/>
            </a:prstTxWarp>
          </a:bodyPr>
          <a:lstStyle/>
          <a:p>
            <a:r>
              <a:rPr dirty="0" err="1"/>
              <a:t>Qual</a:t>
            </a:r>
            <a:r>
              <a:rPr dirty="0"/>
              <a:t> </a:t>
            </a:r>
            <a:r>
              <a:rPr lang="pt-BR" dirty="0" smtClean="0"/>
              <a:t>são os</a:t>
            </a:r>
            <a:r>
              <a:rPr dirty="0" smtClean="0"/>
              <a:t> </a:t>
            </a:r>
            <a:r>
              <a:rPr dirty="0" err="1" smtClean="0"/>
              <a:t>jogo</a:t>
            </a:r>
            <a:r>
              <a:rPr lang="pt-BR" dirty="0" smtClean="0"/>
              <a:t>s</a:t>
            </a:r>
            <a:r>
              <a:rPr dirty="0" smtClean="0"/>
              <a:t> </a:t>
            </a:r>
            <a:r>
              <a:rPr dirty="0"/>
              <a:t>com </a:t>
            </a:r>
            <a:r>
              <a:rPr dirty="0" err="1"/>
              <a:t>mais</a:t>
            </a:r>
            <a:r>
              <a:rPr dirty="0"/>
              <a:t> </a:t>
            </a:r>
            <a:r>
              <a:rPr dirty="0" err="1"/>
              <a:t>avaliações</a:t>
            </a:r>
            <a:r>
              <a:rPr dirty="0"/>
              <a:t> </a:t>
            </a:r>
            <a:r>
              <a:rPr dirty="0" err="1"/>
              <a:t>negativas</a:t>
            </a:r>
            <a:r>
              <a:rPr dirty="0"/>
              <a:t>?</a:t>
            </a:r>
          </a:p>
        </p:txBody>
      </p:sp>
      <p:pic>
        <p:nvPicPr>
          <p:cNvPr id="3" name="Imagem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4Q3oYxMAAAAlAAAAEQAAAC8BAAAAkAAAAEgAAACQAAAAS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AcAAAA4AAAAAAAAAAAAAAAAAAAA////AAAAAAAAAAAAAAAAAAAAAAAAAAAAAAAAAAAAAABkAAAAZAAAAAAAAAAjAAAABAAAAGQAAAAXAAAAFAAAAAAAAAAAAAAA/38AAP9/AAAAAAAACQAAAAQAAAD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Ot9/wVRKo4BAAAAAAAAAAAAAAAAAAAAAAAAAAAAAAAAAAAAAAAAAAD///8Cf39/AP/kAAPMzMwAwMD/AH9/fwAAAAAAAAAAAAAAAAD///8AAAAAACEAAAAYAAAAFAAAALsOAACeCQAARCsAAH0bAAAQAAAAJgAAAAgAAAD//////////w=="/>
              </a:ext>
            </a:extLst>
          </p:cNvPicPr>
          <p:nvPr/>
        </p:nvPicPr>
        <p:blipFill>
          <a:blip r:embed="rId2"/>
          <a:stretch>
            <a:fillRect/>
          </a:stretch>
        </p:blipFill>
        <p:spPr>
          <a:xfrm>
            <a:off x="2394585" y="1563370"/>
            <a:ext cx="4638675" cy="2905125"/>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sgQAAPUEAAAWNAAAewgAABAAAAAmAAAACAAAAD0wAAAAAAAA"/>
              </a:ext>
            </a:extLst>
          </p:cNvSpPr>
          <p:nvPr>
            <p:ph type="title"/>
          </p:nvPr>
        </p:nvSpPr>
        <p:spPr>
          <a:xfrm>
            <a:off x="740727" y="805815"/>
            <a:ext cx="7703820" cy="572770"/>
          </a:xfrm>
        </p:spPr>
        <p:txBody>
          <a:bodyPr vert="horz" wrap="square" lIns="91440" tIns="91440" rIns="91440" bIns="91440" numCol="1" spcCol="215900" anchor="ctr">
            <a:prstTxWarp prst="textNoShape">
              <a:avLst/>
            </a:prstTxWarp>
          </a:bodyPr>
          <a:lstStyle/>
          <a:p>
            <a:r>
              <a:rPr dirty="0" smtClean="0"/>
              <a:t>Qua</a:t>
            </a:r>
            <a:r>
              <a:rPr lang="pt-BR" dirty="0" err="1" smtClean="0"/>
              <a:t>is</a:t>
            </a:r>
            <a:r>
              <a:rPr dirty="0" smtClean="0"/>
              <a:t> </a:t>
            </a:r>
            <a:r>
              <a:rPr dirty="0" err="1" smtClean="0"/>
              <a:t>empresa</a:t>
            </a:r>
            <a:r>
              <a:rPr lang="pt-BR" dirty="0" smtClean="0"/>
              <a:t>s</a:t>
            </a:r>
            <a:r>
              <a:rPr dirty="0" smtClean="0"/>
              <a:t> t</a:t>
            </a:r>
            <a:r>
              <a:rPr lang="pt-BR" dirty="0" smtClean="0"/>
              <a:t>ê</a:t>
            </a:r>
            <a:r>
              <a:rPr dirty="0" smtClean="0"/>
              <a:t>m </a:t>
            </a:r>
            <a:r>
              <a:rPr dirty="0" err="1"/>
              <a:t>mais</a:t>
            </a:r>
            <a:r>
              <a:rPr dirty="0"/>
              <a:t> </a:t>
            </a:r>
            <a:r>
              <a:rPr dirty="0" err="1"/>
              <a:t>jogos</a:t>
            </a:r>
            <a:r>
              <a:rPr dirty="0"/>
              <a:t> </a:t>
            </a:r>
            <a:r>
              <a:rPr dirty="0" err="1"/>
              <a:t>na</a:t>
            </a:r>
            <a:r>
              <a:rPr dirty="0"/>
              <a:t> Steam?</a:t>
            </a:r>
          </a:p>
        </p:txBody>
      </p:sp>
      <p:pic>
        <p:nvPicPr>
          <p:cNvPr id="3" name="Imagem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4Q3oYxMAAAAlAAAAEQAAAC8BAAAAkAAAAEgAAACQAAAAS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AcAAAA4AAAAAAAAAAAAAAAAAAAA////AAAAAAAAAAAAAAAAAAAAAAAAAAAAAAAAAAAAAABkAAAAZAAAAAAAAAAjAAAABAAAAGQAAAAXAAAAFAAAAAAAAAAAAAAA/38AAP9/AAAAAAAACQAAAAQAAADyA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Ot9/wVRKo4BAAAAAAAAAAAAAAAAAAAAAAAAAAAAAAAAAAAAAAAAAAD///8Cf39/AP/kAAPMzMwAwMD/AH9/fwAAAAAAAAAAAAAAAAD///8AAAAAACEAAAAYAAAAFAAAAPwNAAAKCgAAhSoAAOkbAAAQAAAAJgAAAAgAAAD//////////w=="/>
              </a:ext>
            </a:extLst>
          </p:cNvPicPr>
          <p:nvPr/>
        </p:nvPicPr>
        <p:blipFill>
          <a:blip r:embed="rId2"/>
          <a:stretch>
            <a:fillRect/>
          </a:stretch>
        </p:blipFill>
        <p:spPr>
          <a:xfrm>
            <a:off x="2273300" y="1631950"/>
            <a:ext cx="4638675" cy="2905125"/>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sgQAAPUEAAAWNAAAewgAABAAAAAmAAAACAAAAD0wAAAAAAAA"/>
              </a:ext>
            </a:extLst>
          </p:cNvSpPr>
          <p:nvPr>
            <p:ph type="title"/>
          </p:nvPr>
        </p:nvSpPr>
        <p:spPr>
          <a:xfrm>
            <a:off x="690880" y="805815"/>
            <a:ext cx="8114030" cy="572770"/>
          </a:xfrm>
        </p:spPr>
        <p:txBody>
          <a:bodyPr vert="horz" wrap="square" lIns="91440" tIns="91440" rIns="91440" bIns="91440" numCol="1" spcCol="215900" anchor="ctr">
            <a:prstTxWarp prst="textNoShape">
              <a:avLst/>
            </a:prstTxWarp>
          </a:bodyPr>
          <a:lstStyle/>
          <a:p>
            <a:r>
              <a:rPr dirty="0" smtClean="0"/>
              <a:t>Qua</a:t>
            </a:r>
            <a:r>
              <a:rPr lang="pt-BR" dirty="0" err="1" smtClean="0"/>
              <a:t>is</a:t>
            </a:r>
            <a:r>
              <a:rPr lang="pt-BR" dirty="0" smtClean="0"/>
              <a:t> são os</a:t>
            </a:r>
            <a:r>
              <a:rPr dirty="0" smtClean="0"/>
              <a:t> </a:t>
            </a:r>
            <a:r>
              <a:rPr dirty="0" err="1" smtClean="0"/>
              <a:t>jogo</a:t>
            </a:r>
            <a:r>
              <a:rPr lang="pt-BR" dirty="0" smtClean="0"/>
              <a:t>s</a:t>
            </a:r>
            <a:r>
              <a:rPr dirty="0" smtClean="0"/>
              <a:t> </a:t>
            </a:r>
            <a:r>
              <a:rPr dirty="0"/>
              <a:t>com </a:t>
            </a:r>
            <a:r>
              <a:rPr dirty="0" smtClean="0"/>
              <a:t>ma</a:t>
            </a:r>
            <a:r>
              <a:rPr lang="pt-BR" dirty="0" err="1" smtClean="0"/>
              <a:t>ior</a:t>
            </a:r>
            <a:r>
              <a:rPr dirty="0" smtClean="0"/>
              <a:t> </a:t>
            </a:r>
            <a:r>
              <a:rPr dirty="0"/>
              <a:t>tempo </a:t>
            </a:r>
            <a:r>
              <a:rPr dirty="0" err="1"/>
              <a:t>médio</a:t>
            </a:r>
            <a:r>
              <a:rPr dirty="0"/>
              <a:t> de </a:t>
            </a:r>
            <a:r>
              <a:rPr dirty="0" err="1"/>
              <a:t>jogo</a:t>
            </a:r>
            <a:r>
              <a:rPr dirty="0"/>
              <a:t>?</a:t>
            </a:r>
          </a:p>
        </p:txBody>
      </p:sp>
      <p:pic>
        <p:nvPicPr>
          <p:cNvPr id="3" name="Imagem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4Q3oYxMAAAAlAAAAEQAAAC8BAAAAkAAAAEgAAACQAAAAS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AcAAAA4AAAAAAAAAAAAAAAAAAAA////AAAAAAAAAAAAAAAAAAAAAAAAAAAAAAAAAAAAAABkAAAAZAAAAAAAAAAjAAAABAAAAGQAAAAXAAAAFAAAAAAAAAAAAAAA/38AAP9/AAAAAAAACQAAAAQAAAAx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Ot9/wVRKo4BAAAAAAAAAAAAAAAAAAAAAAAAAAAAAAAAAAAAAAAAAAD///8Cf39/AP/kAAPMzMwAwMD/AH9/fwAAAAAAAAAAAAAAAAD///8AAAAAACEAAAAYAAAAFAAAAOkOAACECQAAgSsAAGMbAAAQAAAAJgAAAAgAAAD//////////w=="/>
              </a:ext>
            </a:extLst>
          </p:cNvPicPr>
          <p:nvPr/>
        </p:nvPicPr>
        <p:blipFill>
          <a:blip r:embed="rId2"/>
          <a:stretch>
            <a:fillRect/>
          </a:stretch>
        </p:blipFill>
        <p:spPr>
          <a:xfrm>
            <a:off x="2423795" y="1546860"/>
            <a:ext cx="4648200" cy="2905125"/>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67;p3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bgQAAL0CAADSMwAAQwYAABAAAAAmAAAACAAAADwwAAAAAAAA"/>
              </a:ext>
            </a:extLst>
          </p:cNvSpPr>
          <p:nvPr>
            <p:ph type="title"/>
          </p:nvPr>
        </p:nvSpPr>
        <p:spPr/>
        <p:txBody>
          <a:bodyPr vert="horz" wrap="square" lIns="91440" tIns="91440" rIns="91440" bIns="91440" numCol="1" spcCol="215900" anchor="ctr">
            <a:prstTxWarp prst="textNoShape">
              <a:avLst/>
            </a:prstTxWarp>
          </a:bodyPr>
          <a:lstStyle/>
          <a:p>
            <a:pPr marL="0" indent="0" algn="ctr">
              <a:spcBef>
                <a:spcPts val="0"/>
              </a:spcBef>
              <a:spcAft>
                <a:spcPts val="0"/>
              </a:spcAft>
              <a:buNone/>
              <a:defRPr lang="en-US" cap="none"/>
            </a:pPr>
            <a:r>
              <a:t>O que é a Steam?</a:t>
            </a:r>
          </a:p>
        </p:txBody>
      </p:sp>
      <p:sp>
        <p:nvSpPr>
          <p:cNvPr id="3" name="Google Shape;468;p3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P996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agQAAMoAAADOMwAAoRUAAAAAAAAmAAAACAAAAD0wAAAAAAAA"/>
              </a:ext>
            </a:extLst>
          </p:cNvSpPr>
          <p:nvPr>
            <p:ph type="body" idx="1"/>
          </p:nvPr>
        </p:nvSpPr>
        <p:spPr>
          <a:xfrm>
            <a:off x="717550" y="128270"/>
            <a:ext cx="7703820" cy="3387725"/>
          </a:xfrm>
        </p:spPr>
        <p:txBody>
          <a:bodyPr vert="horz" wrap="square" lIns="91440" tIns="91440" rIns="91440" bIns="91440" numCol="1" spcCol="215900" anchor="ctr">
            <a:prstTxWarp prst="textNoShape">
              <a:avLst/>
            </a:prstTxWarp>
          </a:bodyPr>
          <a:lstStyle/>
          <a:p>
            <a:pPr marL="0" indent="0">
              <a:buNone/>
            </a:pPr>
            <a:r>
              <a:t>O Steam é uma plataforma de distribuição de jogos digitais para computadores (Windows, macOS e Linux). Foi uma das primeiras de seu gênero a ser lançada e permite que consumidores comprem ou ativem jogos dentro do serviço. Possui um programa cliente, que deve ser instalado no computador, para que os jogos possam ser executados, mantendo tudo atualizado. Além de loja digital, funciona também como rede social.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6;p3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axgAAPkIAADdMwAAgA8AABAAAAAmAAAACAAAADwwAAAAAAAA"/>
              </a:ext>
            </a:extLst>
          </p:cNvSpPr>
          <p:nvPr>
            <p:ph type="title"/>
          </p:nvPr>
        </p:nvSpPr>
        <p:spPr/>
        <p:txBody>
          <a:bodyPr vert="horz" wrap="square" lIns="91440" tIns="91440" rIns="91440" bIns="91440" numCol="1" spcCol="215900" anchor="ctr">
            <a:prstTxWarp prst="textNoShape">
              <a:avLst/>
            </a:prstTxWarp>
          </a:bodyPr>
          <a:lstStyle/>
          <a:p>
            <a:pPr marL="0" indent="0" algn="r">
              <a:spcBef>
                <a:spcPts val="0"/>
              </a:spcBef>
              <a:spcAft>
                <a:spcPts val="0"/>
              </a:spcAft>
              <a:buNone/>
            </a:pPr>
            <a:r>
              <a:t>Sobre o Projeto</a:t>
            </a:r>
          </a:p>
        </p:txBody>
      </p:sp>
      <p:sp>
        <p:nvSpPr>
          <p:cNvPr id="3" name="Google Shape;497;p3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axgAAEIRAADdMwAAbRgAABAAAAAmAAAACAAAAD0wAAAAAAAA"/>
              </a:ext>
            </a:extLst>
          </p:cNvSpPr>
          <p:nvPr>
            <p:ph type="subTitle" idx="1"/>
          </p:nvPr>
        </p:nvSpPr>
        <p:spPr>
          <a:xfrm>
            <a:off x="3969385" y="2805430"/>
            <a:ext cx="4461510" cy="1165225"/>
          </a:xfrm>
        </p:spPr>
        <p:txBody>
          <a:bodyPr vert="horz" wrap="square" lIns="91440" tIns="91440" rIns="91440" bIns="91440" numCol="1" spcCol="215900" anchor="ctr">
            <a:prstTxWarp prst="textNoShape">
              <a:avLst/>
            </a:prstTxWarp>
          </a:bodyPr>
          <a:lstStyle/>
          <a:p>
            <a:pPr marL="0" indent="0" algn="r">
              <a:spcBef>
                <a:spcPts val="0"/>
              </a:spcBef>
              <a:spcAft>
                <a:spcPts val="0"/>
              </a:spcAft>
              <a:buNone/>
            </a:pPr>
            <a:r>
              <a:rPr lang="en-US" cap="none"/>
              <a:t>Neste projeto, nosso squad criou um painel de controle com base nos dados selecionados por nós. O objetivo é realizar uma apresentação explorando esses dados. Durante a apresentação, vamos abordar as perguntas importantes, explicar sua relevância e mostrar as consultas SQL que as respondem.</a:t>
            </a:r>
          </a:p>
        </p:txBody>
      </p:sp>
      <p:grpSp>
        <p:nvGrpSpPr>
          <p:cNvPr id="4" name="Google Shape;498;p34"/>
          <p:cNvGrpSpPr>
            <a:extLst>
              <a:ext uri="smNativeData">
                <pr:smNativeData xmlns:mc="http://schemas.openxmlformats.org/markup-compatibility/2006" xmlns:p14="http://schemas.microsoft.com/office/powerpoint/2010/main" xmlns:p15="http://schemas.microsoft.com/office/powerpoint/2012/main" xmlns:pr="smNativeData" xmlns="smNativeData" val="SMDATA_6_4Q3oYxMAAAAlAAAAAQAAAA8BAAAAkAAAAEgAAACQAAAASAAAAAAAAAAAAAAAAAAAABcAAAAUAAAAAAAAAAAAAAD/fwAA/38AAAAAAAAJAAAABAAAAAYAAAAfAAAAVAAAAAAAAAAAAAAAAAAAAAAAAAAAAAAAAAAAAAAAAAAAAAAAAAAAAAAAAAAAAAAAAAAAAAAAAAAAAAAAAAAAAAAAAAAAAAAAAAAAAAAAAAAAAAAAAAAAACEAAAAYAAAAFAAAAGMEAAD0BwAAwRIAALAXAAAQAAAAJgAAAAgAAAD/////AAAAAA=="/>
              </a:ext>
            </a:extLst>
          </p:cNvGrpSpPr>
          <p:nvPr/>
        </p:nvGrpSpPr>
        <p:grpSpPr>
          <a:xfrm>
            <a:off x="713105" y="1292860"/>
            <a:ext cx="2335530" cy="2557780"/>
            <a:chOff x="713105" y="1292860"/>
            <a:chExt cx="2335530" cy="2557780"/>
          </a:xfrm>
        </p:grpSpPr>
        <p:sp>
          <p:nvSpPr>
            <p:cNvPr id="97" name="Google Shape;499;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GAAAAAAAAAAEAAAAhJioAUgAAACcAAABAAAAAZAAAAGQAAAAAAAAAy8vLAFIAAAAnAAAAQ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EqjgEAAAAAAAAAAAAAAAAAAAAAAAAAAAAAAAAAAAAAAAAAAP///wJ/f38AISYqAMvLywDAwP8Af39/AAAAAAAAAAAAAAAAAAAAAAAAAAAAIQAAABgAAAAUAAAAYwQAAPQHAADBEgAAsBcAAAAAAAAmAAAACAAAAP//////////"/>
                </a:ext>
              </a:extLst>
            </p:cNvSpPr>
            <p:nvPr/>
          </p:nvSpPr>
          <p:spPr>
            <a:xfrm>
              <a:off x="713105" y="1292860"/>
              <a:ext cx="2335530" cy="2557780"/>
            </a:xfrm>
            <a:custGeom>
              <a:avLst/>
              <a:gdLst/>
              <a:ahLst/>
              <a:cxnLst/>
              <a:rect l="0" t="0" r="2335530" b="2557780"/>
              <a:pathLst>
                <a:path w="2335530" h="2557780">
                  <a:moveTo>
                    <a:pt x="1166840" y="0"/>
                  </a:moveTo>
                  <a:cubicBezTo>
                    <a:pt x="923437" y="0"/>
                    <a:pt x="689668" y="75383"/>
                    <a:pt x="490737" y="216360"/>
                  </a:cubicBezTo>
                  <a:cubicBezTo>
                    <a:pt x="446265" y="249195"/>
                    <a:pt x="401870" y="285885"/>
                    <a:pt x="359324" y="324578"/>
                  </a:cubicBezTo>
                  <a:cubicBezTo>
                    <a:pt x="336202" y="347702"/>
                    <a:pt x="314929" y="370903"/>
                    <a:pt x="291729" y="394103"/>
                  </a:cubicBezTo>
                  <a:lnTo>
                    <a:pt x="200935" y="394103"/>
                  </a:lnTo>
                  <a:cubicBezTo>
                    <a:pt x="193227" y="392176"/>
                    <a:pt x="183593" y="390250"/>
                    <a:pt x="175808" y="390250"/>
                  </a:cubicBezTo>
                  <a:cubicBezTo>
                    <a:pt x="146828" y="390250"/>
                    <a:pt x="119775" y="405665"/>
                    <a:pt x="104360" y="430793"/>
                  </a:cubicBezTo>
                  <a:cubicBezTo>
                    <a:pt x="94725" y="450140"/>
                    <a:pt x="90872" y="471336"/>
                    <a:pt x="96652" y="492610"/>
                  </a:cubicBezTo>
                  <a:cubicBezTo>
                    <a:pt x="96652" y="494537"/>
                    <a:pt x="98579" y="496464"/>
                    <a:pt x="98579" y="496464"/>
                  </a:cubicBezTo>
                  <a:lnTo>
                    <a:pt x="98579" y="699335"/>
                  </a:lnTo>
                  <a:cubicBezTo>
                    <a:pt x="83087" y="734098"/>
                    <a:pt x="69599" y="768860"/>
                    <a:pt x="57960" y="801696"/>
                  </a:cubicBezTo>
                  <a:cubicBezTo>
                    <a:pt x="56034" y="809404"/>
                    <a:pt x="54107" y="815262"/>
                    <a:pt x="52180" y="822969"/>
                  </a:cubicBezTo>
                  <a:cubicBezTo>
                    <a:pt x="48326" y="836458"/>
                    <a:pt x="44472" y="850024"/>
                    <a:pt x="40619" y="863513"/>
                  </a:cubicBezTo>
                  <a:cubicBezTo>
                    <a:pt x="36765" y="877079"/>
                    <a:pt x="32911" y="892494"/>
                    <a:pt x="29057" y="909914"/>
                  </a:cubicBezTo>
                  <a:lnTo>
                    <a:pt x="27053" y="915695"/>
                  </a:lnTo>
                  <a:cubicBezTo>
                    <a:pt x="23200" y="931111"/>
                    <a:pt x="21273" y="946604"/>
                    <a:pt x="17419" y="962019"/>
                  </a:cubicBezTo>
                  <a:lnTo>
                    <a:pt x="17419" y="965873"/>
                  </a:lnTo>
                  <a:cubicBezTo>
                    <a:pt x="11638" y="998786"/>
                    <a:pt x="7785" y="1029695"/>
                    <a:pt x="3931" y="1062530"/>
                  </a:cubicBezTo>
                  <a:cubicBezTo>
                    <a:pt x="3931" y="1062530"/>
                    <a:pt x="3931" y="1077946"/>
                    <a:pt x="3931" y="1077946"/>
                  </a:cubicBezTo>
                  <a:cubicBezTo>
                    <a:pt x="3931" y="1077946"/>
                    <a:pt x="2004" y="1081800"/>
                    <a:pt x="2004" y="1081800"/>
                  </a:cubicBezTo>
                  <a:cubicBezTo>
                    <a:pt x="2004" y="1091512"/>
                    <a:pt x="2004" y="1101146"/>
                    <a:pt x="2004" y="1108854"/>
                  </a:cubicBezTo>
                  <a:cubicBezTo>
                    <a:pt x="77" y="1128201"/>
                    <a:pt x="77" y="1147471"/>
                    <a:pt x="77" y="1168745"/>
                  </a:cubicBezTo>
                  <a:lnTo>
                    <a:pt x="77" y="2480470"/>
                  </a:lnTo>
                  <a:cubicBezTo>
                    <a:pt x="77" y="2522940"/>
                    <a:pt x="34838" y="2557703"/>
                    <a:pt x="75379" y="2557703"/>
                  </a:cubicBezTo>
                  <a:lnTo>
                    <a:pt x="2260151" y="2557703"/>
                  </a:lnTo>
                  <a:cubicBezTo>
                    <a:pt x="2300692" y="2557703"/>
                    <a:pt x="2335530" y="2522940"/>
                    <a:pt x="2335530" y="2480470"/>
                  </a:cubicBezTo>
                  <a:lnTo>
                    <a:pt x="2335530" y="1168745"/>
                  </a:lnTo>
                  <a:cubicBezTo>
                    <a:pt x="2335530" y="1157183"/>
                    <a:pt x="2335530" y="1147471"/>
                    <a:pt x="2335530" y="1137836"/>
                  </a:cubicBezTo>
                  <a:cubicBezTo>
                    <a:pt x="2335530" y="1118489"/>
                    <a:pt x="2333526" y="1101146"/>
                    <a:pt x="2333526" y="1085654"/>
                  </a:cubicBezTo>
                  <a:cubicBezTo>
                    <a:pt x="2331599" y="1079873"/>
                    <a:pt x="2331599" y="1076019"/>
                    <a:pt x="2331599" y="1070238"/>
                  </a:cubicBezTo>
                  <a:cubicBezTo>
                    <a:pt x="2331599" y="1064457"/>
                    <a:pt x="2329672" y="1058599"/>
                    <a:pt x="2329672" y="1054745"/>
                  </a:cubicBezTo>
                  <a:cubicBezTo>
                    <a:pt x="2329672" y="1048964"/>
                    <a:pt x="2329672" y="1043183"/>
                    <a:pt x="2327745" y="1039329"/>
                  </a:cubicBezTo>
                  <a:cubicBezTo>
                    <a:pt x="2327745" y="1031621"/>
                    <a:pt x="2325819" y="1023837"/>
                    <a:pt x="2325819" y="1016129"/>
                  </a:cubicBezTo>
                  <a:cubicBezTo>
                    <a:pt x="2325819" y="1010348"/>
                    <a:pt x="2323892" y="1002640"/>
                    <a:pt x="2323892" y="996782"/>
                  </a:cubicBezTo>
                  <a:cubicBezTo>
                    <a:pt x="2321965" y="992928"/>
                    <a:pt x="2321965" y="989074"/>
                    <a:pt x="2321965" y="987147"/>
                  </a:cubicBezTo>
                  <a:lnTo>
                    <a:pt x="2321965" y="983293"/>
                  </a:lnTo>
                  <a:cubicBezTo>
                    <a:pt x="2320038" y="981366"/>
                    <a:pt x="2320038" y="979439"/>
                    <a:pt x="2320038" y="977512"/>
                  </a:cubicBezTo>
                  <a:cubicBezTo>
                    <a:pt x="2318111" y="969804"/>
                    <a:pt x="2318111" y="963946"/>
                    <a:pt x="2316184" y="956239"/>
                  </a:cubicBezTo>
                  <a:cubicBezTo>
                    <a:pt x="2316184" y="956239"/>
                    <a:pt x="2316184" y="950458"/>
                    <a:pt x="2316184" y="950458"/>
                  </a:cubicBezTo>
                  <a:cubicBezTo>
                    <a:pt x="2314257" y="946604"/>
                    <a:pt x="2314257" y="942750"/>
                    <a:pt x="2312330" y="938896"/>
                  </a:cubicBezTo>
                  <a:cubicBezTo>
                    <a:pt x="2312330" y="933038"/>
                    <a:pt x="2310404" y="927257"/>
                    <a:pt x="2310404" y="923403"/>
                  </a:cubicBezTo>
                  <a:cubicBezTo>
                    <a:pt x="2306550" y="907987"/>
                    <a:pt x="2302619" y="894421"/>
                    <a:pt x="2300692" y="880933"/>
                  </a:cubicBezTo>
                  <a:cubicBezTo>
                    <a:pt x="2298765" y="875152"/>
                    <a:pt x="2296838" y="867367"/>
                    <a:pt x="2294911" y="861586"/>
                  </a:cubicBezTo>
                  <a:cubicBezTo>
                    <a:pt x="2294911" y="861586"/>
                    <a:pt x="2289131" y="842239"/>
                    <a:pt x="2289131" y="842239"/>
                  </a:cubicBezTo>
                  <a:cubicBezTo>
                    <a:pt x="2289131" y="838385"/>
                    <a:pt x="2283350" y="822969"/>
                    <a:pt x="2283350" y="822969"/>
                  </a:cubicBezTo>
                  <a:cubicBezTo>
                    <a:pt x="2283350" y="821042"/>
                    <a:pt x="2283350" y="821042"/>
                    <a:pt x="2283350" y="819115"/>
                  </a:cubicBezTo>
                  <a:cubicBezTo>
                    <a:pt x="2279496" y="811331"/>
                    <a:pt x="2277570" y="801696"/>
                    <a:pt x="2273639" y="793988"/>
                  </a:cubicBezTo>
                  <a:cubicBezTo>
                    <a:pt x="2271712" y="786280"/>
                    <a:pt x="2269785" y="780422"/>
                    <a:pt x="2267858" y="774641"/>
                  </a:cubicBezTo>
                  <a:cubicBezTo>
                    <a:pt x="2265931" y="768860"/>
                    <a:pt x="2264004" y="765006"/>
                    <a:pt x="2262077" y="761152"/>
                  </a:cubicBezTo>
                  <a:cubicBezTo>
                    <a:pt x="2256297" y="745659"/>
                    <a:pt x="2250516" y="732171"/>
                    <a:pt x="2246662" y="718605"/>
                  </a:cubicBezTo>
                  <a:cubicBezTo>
                    <a:pt x="2244736" y="712824"/>
                    <a:pt x="2240805" y="707043"/>
                    <a:pt x="2238878" y="701262"/>
                  </a:cubicBezTo>
                  <a:cubicBezTo>
                    <a:pt x="2233097" y="689623"/>
                    <a:pt x="2229243" y="678061"/>
                    <a:pt x="2221536" y="666500"/>
                  </a:cubicBezTo>
                  <a:lnTo>
                    <a:pt x="2227317" y="500318"/>
                  </a:lnTo>
                  <a:cubicBezTo>
                    <a:pt x="2227317" y="498391"/>
                    <a:pt x="2227317" y="496464"/>
                    <a:pt x="2227317" y="494537"/>
                  </a:cubicBezTo>
                  <a:cubicBezTo>
                    <a:pt x="2235024" y="475267"/>
                    <a:pt x="2233097" y="452067"/>
                    <a:pt x="2221536" y="432720"/>
                  </a:cubicBezTo>
                  <a:cubicBezTo>
                    <a:pt x="2207971" y="407592"/>
                    <a:pt x="2180917" y="390250"/>
                    <a:pt x="2150010" y="390250"/>
                  </a:cubicBezTo>
                  <a:cubicBezTo>
                    <a:pt x="2142303" y="390250"/>
                    <a:pt x="2132668" y="392176"/>
                    <a:pt x="2124961" y="394103"/>
                  </a:cubicBezTo>
                  <a:lnTo>
                    <a:pt x="2043801" y="394103"/>
                  </a:lnTo>
                  <a:cubicBezTo>
                    <a:pt x="2036093" y="386396"/>
                    <a:pt x="2028386" y="378611"/>
                    <a:pt x="2020601" y="370903"/>
                  </a:cubicBezTo>
                  <a:cubicBezTo>
                    <a:pt x="2016747" y="367049"/>
                    <a:pt x="2012894" y="361268"/>
                    <a:pt x="2009040" y="357414"/>
                  </a:cubicBezTo>
                  <a:cubicBezTo>
                    <a:pt x="2003259" y="351556"/>
                    <a:pt x="1999405" y="347702"/>
                    <a:pt x="1993548" y="341921"/>
                  </a:cubicBezTo>
                  <a:cubicBezTo>
                    <a:pt x="1981986" y="332286"/>
                    <a:pt x="1972352" y="322651"/>
                    <a:pt x="1964567" y="312940"/>
                  </a:cubicBezTo>
                  <a:cubicBezTo>
                    <a:pt x="1958787" y="309086"/>
                    <a:pt x="1953006" y="303305"/>
                    <a:pt x="1947226" y="297524"/>
                  </a:cubicBezTo>
                  <a:cubicBezTo>
                    <a:pt x="1732803" y="106292"/>
                    <a:pt x="1456565" y="0"/>
                    <a:pt x="1166840" y="0"/>
                  </a:cubicBezTo>
                  <a:close/>
                </a:path>
              </a:pathLst>
            </a:custGeom>
            <a:solidFill>
              <a:srgbClr val="FFFFFF"/>
            </a:solidFill>
            <a:ln>
              <a:noFill/>
            </a:ln>
            <a:effectLst>
              <a:outerShdw blurRad="12700" dist="47591" dir="3518575" algn="bl">
                <a:srgbClr val="21262A">
                  <a:alpha val="18000"/>
                </a:srgbClr>
              </a:outerShdw>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6" name="Google Shape;500;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7wQAAG4IAABdEgAANhcAAAAAAAAmAAAACAAAAP//////////"/>
                </a:ext>
              </a:extLst>
            </p:cNvSpPr>
            <p:nvPr/>
          </p:nvSpPr>
          <p:spPr>
            <a:xfrm>
              <a:off x="802005" y="1370330"/>
              <a:ext cx="2183130" cy="2402840"/>
            </a:xfrm>
            <a:custGeom>
              <a:avLst/>
              <a:gdLst/>
              <a:ahLst/>
              <a:cxnLst/>
              <a:rect l="0" t="0" r="2183130" b="2402840"/>
              <a:pathLst>
                <a:path w="2183130" h="2402840">
                  <a:moveTo>
                    <a:pt x="1091565" y="77"/>
                  </a:moveTo>
                  <a:cubicBezTo>
                    <a:pt x="855847" y="77"/>
                    <a:pt x="637549" y="73444"/>
                    <a:pt x="459797" y="200911"/>
                  </a:cubicBezTo>
                  <a:cubicBezTo>
                    <a:pt x="415397" y="231814"/>
                    <a:pt x="374852" y="266571"/>
                    <a:pt x="336157" y="303255"/>
                  </a:cubicBezTo>
                  <a:cubicBezTo>
                    <a:pt x="260847" y="374772"/>
                    <a:pt x="195173" y="457772"/>
                    <a:pt x="142988" y="548556"/>
                  </a:cubicBezTo>
                  <a:cubicBezTo>
                    <a:pt x="108224" y="612289"/>
                    <a:pt x="77314" y="679953"/>
                    <a:pt x="54112" y="749467"/>
                  </a:cubicBezTo>
                  <a:cubicBezTo>
                    <a:pt x="52185" y="755247"/>
                    <a:pt x="50258" y="761026"/>
                    <a:pt x="48331" y="768810"/>
                  </a:cubicBezTo>
                  <a:cubicBezTo>
                    <a:pt x="44477" y="780370"/>
                    <a:pt x="40622" y="793857"/>
                    <a:pt x="36768" y="807420"/>
                  </a:cubicBezTo>
                  <a:cubicBezTo>
                    <a:pt x="21275" y="867300"/>
                    <a:pt x="9712" y="931034"/>
                    <a:pt x="3931" y="994768"/>
                  </a:cubicBezTo>
                  <a:cubicBezTo>
                    <a:pt x="3931" y="998621"/>
                    <a:pt x="3931" y="1002474"/>
                    <a:pt x="3931" y="1006327"/>
                  </a:cubicBezTo>
                  <a:cubicBezTo>
                    <a:pt x="2004" y="1016038"/>
                    <a:pt x="2004" y="1027598"/>
                    <a:pt x="2004" y="1037231"/>
                  </a:cubicBezTo>
                  <a:cubicBezTo>
                    <a:pt x="0" y="1054648"/>
                    <a:pt x="0" y="1071988"/>
                    <a:pt x="0" y="1091331"/>
                  </a:cubicBezTo>
                  <a:lnTo>
                    <a:pt x="0" y="2402840"/>
                  </a:lnTo>
                  <a:lnTo>
                    <a:pt x="2183053" y="2402840"/>
                  </a:lnTo>
                  <a:lnTo>
                    <a:pt x="2183053" y="1091331"/>
                  </a:lnTo>
                  <a:cubicBezTo>
                    <a:pt x="2183053" y="1081698"/>
                    <a:pt x="2183053" y="1071988"/>
                    <a:pt x="2183053" y="1062354"/>
                  </a:cubicBezTo>
                  <a:cubicBezTo>
                    <a:pt x="2183053" y="1060428"/>
                    <a:pt x="2183053" y="1058501"/>
                    <a:pt x="2183053" y="1056575"/>
                  </a:cubicBezTo>
                  <a:cubicBezTo>
                    <a:pt x="2183053" y="1046941"/>
                    <a:pt x="2183053" y="1039158"/>
                    <a:pt x="2181126" y="1031451"/>
                  </a:cubicBezTo>
                  <a:cubicBezTo>
                    <a:pt x="2181126" y="1025671"/>
                    <a:pt x="2181126" y="1019891"/>
                    <a:pt x="2181126" y="1014111"/>
                  </a:cubicBezTo>
                  <a:cubicBezTo>
                    <a:pt x="2181126" y="1008254"/>
                    <a:pt x="2181126" y="1004401"/>
                    <a:pt x="2179199" y="998621"/>
                  </a:cubicBezTo>
                  <a:cubicBezTo>
                    <a:pt x="2179199" y="994768"/>
                    <a:pt x="2179199" y="988988"/>
                    <a:pt x="2179199" y="983208"/>
                  </a:cubicBezTo>
                  <a:cubicBezTo>
                    <a:pt x="2177272" y="979277"/>
                    <a:pt x="2177272" y="973497"/>
                    <a:pt x="2177272" y="969644"/>
                  </a:cubicBezTo>
                  <a:cubicBezTo>
                    <a:pt x="2175345" y="961937"/>
                    <a:pt x="2175345" y="956158"/>
                    <a:pt x="2175345" y="948374"/>
                  </a:cubicBezTo>
                  <a:cubicBezTo>
                    <a:pt x="2173418" y="942594"/>
                    <a:pt x="2173418" y="936814"/>
                    <a:pt x="2171491" y="929107"/>
                  </a:cubicBezTo>
                  <a:cubicBezTo>
                    <a:pt x="2171491" y="927181"/>
                    <a:pt x="2171491" y="923327"/>
                    <a:pt x="2169563" y="921401"/>
                  </a:cubicBezTo>
                  <a:cubicBezTo>
                    <a:pt x="2169563" y="919397"/>
                    <a:pt x="2169563" y="917470"/>
                    <a:pt x="2169563" y="915544"/>
                  </a:cubicBezTo>
                  <a:cubicBezTo>
                    <a:pt x="2169563" y="915544"/>
                    <a:pt x="2169563" y="915544"/>
                    <a:pt x="2169563" y="913617"/>
                  </a:cubicBezTo>
                  <a:cubicBezTo>
                    <a:pt x="2167636" y="905911"/>
                    <a:pt x="2167636" y="898204"/>
                    <a:pt x="2165709" y="890497"/>
                  </a:cubicBezTo>
                  <a:cubicBezTo>
                    <a:pt x="2165709" y="888494"/>
                    <a:pt x="2163782" y="888494"/>
                    <a:pt x="2163782" y="886567"/>
                  </a:cubicBezTo>
                  <a:cubicBezTo>
                    <a:pt x="2163782" y="882714"/>
                    <a:pt x="2163782" y="878860"/>
                    <a:pt x="2161855" y="876934"/>
                  </a:cubicBezTo>
                  <a:cubicBezTo>
                    <a:pt x="2161855" y="871154"/>
                    <a:pt x="2159928" y="867300"/>
                    <a:pt x="2159928" y="861521"/>
                  </a:cubicBezTo>
                  <a:cubicBezTo>
                    <a:pt x="2156074" y="847957"/>
                    <a:pt x="2154070" y="834470"/>
                    <a:pt x="2150216" y="822833"/>
                  </a:cubicBezTo>
                  <a:cubicBezTo>
                    <a:pt x="2148289" y="815127"/>
                    <a:pt x="2146362" y="809347"/>
                    <a:pt x="2144435" y="803567"/>
                  </a:cubicBezTo>
                  <a:cubicBezTo>
                    <a:pt x="2144435" y="797787"/>
                    <a:pt x="2142508" y="791930"/>
                    <a:pt x="2140580" y="786150"/>
                  </a:cubicBezTo>
                  <a:cubicBezTo>
                    <a:pt x="2138653" y="780370"/>
                    <a:pt x="2136726" y="772663"/>
                    <a:pt x="2134799" y="766884"/>
                  </a:cubicBezTo>
                  <a:cubicBezTo>
                    <a:pt x="2134799" y="766884"/>
                    <a:pt x="2134799" y="764880"/>
                    <a:pt x="2134799" y="764880"/>
                  </a:cubicBezTo>
                  <a:cubicBezTo>
                    <a:pt x="2130945" y="757173"/>
                    <a:pt x="2129018" y="749467"/>
                    <a:pt x="2127091" y="739833"/>
                  </a:cubicBezTo>
                  <a:cubicBezTo>
                    <a:pt x="2123160" y="733976"/>
                    <a:pt x="2121233" y="728196"/>
                    <a:pt x="2119306" y="722416"/>
                  </a:cubicBezTo>
                  <a:cubicBezTo>
                    <a:pt x="2117379" y="718563"/>
                    <a:pt x="2117379" y="714710"/>
                    <a:pt x="2115452" y="710857"/>
                  </a:cubicBezTo>
                  <a:cubicBezTo>
                    <a:pt x="2109670" y="697293"/>
                    <a:pt x="2105816" y="683806"/>
                    <a:pt x="2100035" y="670243"/>
                  </a:cubicBezTo>
                  <a:cubicBezTo>
                    <a:pt x="2098108" y="666389"/>
                    <a:pt x="2096181" y="660610"/>
                    <a:pt x="2092250" y="654830"/>
                  </a:cubicBezTo>
                  <a:cubicBezTo>
                    <a:pt x="2084542" y="635486"/>
                    <a:pt x="2076833" y="618146"/>
                    <a:pt x="2067198" y="600729"/>
                  </a:cubicBezTo>
                  <a:cubicBezTo>
                    <a:pt x="2065271" y="594949"/>
                    <a:pt x="2061340" y="589169"/>
                    <a:pt x="2059413" y="583389"/>
                  </a:cubicBezTo>
                  <a:cubicBezTo>
                    <a:pt x="2055558" y="577532"/>
                    <a:pt x="2053631" y="571752"/>
                    <a:pt x="2049777" y="565973"/>
                  </a:cubicBezTo>
                  <a:cubicBezTo>
                    <a:pt x="2043996" y="554413"/>
                    <a:pt x="2036288" y="542776"/>
                    <a:pt x="2030430" y="533142"/>
                  </a:cubicBezTo>
                  <a:cubicBezTo>
                    <a:pt x="2026575" y="527362"/>
                    <a:pt x="2024648" y="523509"/>
                    <a:pt x="2022721" y="519579"/>
                  </a:cubicBezTo>
                  <a:cubicBezTo>
                    <a:pt x="2013086" y="504166"/>
                    <a:pt x="2003451" y="488675"/>
                    <a:pt x="1993738" y="475189"/>
                  </a:cubicBezTo>
                  <a:cubicBezTo>
                    <a:pt x="1989884" y="469409"/>
                    <a:pt x="1986030" y="465556"/>
                    <a:pt x="1984103" y="461702"/>
                  </a:cubicBezTo>
                  <a:cubicBezTo>
                    <a:pt x="1974468" y="448139"/>
                    <a:pt x="1964755" y="434652"/>
                    <a:pt x="1953193" y="421088"/>
                  </a:cubicBezTo>
                  <a:cubicBezTo>
                    <a:pt x="1951266" y="417235"/>
                    <a:pt x="1947412" y="413382"/>
                    <a:pt x="1945485" y="409529"/>
                  </a:cubicBezTo>
                  <a:cubicBezTo>
                    <a:pt x="1928064" y="388258"/>
                    <a:pt x="1908793" y="365062"/>
                    <a:pt x="1889446" y="345795"/>
                  </a:cubicBezTo>
                  <a:cubicBezTo>
                    <a:pt x="1885592" y="341942"/>
                    <a:pt x="1881738" y="338088"/>
                    <a:pt x="1877883" y="334158"/>
                  </a:cubicBezTo>
                  <a:cubicBezTo>
                    <a:pt x="1873952" y="328378"/>
                    <a:pt x="1868171" y="324525"/>
                    <a:pt x="1864317" y="318745"/>
                  </a:cubicBezTo>
                  <a:cubicBezTo>
                    <a:pt x="1854682" y="309112"/>
                    <a:pt x="1844969" y="301328"/>
                    <a:pt x="1835334" y="291695"/>
                  </a:cubicBezTo>
                  <a:cubicBezTo>
                    <a:pt x="1831480" y="287841"/>
                    <a:pt x="1825699" y="282061"/>
                    <a:pt x="1819917" y="278208"/>
                  </a:cubicBezTo>
                  <a:cubicBezTo>
                    <a:pt x="1626672" y="104347"/>
                    <a:pt x="1371683" y="77"/>
                    <a:pt x="1091565" y="77"/>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5" name="Google Shape;501;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FQkAAPcUAADrDQAANhcAAAAAAAAmAAAACAAAAP//////////"/>
                </a:ext>
              </a:extLst>
            </p:cNvSpPr>
            <p:nvPr/>
          </p:nvSpPr>
          <p:spPr>
            <a:xfrm>
              <a:off x="1476375" y="3408045"/>
              <a:ext cx="786130" cy="365125"/>
            </a:xfrm>
            <a:custGeom>
              <a:avLst/>
              <a:gdLst/>
              <a:ahLst/>
              <a:cxnLst/>
              <a:rect l="0" t="0" r="786130" b="365125"/>
              <a:pathLst>
                <a:path w="786130" h="365125">
                  <a:moveTo>
                    <a:pt x="394028" y="77"/>
                  </a:moveTo>
                  <a:cubicBezTo>
                    <a:pt x="185416" y="77"/>
                    <a:pt x="15490" y="160368"/>
                    <a:pt x="0" y="365125"/>
                  </a:cubicBezTo>
                  <a:lnTo>
                    <a:pt x="786130" y="365125"/>
                  </a:lnTo>
                  <a:cubicBezTo>
                    <a:pt x="772644" y="160368"/>
                    <a:pt x="600714" y="77"/>
                    <a:pt x="394028" y="77"/>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4" name="Google Shape;502;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7wQAAAoNAACoBwAAARMAAAAAAAAmAAAACAAAAP//////////"/>
                </a:ext>
              </a:extLst>
            </p:cNvSpPr>
            <p:nvPr/>
          </p:nvSpPr>
          <p:spPr>
            <a:xfrm>
              <a:off x="802005" y="2119630"/>
              <a:ext cx="442595" cy="969645"/>
            </a:xfrm>
            <a:custGeom>
              <a:avLst/>
              <a:gdLst/>
              <a:ahLst/>
              <a:cxnLst/>
              <a:rect l="0" t="0" r="442595" b="969645"/>
              <a:pathLst>
                <a:path w="442595" h="969645">
                  <a:moveTo>
                    <a:pt x="54129" y="77"/>
                  </a:moveTo>
                  <a:cubicBezTo>
                    <a:pt x="52201" y="5856"/>
                    <a:pt x="50273" y="11636"/>
                    <a:pt x="48346" y="19419"/>
                  </a:cubicBezTo>
                  <a:cubicBezTo>
                    <a:pt x="44490" y="30978"/>
                    <a:pt x="40635" y="44463"/>
                    <a:pt x="36780" y="58026"/>
                  </a:cubicBezTo>
                  <a:cubicBezTo>
                    <a:pt x="17426" y="131387"/>
                    <a:pt x="5860" y="208678"/>
                    <a:pt x="2004" y="287818"/>
                  </a:cubicBezTo>
                  <a:cubicBezTo>
                    <a:pt x="0" y="305234"/>
                    <a:pt x="0" y="322572"/>
                    <a:pt x="0" y="341914"/>
                  </a:cubicBezTo>
                  <a:lnTo>
                    <a:pt x="0" y="969567"/>
                  </a:lnTo>
                  <a:cubicBezTo>
                    <a:pt x="249364" y="944523"/>
                    <a:pt x="442595" y="735922"/>
                    <a:pt x="442595" y="481008"/>
                  </a:cubicBezTo>
                  <a:cubicBezTo>
                    <a:pt x="442595" y="245358"/>
                    <a:pt x="276352" y="48393"/>
                    <a:pt x="54129" y="77"/>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3" name="Google Shape;503;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TA8AACUNAABdEgAALxMAAAAAAAAmAAAACAAAAP//////////"/>
                </a:ext>
              </a:extLst>
            </p:cNvSpPr>
            <p:nvPr/>
          </p:nvSpPr>
          <p:spPr>
            <a:xfrm>
              <a:off x="2486660" y="2136775"/>
              <a:ext cx="498475" cy="981710"/>
            </a:xfrm>
            <a:custGeom>
              <a:avLst/>
              <a:gdLst/>
              <a:ahLst/>
              <a:cxnLst/>
              <a:rect l="0" t="0" r="498475" b="981710"/>
              <a:pathLst>
                <a:path w="498475" h="981710">
                  <a:moveTo>
                    <a:pt x="450145" y="77"/>
                  </a:moveTo>
                  <a:cubicBezTo>
                    <a:pt x="199020" y="21280"/>
                    <a:pt x="0" y="231916"/>
                    <a:pt x="0" y="488889"/>
                  </a:cubicBezTo>
                  <a:cubicBezTo>
                    <a:pt x="0" y="761359"/>
                    <a:pt x="220216" y="981633"/>
                    <a:pt x="492616" y="981633"/>
                  </a:cubicBezTo>
                  <a:lnTo>
                    <a:pt x="498397" y="981633"/>
                  </a:lnTo>
                  <a:lnTo>
                    <a:pt x="498397" y="324667"/>
                  </a:lnTo>
                  <a:cubicBezTo>
                    <a:pt x="498397" y="315029"/>
                    <a:pt x="498397" y="305315"/>
                    <a:pt x="498397" y="295677"/>
                  </a:cubicBezTo>
                  <a:cubicBezTo>
                    <a:pt x="498397" y="280257"/>
                    <a:pt x="496470" y="262833"/>
                    <a:pt x="496470" y="247413"/>
                  </a:cubicBezTo>
                  <a:cubicBezTo>
                    <a:pt x="496470" y="241553"/>
                    <a:pt x="496470" y="237698"/>
                    <a:pt x="494543" y="231916"/>
                  </a:cubicBezTo>
                  <a:cubicBezTo>
                    <a:pt x="494543" y="228061"/>
                    <a:pt x="494543" y="222278"/>
                    <a:pt x="494543" y="216496"/>
                  </a:cubicBezTo>
                  <a:cubicBezTo>
                    <a:pt x="492616" y="212564"/>
                    <a:pt x="492616" y="206781"/>
                    <a:pt x="492616" y="202926"/>
                  </a:cubicBezTo>
                  <a:cubicBezTo>
                    <a:pt x="490689" y="195216"/>
                    <a:pt x="490689" y="189434"/>
                    <a:pt x="490689" y="181647"/>
                  </a:cubicBezTo>
                  <a:cubicBezTo>
                    <a:pt x="488762" y="175864"/>
                    <a:pt x="488762" y="170082"/>
                    <a:pt x="486835" y="162372"/>
                  </a:cubicBezTo>
                  <a:cubicBezTo>
                    <a:pt x="486835" y="160444"/>
                    <a:pt x="486835" y="156589"/>
                    <a:pt x="484908" y="154662"/>
                  </a:cubicBezTo>
                  <a:cubicBezTo>
                    <a:pt x="484908" y="152657"/>
                    <a:pt x="484908" y="150730"/>
                    <a:pt x="484908" y="148802"/>
                  </a:cubicBezTo>
                  <a:cubicBezTo>
                    <a:pt x="484908" y="148802"/>
                    <a:pt x="484908" y="148802"/>
                    <a:pt x="484908" y="146875"/>
                  </a:cubicBezTo>
                  <a:cubicBezTo>
                    <a:pt x="482981" y="139165"/>
                    <a:pt x="482981" y="131455"/>
                    <a:pt x="481054" y="123745"/>
                  </a:cubicBezTo>
                  <a:cubicBezTo>
                    <a:pt x="481054" y="121740"/>
                    <a:pt x="479127" y="121740"/>
                    <a:pt x="479127" y="119813"/>
                  </a:cubicBezTo>
                  <a:cubicBezTo>
                    <a:pt x="479127" y="115958"/>
                    <a:pt x="479127" y="112103"/>
                    <a:pt x="477200" y="110175"/>
                  </a:cubicBezTo>
                  <a:cubicBezTo>
                    <a:pt x="477200" y="104393"/>
                    <a:pt x="475273" y="100538"/>
                    <a:pt x="475273" y="94755"/>
                  </a:cubicBezTo>
                  <a:cubicBezTo>
                    <a:pt x="471419" y="81186"/>
                    <a:pt x="469415" y="67694"/>
                    <a:pt x="465561" y="56051"/>
                  </a:cubicBezTo>
                  <a:cubicBezTo>
                    <a:pt x="463634" y="48341"/>
                    <a:pt x="461707" y="42559"/>
                    <a:pt x="459780" y="36777"/>
                  </a:cubicBezTo>
                  <a:cubicBezTo>
                    <a:pt x="459780" y="30994"/>
                    <a:pt x="457853" y="25134"/>
                    <a:pt x="455926" y="19352"/>
                  </a:cubicBezTo>
                  <a:cubicBezTo>
                    <a:pt x="453999" y="13570"/>
                    <a:pt x="452072" y="5860"/>
                    <a:pt x="450145" y="77"/>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2" name="Google Shape;504;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AAcAAKoJAADJCAAA4woAAAAAAAAmAAAACAAAAP//////////"/>
                </a:ext>
              </a:extLst>
            </p:cNvSpPr>
            <p:nvPr/>
          </p:nvSpPr>
          <p:spPr>
            <a:xfrm>
              <a:off x="1137920" y="1570990"/>
              <a:ext cx="290195" cy="198755"/>
            </a:xfrm>
            <a:custGeom>
              <a:avLst/>
              <a:gdLst/>
              <a:ahLst/>
              <a:cxnLst/>
              <a:rect l="0" t="0" r="290195" b="198755"/>
              <a:pathLst>
                <a:path w="290195" h="198755">
                  <a:moveTo>
                    <a:pt x="123795" y="0"/>
                  </a:moveTo>
                  <a:cubicBezTo>
                    <a:pt x="79340" y="30939"/>
                    <a:pt x="38744" y="65737"/>
                    <a:pt x="0" y="102463"/>
                  </a:cubicBezTo>
                  <a:cubicBezTo>
                    <a:pt x="59428" y="161874"/>
                    <a:pt x="141238" y="198677"/>
                    <a:pt x="229994" y="198677"/>
                  </a:cubicBezTo>
                  <a:cubicBezTo>
                    <a:pt x="245353" y="198677"/>
                    <a:pt x="260943" y="197597"/>
                    <a:pt x="276611" y="195282"/>
                  </a:cubicBezTo>
                  <a:cubicBezTo>
                    <a:pt x="282477" y="193354"/>
                    <a:pt x="286336" y="193354"/>
                    <a:pt x="290195" y="193354"/>
                  </a:cubicBezTo>
                  <a:lnTo>
                    <a:pt x="257316" y="38655"/>
                  </a:lnTo>
                  <a:lnTo>
                    <a:pt x="255387" y="38655"/>
                  </a:lnTo>
                  <a:cubicBezTo>
                    <a:pt x="246742" y="40044"/>
                    <a:pt x="238253" y="40661"/>
                    <a:pt x="229840" y="40661"/>
                  </a:cubicBezTo>
                  <a:cubicBezTo>
                    <a:pt x="189475" y="40661"/>
                    <a:pt x="152661" y="25615"/>
                    <a:pt x="123795" y="0"/>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1" name="Google Shape;505;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5Q0AAEsJAACxDgAAiQkAAAAAAAAmAAAACAAAAP//////////"/>
                </a:ext>
              </a:extLst>
            </p:cNvSpPr>
            <p:nvPr/>
          </p:nvSpPr>
          <p:spPr>
            <a:xfrm>
              <a:off x="2258695" y="1510665"/>
              <a:ext cx="129540" cy="39370"/>
            </a:xfrm>
            <a:custGeom>
              <a:avLst/>
              <a:gdLst/>
              <a:ahLst/>
              <a:cxnLst/>
              <a:rect l="0" t="0" r="129540" b="39370"/>
              <a:pathLst>
                <a:path w="129540" h="39370">
                  <a:moveTo>
                    <a:pt x="10557" y="77"/>
                  </a:moveTo>
                  <a:cubicBezTo>
                    <a:pt x="5934" y="77"/>
                    <a:pt x="2004" y="3558"/>
                    <a:pt x="2004" y="8276"/>
                  </a:cubicBezTo>
                  <a:cubicBezTo>
                    <a:pt x="77" y="14155"/>
                    <a:pt x="3930" y="19956"/>
                    <a:pt x="9710" y="21889"/>
                  </a:cubicBezTo>
                  <a:lnTo>
                    <a:pt x="115977" y="39293"/>
                  </a:lnTo>
                  <a:cubicBezTo>
                    <a:pt x="121757" y="39293"/>
                    <a:pt x="127536" y="35425"/>
                    <a:pt x="127536" y="29624"/>
                  </a:cubicBezTo>
                  <a:cubicBezTo>
                    <a:pt x="129463" y="23823"/>
                    <a:pt x="125610" y="18022"/>
                    <a:pt x="119830" y="18022"/>
                  </a:cubicBezTo>
                  <a:lnTo>
                    <a:pt x="13563" y="541"/>
                  </a:lnTo>
                  <a:cubicBezTo>
                    <a:pt x="12561" y="232"/>
                    <a:pt x="11559" y="77"/>
                    <a:pt x="10557" y="77"/>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0" name="Google Shape;506;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ww0AAA0KAABPDgAAtQoAAAAAAAAmAAAACAAAAP//////////"/>
                </a:ext>
              </a:extLst>
            </p:cNvSpPr>
            <p:nvPr/>
          </p:nvSpPr>
          <p:spPr>
            <a:xfrm>
              <a:off x="2237105" y="1633855"/>
              <a:ext cx="88900" cy="106680"/>
            </a:xfrm>
            <a:custGeom>
              <a:avLst/>
              <a:gdLst/>
              <a:ahLst/>
              <a:cxnLst/>
              <a:rect l="0" t="0" r="88900" b="106680"/>
              <a:pathLst>
                <a:path w="88900" h="106680">
                  <a:moveTo>
                    <a:pt x="13404" y="0"/>
                  </a:moveTo>
                  <a:cubicBezTo>
                    <a:pt x="11016" y="0"/>
                    <a:pt x="8397" y="1006"/>
                    <a:pt x="5778" y="2708"/>
                  </a:cubicBezTo>
                  <a:cubicBezTo>
                    <a:pt x="1926" y="4642"/>
                    <a:pt x="0" y="12455"/>
                    <a:pt x="3852" y="16323"/>
                  </a:cubicBezTo>
                  <a:lnTo>
                    <a:pt x="67561" y="101574"/>
                  </a:lnTo>
                  <a:cubicBezTo>
                    <a:pt x="70026" y="105288"/>
                    <a:pt x="73262" y="106680"/>
                    <a:pt x="76728" y="106680"/>
                  </a:cubicBezTo>
                  <a:cubicBezTo>
                    <a:pt x="78808" y="106680"/>
                    <a:pt x="80888" y="106216"/>
                    <a:pt x="83045" y="105520"/>
                  </a:cubicBezTo>
                  <a:cubicBezTo>
                    <a:pt x="86897" y="101574"/>
                    <a:pt x="88823" y="93838"/>
                    <a:pt x="84971" y="89970"/>
                  </a:cubicBezTo>
                  <a:lnTo>
                    <a:pt x="21262" y="4642"/>
                  </a:lnTo>
                  <a:cubicBezTo>
                    <a:pt x="19105" y="1470"/>
                    <a:pt x="16409" y="0"/>
                    <a:pt x="13404" y="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9" name="Google Shape;507;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7wsAAAwJAAB4DAAAtQkAAAAAAAAmAAAACAAAAP//////////"/>
                </a:ext>
              </a:extLst>
            </p:cNvSpPr>
            <p:nvPr/>
          </p:nvSpPr>
          <p:spPr>
            <a:xfrm>
              <a:off x="1939925" y="1470660"/>
              <a:ext cx="86995" cy="107315"/>
            </a:xfrm>
            <a:custGeom>
              <a:avLst/>
              <a:gdLst/>
              <a:ahLst/>
              <a:cxnLst/>
              <a:rect l="0" t="0" r="86995" b="107315"/>
              <a:pathLst>
                <a:path w="86995" h="107315">
                  <a:moveTo>
                    <a:pt x="11481" y="77"/>
                  </a:moveTo>
                  <a:cubicBezTo>
                    <a:pt x="9323" y="77"/>
                    <a:pt x="7320" y="693"/>
                    <a:pt x="5856" y="2158"/>
                  </a:cubicBezTo>
                  <a:cubicBezTo>
                    <a:pt x="2003" y="6013"/>
                    <a:pt x="0" y="13721"/>
                    <a:pt x="3929" y="17577"/>
                  </a:cubicBezTo>
                  <a:lnTo>
                    <a:pt x="67654" y="102612"/>
                  </a:lnTo>
                  <a:cubicBezTo>
                    <a:pt x="69734" y="105850"/>
                    <a:pt x="72431" y="107237"/>
                    <a:pt x="75128" y="107237"/>
                  </a:cubicBezTo>
                  <a:cubicBezTo>
                    <a:pt x="77286" y="107237"/>
                    <a:pt x="79443" y="106312"/>
                    <a:pt x="81138" y="104539"/>
                  </a:cubicBezTo>
                  <a:cubicBezTo>
                    <a:pt x="86917" y="100684"/>
                    <a:pt x="86917" y="94902"/>
                    <a:pt x="84991" y="91048"/>
                  </a:cubicBezTo>
                  <a:lnTo>
                    <a:pt x="21267" y="4085"/>
                  </a:lnTo>
                  <a:cubicBezTo>
                    <a:pt x="18877" y="1696"/>
                    <a:pt x="15024" y="77"/>
                    <a:pt x="11481" y="77"/>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8" name="Google Shape;508;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5A8AACQKAAA5EAAAegoAAAAAAAAmAAAACAAAAP//////////"/>
                </a:ext>
              </a:extLst>
            </p:cNvSpPr>
            <p:nvPr/>
          </p:nvSpPr>
          <p:spPr>
            <a:xfrm>
              <a:off x="2583180" y="1648460"/>
              <a:ext cx="53975" cy="54610"/>
            </a:xfrm>
            <a:custGeom>
              <a:avLst/>
              <a:gdLst/>
              <a:ahLst/>
              <a:cxnLst/>
              <a:rect l="0" t="0" r="53975" b="54610"/>
              <a:pathLst>
                <a:path w="53975" h="54610">
                  <a:moveTo>
                    <a:pt x="38542" y="76"/>
                  </a:moveTo>
                  <a:lnTo>
                    <a:pt x="3838" y="36432"/>
                  </a:lnTo>
                  <a:cubicBezTo>
                    <a:pt x="3838" y="36432"/>
                    <a:pt x="1919" y="38342"/>
                    <a:pt x="1919" y="38342"/>
                  </a:cubicBezTo>
                  <a:cubicBezTo>
                    <a:pt x="0" y="42160"/>
                    <a:pt x="0" y="47889"/>
                    <a:pt x="3838" y="51708"/>
                  </a:cubicBezTo>
                  <a:cubicBezTo>
                    <a:pt x="5835" y="53617"/>
                    <a:pt x="8675" y="54610"/>
                    <a:pt x="11593" y="54610"/>
                  </a:cubicBezTo>
                  <a:cubicBezTo>
                    <a:pt x="14434" y="54610"/>
                    <a:pt x="17351" y="53617"/>
                    <a:pt x="19271" y="51708"/>
                  </a:cubicBezTo>
                  <a:lnTo>
                    <a:pt x="53898" y="13442"/>
                  </a:lnTo>
                  <a:cubicBezTo>
                    <a:pt x="50059" y="9624"/>
                    <a:pt x="44300" y="3895"/>
                    <a:pt x="38542" y="76"/>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7" name="Google Shape;509;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1gwAABAJAABuDQAArAkAAAAAAAAmAAAACAAAAP//////////"/>
                </a:ext>
              </a:extLst>
            </p:cNvSpPr>
            <p:nvPr/>
          </p:nvSpPr>
          <p:spPr>
            <a:xfrm>
              <a:off x="2086610" y="1473200"/>
              <a:ext cx="96520" cy="99060"/>
            </a:xfrm>
            <a:custGeom>
              <a:avLst/>
              <a:gdLst/>
              <a:ahLst/>
              <a:cxnLst/>
              <a:rect l="0" t="0" r="96520" b="99060"/>
              <a:pathLst>
                <a:path w="96520" h="99060">
                  <a:moveTo>
                    <a:pt x="84898" y="0"/>
                  </a:moveTo>
                  <a:cubicBezTo>
                    <a:pt x="81973" y="0"/>
                    <a:pt x="79125" y="1007"/>
                    <a:pt x="77201" y="2943"/>
                  </a:cubicBezTo>
                  <a:lnTo>
                    <a:pt x="3848" y="80627"/>
                  </a:lnTo>
                  <a:cubicBezTo>
                    <a:pt x="0" y="84499"/>
                    <a:pt x="0" y="92244"/>
                    <a:pt x="3848" y="96117"/>
                  </a:cubicBezTo>
                  <a:cubicBezTo>
                    <a:pt x="6773" y="98053"/>
                    <a:pt x="9698" y="99060"/>
                    <a:pt x="12315" y="99060"/>
                  </a:cubicBezTo>
                  <a:cubicBezTo>
                    <a:pt x="14932" y="99060"/>
                    <a:pt x="17395" y="98053"/>
                    <a:pt x="19319" y="96117"/>
                  </a:cubicBezTo>
                  <a:lnTo>
                    <a:pt x="92595" y="18511"/>
                  </a:lnTo>
                  <a:cubicBezTo>
                    <a:pt x="96443" y="14561"/>
                    <a:pt x="96443" y="6816"/>
                    <a:pt x="92595" y="2943"/>
                  </a:cubicBezTo>
                  <a:cubicBezTo>
                    <a:pt x="90670" y="1007"/>
                    <a:pt x="87822" y="0"/>
                    <a:pt x="84898" y="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6" name="Google Shape;510;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ng4AABQKAABnDwAAWwoAAAAAAAAmAAAACAAAAP//////////"/>
                </a:ext>
              </a:extLst>
            </p:cNvSpPr>
            <p:nvPr/>
          </p:nvSpPr>
          <p:spPr>
            <a:xfrm>
              <a:off x="2376170" y="1638300"/>
              <a:ext cx="127635" cy="45085"/>
            </a:xfrm>
            <a:custGeom>
              <a:avLst/>
              <a:gdLst/>
              <a:ahLst/>
              <a:cxnLst/>
              <a:rect l="0" t="0" r="127635" b="45085"/>
              <a:pathLst>
                <a:path w="127635" h="45085">
                  <a:moveTo>
                    <a:pt x="115218" y="76"/>
                  </a:moveTo>
                  <a:cubicBezTo>
                    <a:pt x="114215" y="76"/>
                    <a:pt x="113213" y="228"/>
                    <a:pt x="112133" y="534"/>
                  </a:cubicBezTo>
                  <a:lnTo>
                    <a:pt x="9717" y="25403"/>
                  </a:lnTo>
                  <a:cubicBezTo>
                    <a:pt x="3933" y="25403"/>
                    <a:pt x="77" y="31124"/>
                    <a:pt x="2005" y="36922"/>
                  </a:cubicBezTo>
                  <a:cubicBezTo>
                    <a:pt x="3547" y="41575"/>
                    <a:pt x="7789" y="45008"/>
                    <a:pt x="12416" y="45008"/>
                  </a:cubicBezTo>
                  <a:cubicBezTo>
                    <a:pt x="13496" y="45008"/>
                    <a:pt x="14498" y="44856"/>
                    <a:pt x="15501" y="44550"/>
                  </a:cubicBezTo>
                  <a:lnTo>
                    <a:pt x="117917" y="19681"/>
                  </a:lnTo>
                  <a:cubicBezTo>
                    <a:pt x="123778" y="19681"/>
                    <a:pt x="127635" y="13960"/>
                    <a:pt x="125706" y="8238"/>
                  </a:cubicBezTo>
                  <a:cubicBezTo>
                    <a:pt x="124087" y="3509"/>
                    <a:pt x="119922" y="76"/>
                    <a:pt x="115218" y="76"/>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5" name="Google Shape;511;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gQwAADsKAABHDQAAfwoAAAAAAAAmAAAACAAAAP//////////"/>
                </a:ext>
              </a:extLst>
            </p:cNvSpPr>
            <p:nvPr/>
          </p:nvSpPr>
          <p:spPr>
            <a:xfrm>
              <a:off x="2032635" y="1663065"/>
              <a:ext cx="125730" cy="43180"/>
            </a:xfrm>
            <a:custGeom>
              <a:avLst/>
              <a:gdLst/>
              <a:ahLst/>
              <a:cxnLst/>
              <a:rect l="0" t="0" r="125730" b="43180"/>
              <a:pathLst>
                <a:path w="125730" h="43180">
                  <a:moveTo>
                    <a:pt x="114545" y="77"/>
                  </a:moveTo>
                  <a:cubicBezTo>
                    <a:pt x="113620" y="77"/>
                    <a:pt x="112848" y="232"/>
                    <a:pt x="112154" y="541"/>
                  </a:cubicBezTo>
                  <a:lnTo>
                    <a:pt x="7791" y="25723"/>
                  </a:lnTo>
                  <a:cubicBezTo>
                    <a:pt x="5862" y="25723"/>
                    <a:pt x="3934" y="27654"/>
                    <a:pt x="2006" y="29585"/>
                  </a:cubicBezTo>
                  <a:cubicBezTo>
                    <a:pt x="2006" y="29585"/>
                    <a:pt x="0" y="31516"/>
                    <a:pt x="0" y="31516"/>
                  </a:cubicBezTo>
                  <a:cubicBezTo>
                    <a:pt x="5862" y="33447"/>
                    <a:pt x="9719" y="35378"/>
                    <a:pt x="15504" y="37309"/>
                  </a:cubicBezTo>
                  <a:cubicBezTo>
                    <a:pt x="19361" y="39241"/>
                    <a:pt x="23218" y="41172"/>
                    <a:pt x="29003" y="43180"/>
                  </a:cubicBezTo>
                  <a:lnTo>
                    <a:pt x="116011" y="21860"/>
                  </a:lnTo>
                  <a:cubicBezTo>
                    <a:pt x="119868" y="19929"/>
                    <a:pt x="121796" y="17998"/>
                    <a:pt x="121796" y="16067"/>
                  </a:cubicBezTo>
                  <a:cubicBezTo>
                    <a:pt x="123724" y="14136"/>
                    <a:pt x="125730" y="10196"/>
                    <a:pt x="123724" y="8265"/>
                  </a:cubicBezTo>
                  <a:cubicBezTo>
                    <a:pt x="123724" y="3553"/>
                    <a:pt x="118556" y="77"/>
                    <a:pt x="114545" y="77"/>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4" name="Google Shape;512;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SAoAAHsSAAARCwAAuRIAAAAAAAAmAAAACAAAAP//////////"/>
                </a:ext>
              </a:extLst>
            </p:cNvSpPr>
            <p:nvPr/>
          </p:nvSpPr>
          <p:spPr>
            <a:xfrm>
              <a:off x="1671320" y="3004185"/>
              <a:ext cx="127635" cy="39370"/>
            </a:xfrm>
            <a:custGeom>
              <a:avLst/>
              <a:gdLst/>
              <a:ahLst/>
              <a:cxnLst/>
              <a:rect l="0" t="0" r="127635" b="39370"/>
              <a:pathLst>
                <a:path w="127635" h="39370">
                  <a:moveTo>
                    <a:pt x="11645" y="77"/>
                  </a:moveTo>
                  <a:cubicBezTo>
                    <a:pt x="5861" y="77"/>
                    <a:pt x="2005" y="3945"/>
                    <a:pt x="77" y="9746"/>
                  </a:cubicBezTo>
                  <a:cubicBezTo>
                    <a:pt x="77" y="15547"/>
                    <a:pt x="3933" y="21348"/>
                    <a:pt x="9717" y="21348"/>
                  </a:cubicBezTo>
                  <a:lnTo>
                    <a:pt x="114061" y="38829"/>
                  </a:lnTo>
                  <a:cubicBezTo>
                    <a:pt x="115141" y="39138"/>
                    <a:pt x="116143" y="39293"/>
                    <a:pt x="117146" y="39293"/>
                  </a:cubicBezTo>
                  <a:cubicBezTo>
                    <a:pt x="121773" y="39293"/>
                    <a:pt x="125706" y="35889"/>
                    <a:pt x="125706" y="31094"/>
                  </a:cubicBezTo>
                  <a:cubicBezTo>
                    <a:pt x="127635" y="25293"/>
                    <a:pt x="123778" y="19414"/>
                    <a:pt x="117994" y="17481"/>
                  </a:cubicBezTo>
                  <a:lnTo>
                    <a:pt x="11645" y="77"/>
                  </a:ln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3" name="Google Shape;513;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qQsAAHUSAAAgDAAA7hIAAAAAAAAmAAAACAAAAP//////////"/>
                </a:ext>
              </a:extLst>
            </p:cNvSpPr>
            <p:nvPr/>
          </p:nvSpPr>
          <p:spPr>
            <a:xfrm>
              <a:off x="1895475" y="3000375"/>
              <a:ext cx="75565" cy="76835"/>
            </a:xfrm>
            <a:custGeom>
              <a:avLst/>
              <a:gdLst/>
              <a:ahLst/>
              <a:cxnLst/>
              <a:rect l="0" t="0" r="75565" b="76835"/>
              <a:pathLst>
                <a:path w="75565" h="76835">
                  <a:moveTo>
                    <a:pt x="0" y="77"/>
                  </a:moveTo>
                  <a:lnTo>
                    <a:pt x="54239" y="71517"/>
                  </a:lnTo>
                  <a:cubicBezTo>
                    <a:pt x="56171" y="73444"/>
                    <a:pt x="56171" y="73444"/>
                    <a:pt x="58103" y="75370"/>
                  </a:cubicBezTo>
                  <a:cubicBezTo>
                    <a:pt x="60034" y="76372"/>
                    <a:pt x="61966" y="76835"/>
                    <a:pt x="63898" y="76835"/>
                  </a:cubicBezTo>
                  <a:cubicBezTo>
                    <a:pt x="65829" y="76835"/>
                    <a:pt x="67761" y="76372"/>
                    <a:pt x="69692" y="75370"/>
                  </a:cubicBezTo>
                  <a:cubicBezTo>
                    <a:pt x="73556" y="71517"/>
                    <a:pt x="75487" y="63810"/>
                    <a:pt x="71624" y="59957"/>
                  </a:cubicBezTo>
                  <a:lnTo>
                    <a:pt x="52308" y="32907"/>
                  </a:lnTo>
                  <a:lnTo>
                    <a:pt x="0" y="77"/>
                  </a:ln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2" name="Google Shape;514;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IwoAAD4TAACvCgAA5hMAAAAAAAAmAAAACAAAAP//////////"/>
                </a:ext>
              </a:extLst>
            </p:cNvSpPr>
            <p:nvPr/>
          </p:nvSpPr>
          <p:spPr>
            <a:xfrm>
              <a:off x="1647825" y="3128010"/>
              <a:ext cx="88900" cy="106680"/>
            </a:xfrm>
            <a:custGeom>
              <a:avLst/>
              <a:gdLst/>
              <a:ahLst/>
              <a:cxnLst/>
              <a:rect l="0" t="0" r="88900" b="106680"/>
              <a:pathLst>
                <a:path w="88900" h="106680">
                  <a:moveTo>
                    <a:pt x="12403" y="0"/>
                  </a:moveTo>
                  <a:cubicBezTo>
                    <a:pt x="10323" y="0"/>
                    <a:pt x="8089" y="694"/>
                    <a:pt x="5855" y="2158"/>
                  </a:cubicBezTo>
                  <a:cubicBezTo>
                    <a:pt x="2003" y="6012"/>
                    <a:pt x="77" y="11793"/>
                    <a:pt x="3929" y="17574"/>
                  </a:cubicBezTo>
                  <a:lnTo>
                    <a:pt x="67638" y="102595"/>
                  </a:lnTo>
                  <a:cubicBezTo>
                    <a:pt x="70026" y="104984"/>
                    <a:pt x="73185" y="106603"/>
                    <a:pt x="76574" y="106603"/>
                  </a:cubicBezTo>
                  <a:cubicBezTo>
                    <a:pt x="78654" y="106603"/>
                    <a:pt x="80888" y="105986"/>
                    <a:pt x="83122" y="104522"/>
                  </a:cubicBezTo>
                  <a:cubicBezTo>
                    <a:pt x="86974" y="100668"/>
                    <a:pt x="88900" y="94887"/>
                    <a:pt x="85048" y="89106"/>
                  </a:cubicBezTo>
                  <a:lnTo>
                    <a:pt x="21339" y="4085"/>
                  </a:lnTo>
                  <a:cubicBezTo>
                    <a:pt x="18951" y="1696"/>
                    <a:pt x="15792" y="0"/>
                    <a:pt x="12403" y="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1" name="Google Shape;515;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TwgAAD0SAADbCAAA5hIAAAAAAAAmAAAACAAAAP//////////"/>
                </a:ext>
              </a:extLst>
            </p:cNvSpPr>
            <p:nvPr/>
          </p:nvSpPr>
          <p:spPr>
            <a:xfrm>
              <a:off x="1350645" y="2964815"/>
              <a:ext cx="88900" cy="107315"/>
            </a:xfrm>
            <a:custGeom>
              <a:avLst/>
              <a:gdLst/>
              <a:ahLst/>
              <a:cxnLst/>
              <a:rect l="0" t="0" r="88900" b="107315"/>
              <a:pathLst>
                <a:path w="88900" h="107315">
                  <a:moveTo>
                    <a:pt x="13481" y="77"/>
                  </a:moveTo>
                  <a:cubicBezTo>
                    <a:pt x="11016" y="77"/>
                    <a:pt x="8397" y="1002"/>
                    <a:pt x="5778" y="2775"/>
                  </a:cubicBezTo>
                  <a:cubicBezTo>
                    <a:pt x="1926" y="6630"/>
                    <a:pt x="0" y="12412"/>
                    <a:pt x="3852" y="16266"/>
                  </a:cubicBezTo>
                  <a:lnTo>
                    <a:pt x="67638" y="103229"/>
                  </a:lnTo>
                  <a:cubicBezTo>
                    <a:pt x="69949" y="105618"/>
                    <a:pt x="73108" y="107237"/>
                    <a:pt x="76497" y="107237"/>
                  </a:cubicBezTo>
                  <a:cubicBezTo>
                    <a:pt x="78654" y="107237"/>
                    <a:pt x="80811" y="106621"/>
                    <a:pt x="83045" y="105156"/>
                  </a:cubicBezTo>
                  <a:cubicBezTo>
                    <a:pt x="86897" y="101301"/>
                    <a:pt x="88823" y="95519"/>
                    <a:pt x="84971" y="89660"/>
                  </a:cubicBezTo>
                  <a:lnTo>
                    <a:pt x="21262" y="4702"/>
                  </a:lnTo>
                  <a:cubicBezTo>
                    <a:pt x="19105" y="1464"/>
                    <a:pt x="16409" y="77"/>
                    <a:pt x="13481" y="77"/>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0" name="Google Shape;516;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RAwAACMTAADQDAAAqhMAAAAAAAAmAAAACAAAAP//////////"/>
                </a:ext>
              </a:extLst>
            </p:cNvSpPr>
            <p:nvPr/>
          </p:nvSpPr>
          <p:spPr>
            <a:xfrm>
              <a:off x="1993900" y="3110865"/>
              <a:ext cx="88900" cy="85725"/>
            </a:xfrm>
            <a:custGeom>
              <a:avLst/>
              <a:gdLst/>
              <a:ahLst/>
              <a:cxnLst/>
              <a:rect l="0" t="0" r="88900" b="85725"/>
              <a:pathLst>
                <a:path w="88900" h="85725">
                  <a:moveTo>
                    <a:pt x="69487" y="0"/>
                  </a:moveTo>
                  <a:lnTo>
                    <a:pt x="3852" y="69286"/>
                  </a:lnTo>
                  <a:lnTo>
                    <a:pt x="1926" y="69286"/>
                  </a:lnTo>
                  <a:cubicBezTo>
                    <a:pt x="0" y="75124"/>
                    <a:pt x="0" y="80885"/>
                    <a:pt x="3852" y="82806"/>
                  </a:cubicBezTo>
                  <a:cubicBezTo>
                    <a:pt x="5778" y="84726"/>
                    <a:pt x="8705" y="85648"/>
                    <a:pt x="11632" y="85648"/>
                  </a:cubicBezTo>
                  <a:cubicBezTo>
                    <a:pt x="14483" y="85648"/>
                    <a:pt x="17410" y="84726"/>
                    <a:pt x="19336" y="82806"/>
                  </a:cubicBezTo>
                  <a:lnTo>
                    <a:pt x="88823" y="11597"/>
                  </a:lnTo>
                  <a:lnTo>
                    <a:pt x="69487" y="0"/>
                  </a:ln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9" name="Google Shape;517;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NgkAAEESAADOCQAA2xIAAAAAAAAmAAAACAAAAP//////////"/>
                </a:ext>
              </a:extLst>
            </p:cNvSpPr>
            <p:nvPr/>
          </p:nvSpPr>
          <p:spPr>
            <a:xfrm>
              <a:off x="1497330" y="2967355"/>
              <a:ext cx="96520" cy="97790"/>
            </a:xfrm>
            <a:custGeom>
              <a:avLst/>
              <a:gdLst/>
              <a:ahLst/>
              <a:cxnLst/>
              <a:rect l="0" t="0" r="96520" b="97790"/>
              <a:pathLst>
                <a:path w="96520" h="97790">
                  <a:moveTo>
                    <a:pt x="84898" y="0"/>
                  </a:moveTo>
                  <a:cubicBezTo>
                    <a:pt x="81973" y="0"/>
                    <a:pt x="79125" y="1460"/>
                    <a:pt x="77201" y="4379"/>
                  </a:cubicBezTo>
                  <a:lnTo>
                    <a:pt x="3848" y="81351"/>
                  </a:lnTo>
                  <a:cubicBezTo>
                    <a:pt x="0" y="85192"/>
                    <a:pt x="0" y="90953"/>
                    <a:pt x="3848" y="94871"/>
                  </a:cubicBezTo>
                  <a:cubicBezTo>
                    <a:pt x="6773" y="96791"/>
                    <a:pt x="9621" y="97713"/>
                    <a:pt x="12315" y="97713"/>
                  </a:cubicBezTo>
                  <a:cubicBezTo>
                    <a:pt x="14932" y="97713"/>
                    <a:pt x="17395" y="96791"/>
                    <a:pt x="19319" y="94871"/>
                  </a:cubicBezTo>
                  <a:lnTo>
                    <a:pt x="92595" y="17822"/>
                  </a:lnTo>
                  <a:cubicBezTo>
                    <a:pt x="96443" y="13981"/>
                    <a:pt x="96443" y="8220"/>
                    <a:pt x="92595" y="4379"/>
                  </a:cubicBezTo>
                  <a:cubicBezTo>
                    <a:pt x="90670" y="1460"/>
                    <a:pt x="87745" y="0"/>
                    <a:pt x="84898" y="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8" name="Google Shape;518;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goAAEQTAADHCwAAjhMAAAAAAAAmAAAACAAAAP//////////"/>
                </a:ext>
              </a:extLst>
            </p:cNvSpPr>
            <p:nvPr/>
          </p:nvSpPr>
          <p:spPr>
            <a:xfrm>
              <a:off x="1786890" y="3131820"/>
              <a:ext cx="127635" cy="46990"/>
            </a:xfrm>
            <a:custGeom>
              <a:avLst/>
              <a:gdLst/>
              <a:ahLst/>
              <a:cxnLst/>
              <a:rect l="0" t="0" r="127635" b="46990"/>
              <a:pathLst>
                <a:path w="127635" h="46990">
                  <a:moveTo>
                    <a:pt x="114061" y="77"/>
                  </a:moveTo>
                  <a:lnTo>
                    <a:pt x="9717" y="25231"/>
                  </a:lnTo>
                  <a:cubicBezTo>
                    <a:pt x="3933" y="27160"/>
                    <a:pt x="0" y="32947"/>
                    <a:pt x="2005" y="38734"/>
                  </a:cubicBezTo>
                  <a:cubicBezTo>
                    <a:pt x="3547" y="43518"/>
                    <a:pt x="7789" y="46990"/>
                    <a:pt x="12416" y="46990"/>
                  </a:cubicBezTo>
                  <a:cubicBezTo>
                    <a:pt x="13419" y="46990"/>
                    <a:pt x="14498" y="46836"/>
                    <a:pt x="15501" y="46450"/>
                  </a:cubicBezTo>
                  <a:lnTo>
                    <a:pt x="117917" y="21373"/>
                  </a:lnTo>
                  <a:cubicBezTo>
                    <a:pt x="123778" y="19367"/>
                    <a:pt x="127635" y="13580"/>
                    <a:pt x="125706" y="7793"/>
                  </a:cubicBezTo>
                  <a:cubicBezTo>
                    <a:pt x="125706" y="2006"/>
                    <a:pt x="119845" y="77"/>
                    <a:pt x="114061" y="77"/>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7" name="Google Shape;519;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dgkAAHMRAAA8CgAAuREAAAAAAAAmAAAACAAAAP//////////"/>
                </a:ext>
              </a:extLst>
            </p:cNvSpPr>
            <p:nvPr/>
          </p:nvSpPr>
          <p:spPr>
            <a:xfrm>
              <a:off x="1537970" y="2836545"/>
              <a:ext cx="125730" cy="44450"/>
            </a:xfrm>
            <a:custGeom>
              <a:avLst/>
              <a:gdLst/>
              <a:ahLst/>
              <a:cxnLst/>
              <a:rect l="0" t="0" r="125730" b="44450"/>
              <a:pathLst>
                <a:path w="125730" h="44450">
                  <a:moveTo>
                    <a:pt x="104441" y="0"/>
                  </a:moveTo>
                  <a:lnTo>
                    <a:pt x="9719" y="23188"/>
                  </a:lnTo>
                  <a:cubicBezTo>
                    <a:pt x="5862" y="23188"/>
                    <a:pt x="3934" y="25114"/>
                    <a:pt x="3934" y="27040"/>
                  </a:cubicBezTo>
                  <a:cubicBezTo>
                    <a:pt x="1928" y="30892"/>
                    <a:pt x="0" y="32818"/>
                    <a:pt x="1928" y="36669"/>
                  </a:cubicBezTo>
                  <a:cubicBezTo>
                    <a:pt x="3934" y="42524"/>
                    <a:pt x="9719" y="44450"/>
                    <a:pt x="13576" y="44450"/>
                  </a:cubicBezTo>
                  <a:lnTo>
                    <a:pt x="117939" y="19336"/>
                  </a:lnTo>
                  <a:cubicBezTo>
                    <a:pt x="119868" y="17410"/>
                    <a:pt x="123724" y="15484"/>
                    <a:pt x="123724" y="13558"/>
                  </a:cubicBezTo>
                  <a:lnTo>
                    <a:pt x="125653" y="13558"/>
                  </a:lnTo>
                  <a:lnTo>
                    <a:pt x="104441" y="0"/>
                  </a:ln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6" name="Google Shape;520;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5AgAAGwTAACnCQAArxMAAAAAAAAmAAAACAAAAP//////////"/>
                </a:ext>
              </a:extLst>
            </p:cNvSpPr>
            <p:nvPr/>
          </p:nvSpPr>
          <p:spPr>
            <a:xfrm>
              <a:off x="1445260" y="3157220"/>
              <a:ext cx="123825" cy="42545"/>
            </a:xfrm>
            <a:custGeom>
              <a:avLst/>
              <a:gdLst/>
              <a:ahLst/>
              <a:cxnLst/>
              <a:rect l="0" t="0" r="123825" b="42545"/>
              <a:pathLst>
                <a:path w="123825" h="42545">
                  <a:moveTo>
                    <a:pt x="110246" y="76"/>
                  </a:moveTo>
                  <a:lnTo>
                    <a:pt x="5863" y="25080"/>
                  </a:lnTo>
                  <a:cubicBezTo>
                    <a:pt x="3934" y="27081"/>
                    <a:pt x="1928" y="29004"/>
                    <a:pt x="0" y="30927"/>
                  </a:cubicBezTo>
                  <a:cubicBezTo>
                    <a:pt x="3934" y="32851"/>
                    <a:pt x="7792" y="34774"/>
                    <a:pt x="13578" y="36697"/>
                  </a:cubicBezTo>
                  <a:cubicBezTo>
                    <a:pt x="17435" y="38621"/>
                    <a:pt x="21293" y="40544"/>
                    <a:pt x="27079" y="42468"/>
                  </a:cubicBezTo>
                  <a:lnTo>
                    <a:pt x="114104" y="21234"/>
                  </a:lnTo>
                  <a:cubicBezTo>
                    <a:pt x="117961" y="21234"/>
                    <a:pt x="119890" y="19310"/>
                    <a:pt x="121819" y="17387"/>
                  </a:cubicBezTo>
                  <a:cubicBezTo>
                    <a:pt x="121819" y="13540"/>
                    <a:pt x="123747" y="11617"/>
                    <a:pt x="121819" y="7770"/>
                  </a:cubicBezTo>
                  <a:cubicBezTo>
                    <a:pt x="121819" y="2000"/>
                    <a:pt x="116032" y="76"/>
                    <a:pt x="110246" y="76"/>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5" name="Google Shape;521;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7wQAAIwOAABACAAAKxQAAAAAAAAmAAAACAAAAP//////////"/>
                </a:ext>
              </a:extLst>
            </p:cNvSpPr>
            <p:nvPr/>
          </p:nvSpPr>
          <p:spPr>
            <a:xfrm>
              <a:off x="802005" y="2364740"/>
              <a:ext cx="539115" cy="913765"/>
            </a:xfrm>
            <a:custGeom>
              <a:avLst/>
              <a:gdLst/>
              <a:ahLst/>
              <a:cxnLst/>
              <a:rect l="0" t="0" r="539115" b="913765"/>
              <a:pathLst>
                <a:path w="539115" h="913765">
                  <a:moveTo>
                    <a:pt x="3931" y="77"/>
                  </a:moveTo>
                  <a:cubicBezTo>
                    <a:pt x="3931" y="3930"/>
                    <a:pt x="3931" y="7784"/>
                    <a:pt x="3931" y="11637"/>
                  </a:cubicBezTo>
                  <a:cubicBezTo>
                    <a:pt x="73470" y="17418"/>
                    <a:pt x="143008" y="40616"/>
                    <a:pt x="199055" y="83160"/>
                  </a:cubicBezTo>
                  <a:lnTo>
                    <a:pt x="206764" y="73449"/>
                  </a:lnTo>
                  <a:cubicBezTo>
                    <a:pt x="148790" y="29056"/>
                    <a:pt x="77324" y="3930"/>
                    <a:pt x="3931" y="77"/>
                  </a:cubicBezTo>
                  <a:close/>
                  <a:moveTo>
                    <a:pt x="284089" y="703204"/>
                  </a:moveTo>
                  <a:cubicBezTo>
                    <a:pt x="311149" y="703204"/>
                    <a:pt x="343991" y="708984"/>
                    <a:pt x="376833" y="724399"/>
                  </a:cubicBezTo>
                  <a:cubicBezTo>
                    <a:pt x="423166" y="741817"/>
                    <a:pt x="457935" y="766942"/>
                    <a:pt x="481140" y="795921"/>
                  </a:cubicBezTo>
                  <a:cubicBezTo>
                    <a:pt x="481140" y="795921"/>
                    <a:pt x="483068" y="797848"/>
                    <a:pt x="483068" y="799775"/>
                  </a:cubicBezTo>
                  <a:cubicBezTo>
                    <a:pt x="479213" y="807482"/>
                    <a:pt x="473431" y="815189"/>
                    <a:pt x="465721" y="822974"/>
                  </a:cubicBezTo>
                  <a:cubicBezTo>
                    <a:pt x="425247" y="870142"/>
                    <a:pt x="362725" y="898196"/>
                    <a:pt x="298737" y="898196"/>
                  </a:cubicBezTo>
                  <a:cubicBezTo>
                    <a:pt x="289331" y="898196"/>
                    <a:pt x="279926" y="897579"/>
                    <a:pt x="270521" y="896346"/>
                  </a:cubicBezTo>
                  <a:cubicBezTo>
                    <a:pt x="226115" y="892493"/>
                    <a:pt x="175850" y="867367"/>
                    <a:pt x="164286" y="821047"/>
                  </a:cubicBezTo>
                  <a:cubicBezTo>
                    <a:pt x="152645" y="774650"/>
                    <a:pt x="189418" y="726403"/>
                    <a:pt x="233824" y="710911"/>
                  </a:cubicBezTo>
                  <a:cubicBezTo>
                    <a:pt x="249320" y="705131"/>
                    <a:pt x="264739" y="703204"/>
                    <a:pt x="284089" y="703204"/>
                  </a:cubicBezTo>
                  <a:close/>
                  <a:moveTo>
                    <a:pt x="245388" y="446246"/>
                  </a:moveTo>
                  <a:cubicBezTo>
                    <a:pt x="158504" y="446246"/>
                    <a:pt x="73470" y="473298"/>
                    <a:pt x="2004" y="525476"/>
                  </a:cubicBezTo>
                  <a:cubicBezTo>
                    <a:pt x="2004" y="527403"/>
                    <a:pt x="2004" y="527403"/>
                    <a:pt x="0" y="527403"/>
                  </a:cubicBezTo>
                  <a:lnTo>
                    <a:pt x="0" y="544821"/>
                  </a:lnTo>
                  <a:cubicBezTo>
                    <a:pt x="3931" y="540890"/>
                    <a:pt x="7786" y="538964"/>
                    <a:pt x="9713" y="535110"/>
                  </a:cubicBezTo>
                  <a:cubicBezTo>
                    <a:pt x="77324" y="486863"/>
                    <a:pt x="160431" y="457884"/>
                    <a:pt x="243461" y="457884"/>
                  </a:cubicBezTo>
                  <a:lnTo>
                    <a:pt x="245388" y="457884"/>
                  </a:lnTo>
                  <a:cubicBezTo>
                    <a:pt x="343991" y="459810"/>
                    <a:pt x="467649" y="509985"/>
                    <a:pt x="506273" y="620120"/>
                  </a:cubicBezTo>
                  <a:cubicBezTo>
                    <a:pt x="513982" y="639465"/>
                    <a:pt x="517837" y="662587"/>
                    <a:pt x="517837" y="683859"/>
                  </a:cubicBezTo>
                  <a:cubicBezTo>
                    <a:pt x="517837" y="720545"/>
                    <a:pt x="508200" y="755305"/>
                    <a:pt x="490777" y="788214"/>
                  </a:cubicBezTo>
                  <a:cubicBezTo>
                    <a:pt x="465721" y="757308"/>
                    <a:pt x="428948" y="732183"/>
                    <a:pt x="382615" y="712838"/>
                  </a:cubicBezTo>
                  <a:cubicBezTo>
                    <a:pt x="347383" y="697578"/>
                    <a:pt x="314310" y="690179"/>
                    <a:pt x="283781" y="690179"/>
                  </a:cubicBezTo>
                  <a:cubicBezTo>
                    <a:pt x="264122" y="690179"/>
                    <a:pt x="245465" y="693262"/>
                    <a:pt x="228042" y="699350"/>
                  </a:cubicBezTo>
                  <a:cubicBezTo>
                    <a:pt x="179705" y="716692"/>
                    <a:pt x="137226" y="770796"/>
                    <a:pt x="150717" y="824901"/>
                  </a:cubicBezTo>
                  <a:cubicBezTo>
                    <a:pt x="166213" y="878928"/>
                    <a:pt x="224187" y="904053"/>
                    <a:pt x="270521" y="909834"/>
                  </a:cubicBezTo>
                  <a:cubicBezTo>
                    <a:pt x="279926" y="911067"/>
                    <a:pt x="289331" y="911606"/>
                    <a:pt x="298737" y="911606"/>
                  </a:cubicBezTo>
                  <a:cubicBezTo>
                    <a:pt x="366656" y="911606"/>
                    <a:pt x="432880" y="881548"/>
                    <a:pt x="475358" y="830681"/>
                  </a:cubicBezTo>
                  <a:cubicBezTo>
                    <a:pt x="481140" y="824901"/>
                    <a:pt x="486922" y="817116"/>
                    <a:pt x="490777" y="811336"/>
                  </a:cubicBezTo>
                  <a:cubicBezTo>
                    <a:pt x="512055" y="842242"/>
                    <a:pt x="519764" y="878928"/>
                    <a:pt x="512055" y="911838"/>
                  </a:cubicBezTo>
                  <a:lnTo>
                    <a:pt x="523619" y="913765"/>
                  </a:lnTo>
                  <a:cubicBezTo>
                    <a:pt x="533332" y="877001"/>
                    <a:pt x="523619" y="834535"/>
                    <a:pt x="498563" y="797848"/>
                  </a:cubicBezTo>
                  <a:cubicBezTo>
                    <a:pt x="531405" y="743744"/>
                    <a:pt x="539115" y="674225"/>
                    <a:pt x="517837" y="616267"/>
                  </a:cubicBezTo>
                  <a:cubicBezTo>
                    <a:pt x="477285" y="500351"/>
                    <a:pt x="349773" y="446246"/>
                    <a:pt x="245388" y="446246"/>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4" name="Google Shape;522;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KQUAAO8TAACyCwAAuxYAAAAAAAAmAAAACAAAAP//////////"/>
                </a:ext>
              </a:extLst>
            </p:cNvSpPr>
            <p:nvPr/>
          </p:nvSpPr>
          <p:spPr>
            <a:xfrm>
              <a:off x="838835" y="3240405"/>
              <a:ext cx="1062355" cy="454660"/>
            </a:xfrm>
            <a:custGeom>
              <a:avLst/>
              <a:gdLst/>
              <a:ahLst/>
              <a:cxnLst/>
              <a:rect l="0" t="0" r="1062355" b="454660"/>
              <a:pathLst>
                <a:path w="1062355" h="454660">
                  <a:moveTo>
                    <a:pt x="590282" y="0"/>
                  </a:moveTo>
                  <a:cubicBezTo>
                    <a:pt x="481319" y="0"/>
                    <a:pt x="372355" y="16719"/>
                    <a:pt x="268478" y="46229"/>
                  </a:cubicBezTo>
                  <a:cubicBezTo>
                    <a:pt x="247286" y="52007"/>
                    <a:pt x="226017" y="59712"/>
                    <a:pt x="204749" y="69420"/>
                  </a:cubicBezTo>
                  <a:cubicBezTo>
                    <a:pt x="110119" y="108021"/>
                    <a:pt x="13562" y="185223"/>
                    <a:pt x="3930" y="295325"/>
                  </a:cubicBezTo>
                  <a:cubicBezTo>
                    <a:pt x="77" y="357117"/>
                    <a:pt x="30978" y="422762"/>
                    <a:pt x="88927" y="444027"/>
                  </a:cubicBezTo>
                  <a:cubicBezTo>
                    <a:pt x="107113" y="451270"/>
                    <a:pt x="125146" y="454121"/>
                    <a:pt x="143101" y="454121"/>
                  </a:cubicBezTo>
                  <a:cubicBezTo>
                    <a:pt x="201744" y="454121"/>
                    <a:pt x="259384" y="424303"/>
                    <a:pt x="318413" y="424303"/>
                  </a:cubicBezTo>
                  <a:cubicBezTo>
                    <a:pt x="327506" y="424303"/>
                    <a:pt x="336599" y="424997"/>
                    <a:pt x="345770" y="426615"/>
                  </a:cubicBezTo>
                  <a:cubicBezTo>
                    <a:pt x="378597" y="432393"/>
                    <a:pt x="411425" y="444027"/>
                    <a:pt x="444253" y="449806"/>
                  </a:cubicBezTo>
                  <a:cubicBezTo>
                    <a:pt x="461823" y="453119"/>
                    <a:pt x="478699" y="454583"/>
                    <a:pt x="494959" y="454583"/>
                  </a:cubicBezTo>
                  <a:cubicBezTo>
                    <a:pt x="564467" y="454583"/>
                    <a:pt x="624189" y="427385"/>
                    <a:pt x="691463" y="397645"/>
                  </a:cubicBezTo>
                  <a:cubicBezTo>
                    <a:pt x="718357" y="385625"/>
                    <a:pt x="746099" y="382389"/>
                    <a:pt x="774149" y="382389"/>
                  </a:cubicBezTo>
                  <a:cubicBezTo>
                    <a:pt x="806283" y="382389"/>
                    <a:pt x="838879" y="386627"/>
                    <a:pt x="871476" y="386627"/>
                  </a:cubicBezTo>
                  <a:cubicBezTo>
                    <a:pt x="888121" y="386627"/>
                    <a:pt x="904766" y="385548"/>
                    <a:pt x="921334" y="382235"/>
                  </a:cubicBezTo>
                  <a:cubicBezTo>
                    <a:pt x="967647" y="372527"/>
                    <a:pt x="1010185" y="343634"/>
                    <a:pt x="1033303" y="299177"/>
                  </a:cubicBezTo>
                  <a:cubicBezTo>
                    <a:pt x="1062277" y="245090"/>
                    <a:pt x="1052645" y="177518"/>
                    <a:pt x="1015964" y="129286"/>
                  </a:cubicBezTo>
                  <a:cubicBezTo>
                    <a:pt x="986989" y="90608"/>
                    <a:pt x="946379" y="65491"/>
                    <a:pt x="901992" y="48155"/>
                  </a:cubicBezTo>
                  <a:cubicBezTo>
                    <a:pt x="855601" y="30742"/>
                    <a:pt x="803509" y="21111"/>
                    <a:pt x="755192" y="13406"/>
                  </a:cubicBezTo>
                  <a:cubicBezTo>
                    <a:pt x="700710" y="4315"/>
                    <a:pt x="645458" y="0"/>
                    <a:pt x="590282" y="0"/>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3" name="Google Shape;523;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LAUAAMgTAACdCwAAkxYAAAAAAAAmAAAACAAAAP//////////"/>
                </a:ext>
              </a:extLst>
            </p:cNvSpPr>
            <p:nvPr/>
          </p:nvSpPr>
          <p:spPr>
            <a:xfrm>
              <a:off x="840740" y="3215640"/>
              <a:ext cx="1047115" cy="454025"/>
            </a:xfrm>
            <a:custGeom>
              <a:avLst/>
              <a:gdLst/>
              <a:ahLst/>
              <a:cxnLst/>
              <a:rect l="0" t="0" r="1047115" b="454025"/>
              <a:pathLst>
                <a:path w="1047115" h="454025">
                  <a:moveTo>
                    <a:pt x="587956" y="0"/>
                  </a:moveTo>
                  <a:cubicBezTo>
                    <a:pt x="496387" y="0"/>
                    <a:pt x="405125" y="11627"/>
                    <a:pt x="314943" y="32342"/>
                  </a:cubicBezTo>
                  <a:cubicBezTo>
                    <a:pt x="311089" y="34267"/>
                    <a:pt x="307235" y="34267"/>
                    <a:pt x="303382" y="36192"/>
                  </a:cubicBezTo>
                  <a:cubicBezTo>
                    <a:pt x="289816" y="40042"/>
                    <a:pt x="278254" y="41968"/>
                    <a:pt x="264688" y="45818"/>
                  </a:cubicBezTo>
                  <a:cubicBezTo>
                    <a:pt x="243491" y="51593"/>
                    <a:pt x="222218" y="59294"/>
                    <a:pt x="200944" y="68997"/>
                  </a:cubicBezTo>
                  <a:cubicBezTo>
                    <a:pt x="106291" y="107576"/>
                    <a:pt x="9711" y="184813"/>
                    <a:pt x="77" y="294777"/>
                  </a:cubicBezTo>
                  <a:cubicBezTo>
                    <a:pt x="77" y="306405"/>
                    <a:pt x="77" y="317956"/>
                    <a:pt x="2004" y="329506"/>
                  </a:cubicBezTo>
                  <a:lnTo>
                    <a:pt x="2004" y="331432"/>
                  </a:lnTo>
                  <a:cubicBezTo>
                    <a:pt x="9711" y="379714"/>
                    <a:pt x="38692" y="425994"/>
                    <a:pt x="85017" y="443398"/>
                  </a:cubicBezTo>
                  <a:cubicBezTo>
                    <a:pt x="103285" y="450713"/>
                    <a:pt x="121321" y="453485"/>
                    <a:pt x="139281" y="453485"/>
                  </a:cubicBezTo>
                  <a:cubicBezTo>
                    <a:pt x="197937" y="453485"/>
                    <a:pt x="255593" y="423684"/>
                    <a:pt x="314635" y="423684"/>
                  </a:cubicBezTo>
                  <a:cubicBezTo>
                    <a:pt x="323730" y="423684"/>
                    <a:pt x="332826" y="424377"/>
                    <a:pt x="341998" y="425994"/>
                  </a:cubicBezTo>
                  <a:cubicBezTo>
                    <a:pt x="374834" y="431847"/>
                    <a:pt x="407669" y="443398"/>
                    <a:pt x="440505" y="449173"/>
                  </a:cubicBezTo>
                  <a:cubicBezTo>
                    <a:pt x="458079" y="452484"/>
                    <a:pt x="474959" y="453947"/>
                    <a:pt x="491222" y="453947"/>
                  </a:cubicBezTo>
                  <a:cubicBezTo>
                    <a:pt x="560748" y="453947"/>
                    <a:pt x="620484" y="426765"/>
                    <a:pt x="687773" y="397040"/>
                  </a:cubicBezTo>
                  <a:cubicBezTo>
                    <a:pt x="715368" y="385027"/>
                    <a:pt x="743270" y="381870"/>
                    <a:pt x="771327" y="381870"/>
                  </a:cubicBezTo>
                  <a:cubicBezTo>
                    <a:pt x="803391" y="381870"/>
                    <a:pt x="835687" y="386029"/>
                    <a:pt x="868061" y="386029"/>
                  </a:cubicBezTo>
                  <a:cubicBezTo>
                    <a:pt x="884555" y="386029"/>
                    <a:pt x="901127" y="384950"/>
                    <a:pt x="917699" y="381639"/>
                  </a:cubicBezTo>
                  <a:cubicBezTo>
                    <a:pt x="964024" y="372014"/>
                    <a:pt x="1006494" y="343059"/>
                    <a:pt x="1029695" y="300552"/>
                  </a:cubicBezTo>
                  <a:cubicBezTo>
                    <a:pt x="1041334" y="277451"/>
                    <a:pt x="1047115" y="254272"/>
                    <a:pt x="1047115" y="231092"/>
                  </a:cubicBezTo>
                  <a:lnTo>
                    <a:pt x="1047115" y="229168"/>
                  </a:lnTo>
                  <a:cubicBezTo>
                    <a:pt x="1047115" y="194439"/>
                    <a:pt x="1035476" y="157784"/>
                    <a:pt x="1012352" y="128830"/>
                  </a:cubicBezTo>
                  <a:cubicBezTo>
                    <a:pt x="983370" y="90173"/>
                    <a:pt x="942750" y="65146"/>
                    <a:pt x="898352" y="47743"/>
                  </a:cubicBezTo>
                  <a:cubicBezTo>
                    <a:pt x="851951" y="30417"/>
                    <a:pt x="799846" y="20714"/>
                    <a:pt x="751517" y="13013"/>
                  </a:cubicBezTo>
                  <a:cubicBezTo>
                    <a:pt x="730244" y="9163"/>
                    <a:pt x="707120" y="5313"/>
                    <a:pt x="685846" y="3388"/>
                  </a:cubicBezTo>
                  <a:lnTo>
                    <a:pt x="672358" y="3388"/>
                  </a:lnTo>
                  <a:cubicBezTo>
                    <a:pt x="644224" y="1078"/>
                    <a:pt x="616090" y="0"/>
                    <a:pt x="587956" y="0"/>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2" name="Google Shape;524;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CQcAAM0TAABkCQAAiRQAAAAAAAAmAAAACAAAAP//////////"/>
                </a:ext>
              </a:extLst>
            </p:cNvSpPr>
            <p:nvPr/>
          </p:nvSpPr>
          <p:spPr>
            <a:xfrm>
              <a:off x="1143635" y="3218815"/>
              <a:ext cx="382905" cy="119380"/>
            </a:xfrm>
            <a:custGeom>
              <a:avLst/>
              <a:gdLst/>
              <a:ahLst/>
              <a:cxnLst/>
              <a:rect l="0" t="0" r="382905" b="119380"/>
              <a:pathLst>
                <a:path w="382905" h="119380">
                  <a:moveTo>
                    <a:pt x="369328" y="77"/>
                  </a:moveTo>
                  <a:cubicBezTo>
                    <a:pt x="365395" y="7804"/>
                    <a:pt x="359609" y="15531"/>
                    <a:pt x="353824" y="23258"/>
                  </a:cubicBezTo>
                  <a:cubicBezTo>
                    <a:pt x="351896" y="27199"/>
                    <a:pt x="348039" y="32994"/>
                    <a:pt x="344182" y="36857"/>
                  </a:cubicBezTo>
                  <a:cubicBezTo>
                    <a:pt x="322892" y="60115"/>
                    <a:pt x="293889" y="77500"/>
                    <a:pt x="259101" y="91100"/>
                  </a:cubicBezTo>
                  <a:cubicBezTo>
                    <a:pt x="229403" y="101995"/>
                    <a:pt x="199706" y="107326"/>
                    <a:pt x="171088" y="107326"/>
                  </a:cubicBezTo>
                  <a:cubicBezTo>
                    <a:pt x="143782" y="107326"/>
                    <a:pt x="117401" y="102458"/>
                    <a:pt x="92872" y="93031"/>
                  </a:cubicBezTo>
                  <a:cubicBezTo>
                    <a:pt x="69654" y="83296"/>
                    <a:pt x="46436" y="69774"/>
                    <a:pt x="29080" y="50379"/>
                  </a:cubicBezTo>
                  <a:cubicBezTo>
                    <a:pt x="23218" y="44584"/>
                    <a:pt x="17432" y="36857"/>
                    <a:pt x="11647" y="29130"/>
                  </a:cubicBezTo>
                  <a:cubicBezTo>
                    <a:pt x="7790" y="31062"/>
                    <a:pt x="3933" y="31062"/>
                    <a:pt x="77" y="32994"/>
                  </a:cubicBezTo>
                  <a:cubicBezTo>
                    <a:pt x="3933" y="40721"/>
                    <a:pt x="9719" y="48447"/>
                    <a:pt x="15504" y="54243"/>
                  </a:cubicBezTo>
                  <a:cubicBezTo>
                    <a:pt x="34865" y="75569"/>
                    <a:pt x="60012" y="93031"/>
                    <a:pt x="88938" y="104622"/>
                  </a:cubicBezTo>
                  <a:cubicBezTo>
                    <a:pt x="111924" y="113817"/>
                    <a:pt x="137302" y="119380"/>
                    <a:pt x="164146" y="119380"/>
                  </a:cubicBezTo>
                  <a:cubicBezTo>
                    <a:pt x="171165" y="119380"/>
                    <a:pt x="178339" y="118994"/>
                    <a:pt x="185667" y="118221"/>
                  </a:cubicBezTo>
                  <a:cubicBezTo>
                    <a:pt x="210736" y="118221"/>
                    <a:pt x="237811" y="112349"/>
                    <a:pt x="262957" y="102690"/>
                  </a:cubicBezTo>
                  <a:cubicBezTo>
                    <a:pt x="299674" y="89168"/>
                    <a:pt x="330606" y="69774"/>
                    <a:pt x="351896" y="44584"/>
                  </a:cubicBezTo>
                  <a:cubicBezTo>
                    <a:pt x="357681" y="38789"/>
                    <a:pt x="363466" y="31062"/>
                    <a:pt x="369328" y="25190"/>
                  </a:cubicBezTo>
                  <a:cubicBezTo>
                    <a:pt x="375114" y="17463"/>
                    <a:pt x="378971" y="9736"/>
                    <a:pt x="382827" y="77"/>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1" name="Google Shape;525;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KAYAAMAUAACfBgAANxUAAAAAAAAmAAAACAAAAP//////////"/>
                </a:ext>
              </a:extLst>
            </p:cNvSpPr>
            <p:nvPr/>
          </p:nvSpPr>
          <p:spPr>
            <a:xfrm>
              <a:off x="1000760" y="3373120"/>
              <a:ext cx="75565" cy="75565"/>
            </a:xfrm>
            <a:custGeom>
              <a:avLst/>
              <a:gdLst/>
              <a:ahLst/>
              <a:cxnLst/>
              <a:rect l="0" t="0" r="75565" b="75565"/>
              <a:pathLst>
                <a:path w="75565" h="75565">
                  <a:moveTo>
                    <a:pt x="38438" y="77"/>
                  </a:moveTo>
                  <a:cubicBezTo>
                    <a:pt x="37280" y="77"/>
                    <a:pt x="36123" y="77"/>
                    <a:pt x="34888" y="231"/>
                  </a:cubicBezTo>
                  <a:cubicBezTo>
                    <a:pt x="15514" y="2156"/>
                    <a:pt x="77" y="19488"/>
                    <a:pt x="77" y="38822"/>
                  </a:cubicBezTo>
                  <a:lnTo>
                    <a:pt x="2006" y="75487"/>
                  </a:lnTo>
                  <a:lnTo>
                    <a:pt x="75487" y="71636"/>
                  </a:lnTo>
                  <a:lnTo>
                    <a:pt x="73558" y="34970"/>
                  </a:lnTo>
                  <a:cubicBezTo>
                    <a:pt x="73558" y="14943"/>
                    <a:pt x="58120" y="77"/>
                    <a:pt x="38438" y="77"/>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0" name="Google Shape;526;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NAYAAKsVAACrBgAAIRYAAAAAAAAmAAAACAAAAP//////////"/>
                </a:ext>
              </a:extLst>
            </p:cNvSpPr>
            <p:nvPr/>
          </p:nvSpPr>
          <p:spPr>
            <a:xfrm>
              <a:off x="1008380" y="3522345"/>
              <a:ext cx="75565" cy="74930"/>
            </a:xfrm>
            <a:custGeom>
              <a:avLst/>
              <a:gdLst/>
              <a:ahLst/>
              <a:cxnLst/>
              <a:rect l="0" t="0" r="75565" b="74930"/>
              <a:pathLst>
                <a:path w="75565" h="74930">
                  <a:moveTo>
                    <a:pt x="73633" y="77"/>
                  </a:moveTo>
                  <a:lnTo>
                    <a:pt x="0" y="3907"/>
                  </a:lnTo>
                  <a:lnTo>
                    <a:pt x="1931" y="40376"/>
                  </a:lnTo>
                  <a:cubicBezTo>
                    <a:pt x="1931" y="59530"/>
                    <a:pt x="19393" y="74930"/>
                    <a:pt x="40718" y="74930"/>
                  </a:cubicBezTo>
                  <a:cubicBezTo>
                    <a:pt x="60034" y="73015"/>
                    <a:pt x="75565" y="55699"/>
                    <a:pt x="75565" y="36546"/>
                  </a:cubicBezTo>
                  <a:lnTo>
                    <a:pt x="73633" y="77"/>
                  </a:ln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9" name="Google Shape;527;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ogYAADEVAAAcBwAAqBUAAAAAAAAmAAAACAAAAP//////////"/>
                </a:ext>
              </a:extLst>
            </p:cNvSpPr>
            <p:nvPr/>
          </p:nvSpPr>
          <p:spPr>
            <a:xfrm>
              <a:off x="1078230" y="3444875"/>
              <a:ext cx="77470" cy="75565"/>
            </a:xfrm>
            <a:custGeom>
              <a:avLst/>
              <a:gdLst/>
              <a:ahLst/>
              <a:cxnLst/>
              <a:rect l="0" t="0" r="77470" b="75565"/>
              <a:pathLst>
                <a:path w="77470" h="75565">
                  <a:moveTo>
                    <a:pt x="40396" y="77"/>
                  </a:moveTo>
                  <a:cubicBezTo>
                    <a:pt x="39237" y="77"/>
                    <a:pt x="38001" y="154"/>
                    <a:pt x="36843" y="231"/>
                  </a:cubicBezTo>
                  <a:lnTo>
                    <a:pt x="0" y="2156"/>
                  </a:lnTo>
                  <a:lnTo>
                    <a:pt x="3939" y="75487"/>
                  </a:lnTo>
                  <a:lnTo>
                    <a:pt x="40705" y="73562"/>
                  </a:lnTo>
                  <a:cubicBezTo>
                    <a:pt x="61945" y="71636"/>
                    <a:pt x="77470" y="54305"/>
                    <a:pt x="75539" y="33045"/>
                  </a:cubicBezTo>
                  <a:cubicBezTo>
                    <a:pt x="75539" y="14866"/>
                    <a:pt x="60014" y="77"/>
                    <a:pt x="40396" y="77"/>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8" name="Google Shape;528;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uAUAADoVAAAyBgAAsRUAAAAAAAAmAAAACAAAAP//////////"/>
                </a:ext>
              </a:extLst>
            </p:cNvSpPr>
            <p:nvPr/>
          </p:nvSpPr>
          <p:spPr>
            <a:xfrm>
              <a:off x="929640" y="3450590"/>
              <a:ext cx="77470" cy="75565"/>
            </a:xfrm>
            <a:custGeom>
              <a:avLst/>
              <a:gdLst/>
              <a:ahLst/>
              <a:cxnLst/>
              <a:rect l="0" t="0" r="77470" b="75565"/>
              <a:pathLst>
                <a:path w="77470" h="75565">
                  <a:moveTo>
                    <a:pt x="71606" y="0"/>
                  </a:moveTo>
                  <a:lnTo>
                    <a:pt x="36806" y="1927"/>
                  </a:lnTo>
                  <a:cubicBezTo>
                    <a:pt x="15509" y="3855"/>
                    <a:pt x="77" y="21281"/>
                    <a:pt x="2006" y="40635"/>
                  </a:cubicBezTo>
                  <a:cubicBezTo>
                    <a:pt x="2006" y="60683"/>
                    <a:pt x="17438" y="75565"/>
                    <a:pt x="37115" y="75565"/>
                  </a:cubicBezTo>
                  <a:cubicBezTo>
                    <a:pt x="38272" y="75565"/>
                    <a:pt x="39429" y="75487"/>
                    <a:pt x="40664" y="75410"/>
                  </a:cubicBezTo>
                  <a:lnTo>
                    <a:pt x="77393" y="73483"/>
                  </a:lnTo>
                  <a:lnTo>
                    <a:pt x="71606" y="0"/>
                  </a:ln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7" name="Google Shape;529;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7QkAAF8UAACCCgAA8RQAAAAAAAAmAAAACAAAAP//////////"/>
                </a:ext>
              </a:extLst>
            </p:cNvSpPr>
            <p:nvPr/>
          </p:nvSpPr>
          <p:spPr>
            <a:xfrm>
              <a:off x="1613535" y="3311525"/>
              <a:ext cx="94615" cy="92710"/>
            </a:xfrm>
            <a:custGeom>
              <a:avLst/>
              <a:gdLst/>
              <a:ahLst/>
              <a:cxnLst/>
              <a:rect l="0" t="0" r="94615" b="92710"/>
              <a:pathLst>
                <a:path w="94615" h="92710">
                  <a:moveTo>
                    <a:pt x="47884" y="77"/>
                  </a:moveTo>
                  <a:cubicBezTo>
                    <a:pt x="46730" y="77"/>
                    <a:pt x="45575" y="153"/>
                    <a:pt x="44420" y="230"/>
                  </a:cubicBezTo>
                  <a:cubicBezTo>
                    <a:pt x="19323" y="2149"/>
                    <a:pt x="76" y="23254"/>
                    <a:pt x="2001" y="48274"/>
                  </a:cubicBezTo>
                  <a:cubicBezTo>
                    <a:pt x="2001" y="73984"/>
                    <a:pt x="23095" y="92633"/>
                    <a:pt x="46807" y="92633"/>
                  </a:cubicBezTo>
                  <a:cubicBezTo>
                    <a:pt x="47884" y="92633"/>
                    <a:pt x="49039" y="92633"/>
                    <a:pt x="50194" y="92557"/>
                  </a:cubicBezTo>
                  <a:cubicBezTo>
                    <a:pt x="75291" y="90638"/>
                    <a:pt x="94615" y="67537"/>
                    <a:pt x="92690" y="42518"/>
                  </a:cubicBezTo>
                  <a:cubicBezTo>
                    <a:pt x="92690" y="18649"/>
                    <a:pt x="71596" y="77"/>
                    <a:pt x="47884" y="77"/>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6" name="Google Shape;530;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cAkAAAMVAAAICgAAlhUAAAAAAAAmAAAACAAAAP//////////"/>
                </a:ext>
              </a:extLst>
            </p:cNvSpPr>
            <p:nvPr/>
          </p:nvSpPr>
          <p:spPr>
            <a:xfrm>
              <a:off x="1534160" y="3415665"/>
              <a:ext cx="96520" cy="93345"/>
            </a:xfrm>
            <a:custGeom>
              <a:avLst/>
              <a:gdLst/>
              <a:ahLst/>
              <a:cxnLst/>
              <a:rect l="0" t="0" r="96520" b="93345"/>
              <a:pathLst>
                <a:path w="96520" h="93345">
                  <a:moveTo>
                    <a:pt x="48106" y="0"/>
                  </a:moveTo>
                  <a:cubicBezTo>
                    <a:pt x="46875" y="0"/>
                    <a:pt x="45643" y="77"/>
                    <a:pt x="44412" y="154"/>
                  </a:cubicBezTo>
                  <a:cubicBezTo>
                    <a:pt x="19319" y="2088"/>
                    <a:pt x="0" y="23432"/>
                    <a:pt x="1924" y="48644"/>
                  </a:cubicBezTo>
                  <a:cubicBezTo>
                    <a:pt x="3772" y="74474"/>
                    <a:pt x="23168" y="93345"/>
                    <a:pt x="48414" y="93345"/>
                  </a:cubicBezTo>
                  <a:cubicBezTo>
                    <a:pt x="49645" y="93345"/>
                    <a:pt x="50877" y="93267"/>
                    <a:pt x="52108" y="93190"/>
                  </a:cubicBezTo>
                  <a:cubicBezTo>
                    <a:pt x="77201" y="91256"/>
                    <a:pt x="96443" y="69912"/>
                    <a:pt x="94519" y="42767"/>
                  </a:cubicBezTo>
                  <a:cubicBezTo>
                    <a:pt x="92672" y="18792"/>
                    <a:pt x="73352" y="0"/>
                    <a:pt x="48106"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5" name="Google Shape;531;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hQoAAPEUAAAdCwAAgxUAAAAAAAAmAAAACAAAAP//////////"/>
                </a:ext>
              </a:extLst>
            </p:cNvSpPr>
            <p:nvPr/>
          </p:nvSpPr>
          <p:spPr>
            <a:xfrm>
              <a:off x="1710055" y="3404235"/>
              <a:ext cx="96520" cy="92710"/>
            </a:xfrm>
            <a:custGeom>
              <a:avLst/>
              <a:gdLst/>
              <a:ahLst/>
              <a:cxnLst/>
              <a:rect l="0" t="0" r="96520" b="92710"/>
              <a:pathLst>
                <a:path w="96520" h="92710">
                  <a:moveTo>
                    <a:pt x="48145" y="77"/>
                  </a:moveTo>
                  <a:cubicBezTo>
                    <a:pt x="46914" y="77"/>
                    <a:pt x="45684" y="153"/>
                    <a:pt x="44376" y="230"/>
                  </a:cubicBezTo>
                  <a:cubicBezTo>
                    <a:pt x="19381" y="2149"/>
                    <a:pt x="77" y="23254"/>
                    <a:pt x="2000" y="48274"/>
                  </a:cubicBezTo>
                  <a:cubicBezTo>
                    <a:pt x="3845" y="73984"/>
                    <a:pt x="23226" y="92633"/>
                    <a:pt x="48452" y="92633"/>
                  </a:cubicBezTo>
                  <a:cubicBezTo>
                    <a:pt x="49606" y="92633"/>
                    <a:pt x="50836" y="92633"/>
                    <a:pt x="52144" y="92557"/>
                  </a:cubicBezTo>
                  <a:cubicBezTo>
                    <a:pt x="77139" y="90638"/>
                    <a:pt x="96443" y="69456"/>
                    <a:pt x="94520" y="42518"/>
                  </a:cubicBezTo>
                  <a:cubicBezTo>
                    <a:pt x="92675" y="18649"/>
                    <a:pt x="73294" y="77"/>
                    <a:pt x="48145" y="77"/>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4" name="Google Shape;532;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vQcAAAwWAAAeCAAAOhYAAAAAAAAmAAAACAAAAP//////////"/>
                </a:ext>
              </a:extLst>
            </p:cNvSpPr>
            <p:nvPr/>
          </p:nvSpPr>
          <p:spPr>
            <a:xfrm>
              <a:off x="1257935" y="3583940"/>
              <a:ext cx="61595" cy="29210"/>
            </a:xfrm>
            <a:custGeom>
              <a:avLst/>
              <a:gdLst/>
              <a:ahLst/>
              <a:cxnLst/>
              <a:rect l="0" t="0" r="61595" b="29210"/>
              <a:pathLst>
                <a:path w="61595" h="29210">
                  <a:moveTo>
                    <a:pt x="30759" y="77"/>
                  </a:moveTo>
                  <a:cubicBezTo>
                    <a:pt x="13499" y="2014"/>
                    <a:pt x="0" y="7825"/>
                    <a:pt x="0" y="15574"/>
                  </a:cubicBezTo>
                  <a:cubicBezTo>
                    <a:pt x="0" y="25259"/>
                    <a:pt x="15416" y="29133"/>
                    <a:pt x="32676" y="29133"/>
                  </a:cubicBezTo>
                  <a:cubicBezTo>
                    <a:pt x="48094" y="27196"/>
                    <a:pt x="61518" y="19448"/>
                    <a:pt x="61518" y="11699"/>
                  </a:cubicBezTo>
                  <a:cubicBezTo>
                    <a:pt x="61518" y="3951"/>
                    <a:pt x="46177" y="77"/>
                    <a:pt x="30759" y="77"/>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3" name="Google Shape;533;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gAgAAP8VAADkCAAALhYAAAAAAAAmAAAACAAAAP//////////"/>
                </a:ext>
              </a:extLst>
            </p:cNvSpPr>
            <p:nvPr/>
          </p:nvSpPr>
          <p:spPr>
            <a:xfrm>
              <a:off x="1381760" y="3575685"/>
              <a:ext cx="63500" cy="29845"/>
            </a:xfrm>
            <a:custGeom>
              <a:avLst/>
              <a:gdLst/>
              <a:ahLst/>
              <a:cxnLst/>
              <a:rect l="0" t="0" r="63500" b="29845"/>
              <a:pathLst>
                <a:path w="63500" h="29845">
                  <a:moveTo>
                    <a:pt x="37348" y="0"/>
                  </a:moveTo>
                  <a:cubicBezTo>
                    <a:pt x="35278" y="0"/>
                    <a:pt x="33054" y="156"/>
                    <a:pt x="30753" y="390"/>
                  </a:cubicBezTo>
                  <a:cubicBezTo>
                    <a:pt x="13498" y="390"/>
                    <a:pt x="0" y="8281"/>
                    <a:pt x="1917" y="16094"/>
                  </a:cubicBezTo>
                  <a:cubicBezTo>
                    <a:pt x="1917" y="23907"/>
                    <a:pt x="15415" y="29766"/>
                    <a:pt x="32670" y="29766"/>
                  </a:cubicBezTo>
                  <a:cubicBezTo>
                    <a:pt x="50002" y="27813"/>
                    <a:pt x="63423" y="20000"/>
                    <a:pt x="63423" y="12188"/>
                  </a:cubicBezTo>
                  <a:cubicBezTo>
                    <a:pt x="61813" y="5390"/>
                    <a:pt x="51383" y="0"/>
                    <a:pt x="37348"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2" name="Google Shape;534;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0gcAAN4UAADDCAAAxBUAAAAAAAAmAAAACAAAAP//////////"/>
                </a:ext>
              </a:extLst>
            </p:cNvSpPr>
            <p:nvPr/>
          </p:nvSpPr>
          <p:spPr>
            <a:xfrm>
              <a:off x="1271270" y="3392170"/>
              <a:ext cx="153035" cy="146050"/>
            </a:xfrm>
            <a:custGeom>
              <a:avLst/>
              <a:gdLst/>
              <a:ahLst/>
              <a:cxnLst/>
              <a:rect l="0" t="0" r="153035" b="146050"/>
              <a:pathLst>
                <a:path w="153035" h="146050">
                  <a:moveTo>
                    <a:pt x="78564" y="0"/>
                  </a:moveTo>
                  <a:cubicBezTo>
                    <a:pt x="76324" y="0"/>
                    <a:pt x="74006" y="77"/>
                    <a:pt x="71689" y="309"/>
                  </a:cubicBezTo>
                  <a:cubicBezTo>
                    <a:pt x="31055" y="2242"/>
                    <a:pt x="77" y="37189"/>
                    <a:pt x="3939" y="77857"/>
                  </a:cubicBezTo>
                  <a:cubicBezTo>
                    <a:pt x="5716" y="116206"/>
                    <a:pt x="36847" y="145973"/>
                    <a:pt x="74547" y="145973"/>
                  </a:cubicBezTo>
                  <a:cubicBezTo>
                    <a:pt x="76787" y="145973"/>
                    <a:pt x="79105" y="145895"/>
                    <a:pt x="81345" y="145663"/>
                  </a:cubicBezTo>
                  <a:cubicBezTo>
                    <a:pt x="122057" y="143731"/>
                    <a:pt x="153035" y="108861"/>
                    <a:pt x="149172" y="68193"/>
                  </a:cubicBezTo>
                  <a:cubicBezTo>
                    <a:pt x="147318" y="29767"/>
                    <a:pt x="116186" y="0"/>
                    <a:pt x="78564"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1" name="Google Shape;535;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0gcAAMkUAADACAAAsRUAAAAAAAAmAAAACAAAAP//////////"/>
                </a:ext>
              </a:extLst>
            </p:cNvSpPr>
            <p:nvPr/>
          </p:nvSpPr>
          <p:spPr>
            <a:xfrm>
              <a:off x="1271270" y="3378835"/>
              <a:ext cx="151130" cy="147320"/>
            </a:xfrm>
            <a:custGeom>
              <a:avLst/>
              <a:gdLst/>
              <a:ahLst/>
              <a:cxnLst/>
              <a:rect l="0" t="0" r="151130" b="147320"/>
              <a:pathLst>
                <a:path w="151130" h="147320">
                  <a:moveTo>
                    <a:pt x="75179" y="77"/>
                  </a:moveTo>
                  <a:cubicBezTo>
                    <a:pt x="74020" y="77"/>
                    <a:pt x="72861" y="77"/>
                    <a:pt x="71702" y="154"/>
                  </a:cubicBezTo>
                  <a:cubicBezTo>
                    <a:pt x="31060" y="2085"/>
                    <a:pt x="77" y="38838"/>
                    <a:pt x="2009" y="77521"/>
                  </a:cubicBezTo>
                  <a:cubicBezTo>
                    <a:pt x="5718" y="116976"/>
                    <a:pt x="38710" y="147320"/>
                    <a:pt x="77806" y="147320"/>
                  </a:cubicBezTo>
                  <a:cubicBezTo>
                    <a:pt x="78965" y="147320"/>
                    <a:pt x="80201" y="147243"/>
                    <a:pt x="81360" y="147243"/>
                  </a:cubicBezTo>
                  <a:cubicBezTo>
                    <a:pt x="120147" y="143382"/>
                    <a:pt x="151130" y="108482"/>
                    <a:pt x="149198" y="67869"/>
                  </a:cubicBezTo>
                  <a:cubicBezTo>
                    <a:pt x="145412" y="30344"/>
                    <a:pt x="112498" y="77"/>
                    <a:pt x="75179" y="77"/>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0" name="Google Shape;536;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Jw8AAOQNAABdEgAAsRQAAAAAAAAmAAAACAAAAP//////////"/>
                </a:ext>
              </a:extLst>
            </p:cNvSpPr>
            <p:nvPr/>
          </p:nvSpPr>
          <p:spPr>
            <a:xfrm>
              <a:off x="2463165" y="2258060"/>
              <a:ext cx="521970" cy="1105535"/>
            </a:xfrm>
            <a:custGeom>
              <a:avLst/>
              <a:gdLst/>
              <a:ahLst/>
              <a:cxnLst/>
              <a:rect l="0" t="0" r="521970" b="1105535"/>
              <a:pathLst>
                <a:path w="521970" h="1105535">
                  <a:moveTo>
                    <a:pt x="290677" y="0"/>
                  </a:moveTo>
                  <a:cubicBezTo>
                    <a:pt x="221035" y="0"/>
                    <a:pt x="143681" y="43688"/>
                    <a:pt x="127639" y="118659"/>
                  </a:cubicBezTo>
                  <a:lnTo>
                    <a:pt x="141136" y="120585"/>
                  </a:lnTo>
                  <a:cubicBezTo>
                    <a:pt x="153861" y="53473"/>
                    <a:pt x="227976" y="11942"/>
                    <a:pt x="292991" y="11942"/>
                  </a:cubicBezTo>
                  <a:cubicBezTo>
                    <a:pt x="297156" y="11942"/>
                    <a:pt x="301320" y="12097"/>
                    <a:pt x="305408" y="12482"/>
                  </a:cubicBezTo>
                  <a:cubicBezTo>
                    <a:pt x="369189" y="18261"/>
                    <a:pt x="434975" y="58790"/>
                    <a:pt x="489038" y="124438"/>
                  </a:cubicBezTo>
                  <a:cubicBezTo>
                    <a:pt x="500684" y="137999"/>
                    <a:pt x="512252" y="153409"/>
                    <a:pt x="521893" y="168896"/>
                  </a:cubicBezTo>
                  <a:cubicBezTo>
                    <a:pt x="521893" y="159265"/>
                    <a:pt x="521893" y="151483"/>
                    <a:pt x="519965" y="143778"/>
                  </a:cubicBezTo>
                  <a:cubicBezTo>
                    <a:pt x="514181" y="134146"/>
                    <a:pt x="506468" y="124438"/>
                    <a:pt x="498756" y="116731"/>
                  </a:cubicBezTo>
                  <a:cubicBezTo>
                    <a:pt x="442687" y="47232"/>
                    <a:pt x="375050" y="6703"/>
                    <a:pt x="307336" y="847"/>
                  </a:cubicBezTo>
                  <a:cubicBezTo>
                    <a:pt x="301860" y="308"/>
                    <a:pt x="296307" y="0"/>
                    <a:pt x="290677" y="0"/>
                  </a:cubicBezTo>
                  <a:close/>
                  <a:moveTo>
                    <a:pt x="280343" y="889174"/>
                  </a:moveTo>
                  <a:cubicBezTo>
                    <a:pt x="289983" y="898882"/>
                    <a:pt x="297696" y="908514"/>
                    <a:pt x="303480" y="918145"/>
                  </a:cubicBezTo>
                  <a:cubicBezTo>
                    <a:pt x="326694" y="952895"/>
                    <a:pt x="334406" y="993502"/>
                    <a:pt x="324766" y="1028252"/>
                  </a:cubicBezTo>
                  <a:cubicBezTo>
                    <a:pt x="317054" y="1057223"/>
                    <a:pt x="297696" y="1078489"/>
                    <a:pt x="276410" y="1088121"/>
                  </a:cubicBezTo>
                  <a:cubicBezTo>
                    <a:pt x="268389" y="1091357"/>
                    <a:pt x="259982" y="1092898"/>
                    <a:pt x="251345" y="1092898"/>
                  </a:cubicBezTo>
                  <a:cubicBezTo>
                    <a:pt x="239390" y="1092898"/>
                    <a:pt x="226974" y="1089893"/>
                    <a:pt x="214557" y="1084268"/>
                  </a:cubicBezTo>
                  <a:cubicBezTo>
                    <a:pt x="191420" y="1070707"/>
                    <a:pt x="173990" y="1047515"/>
                    <a:pt x="172062" y="1022473"/>
                  </a:cubicBezTo>
                  <a:cubicBezTo>
                    <a:pt x="164350" y="976088"/>
                    <a:pt x="195276" y="927854"/>
                    <a:pt x="241627" y="904661"/>
                  </a:cubicBezTo>
                  <a:cubicBezTo>
                    <a:pt x="253273" y="898882"/>
                    <a:pt x="266769" y="893026"/>
                    <a:pt x="280343" y="889174"/>
                  </a:cubicBezTo>
                  <a:close/>
                  <a:moveTo>
                    <a:pt x="521893" y="717349"/>
                  </a:moveTo>
                  <a:cubicBezTo>
                    <a:pt x="519965" y="721202"/>
                    <a:pt x="516109" y="725054"/>
                    <a:pt x="514181" y="728907"/>
                  </a:cubicBezTo>
                  <a:cubicBezTo>
                    <a:pt x="483254" y="775292"/>
                    <a:pt x="429114" y="833234"/>
                    <a:pt x="353764" y="858276"/>
                  </a:cubicBezTo>
                  <a:cubicBezTo>
                    <a:pt x="338262" y="864132"/>
                    <a:pt x="322838" y="867985"/>
                    <a:pt x="307336" y="869911"/>
                  </a:cubicBezTo>
                  <a:cubicBezTo>
                    <a:pt x="299624" y="871837"/>
                    <a:pt x="291911" y="873764"/>
                    <a:pt x="284199" y="875690"/>
                  </a:cubicBezTo>
                  <a:cubicBezTo>
                    <a:pt x="260985" y="856350"/>
                    <a:pt x="233915" y="840940"/>
                    <a:pt x="204916" y="837087"/>
                  </a:cubicBezTo>
                  <a:cubicBezTo>
                    <a:pt x="196664" y="835777"/>
                    <a:pt x="188258" y="835084"/>
                    <a:pt x="179928" y="835084"/>
                  </a:cubicBezTo>
                  <a:cubicBezTo>
                    <a:pt x="102728" y="835084"/>
                    <a:pt x="26222" y="889790"/>
                    <a:pt x="0" y="966457"/>
                  </a:cubicBezTo>
                  <a:lnTo>
                    <a:pt x="11646" y="972235"/>
                  </a:lnTo>
                  <a:cubicBezTo>
                    <a:pt x="35939" y="901040"/>
                    <a:pt x="107201" y="848568"/>
                    <a:pt x="179003" y="848568"/>
                  </a:cubicBezTo>
                  <a:cubicBezTo>
                    <a:pt x="187024" y="848568"/>
                    <a:pt x="195045" y="849184"/>
                    <a:pt x="202988" y="850571"/>
                  </a:cubicBezTo>
                  <a:cubicBezTo>
                    <a:pt x="226202" y="852497"/>
                    <a:pt x="249417" y="864132"/>
                    <a:pt x="268697" y="879542"/>
                  </a:cubicBezTo>
                  <a:cubicBezTo>
                    <a:pt x="257129" y="883395"/>
                    <a:pt x="247488" y="887248"/>
                    <a:pt x="235843" y="893026"/>
                  </a:cubicBezTo>
                  <a:cubicBezTo>
                    <a:pt x="183630" y="918145"/>
                    <a:pt x="150776" y="974162"/>
                    <a:pt x="158565" y="1024399"/>
                  </a:cubicBezTo>
                  <a:cubicBezTo>
                    <a:pt x="162422" y="1051444"/>
                    <a:pt x="181702" y="1078489"/>
                    <a:pt x="208773" y="1093900"/>
                  </a:cubicBezTo>
                  <a:cubicBezTo>
                    <a:pt x="222346" y="1101605"/>
                    <a:pt x="237771" y="1105457"/>
                    <a:pt x="251345" y="1105457"/>
                  </a:cubicBezTo>
                  <a:cubicBezTo>
                    <a:pt x="262913" y="1105457"/>
                    <a:pt x="272553" y="1103531"/>
                    <a:pt x="280343" y="1099679"/>
                  </a:cubicBezTo>
                  <a:cubicBezTo>
                    <a:pt x="307336" y="1090047"/>
                    <a:pt x="326694" y="1063002"/>
                    <a:pt x="336334" y="1030178"/>
                  </a:cubicBezTo>
                  <a:cubicBezTo>
                    <a:pt x="346052" y="991575"/>
                    <a:pt x="338262" y="949043"/>
                    <a:pt x="315126" y="912366"/>
                  </a:cubicBezTo>
                  <a:cubicBezTo>
                    <a:pt x="309341" y="902735"/>
                    <a:pt x="301552" y="895030"/>
                    <a:pt x="295768" y="887248"/>
                  </a:cubicBezTo>
                  <a:cubicBezTo>
                    <a:pt x="299624" y="885321"/>
                    <a:pt x="305408" y="883395"/>
                    <a:pt x="311269" y="883395"/>
                  </a:cubicBezTo>
                  <a:cubicBezTo>
                    <a:pt x="326694" y="879542"/>
                    <a:pt x="342196" y="875690"/>
                    <a:pt x="357620" y="869911"/>
                  </a:cubicBezTo>
                  <a:cubicBezTo>
                    <a:pt x="434975" y="844792"/>
                    <a:pt x="489038" y="786849"/>
                    <a:pt x="521893" y="740542"/>
                  </a:cubicBezTo>
                  <a:lnTo>
                    <a:pt x="521893" y="717349"/>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9" name="Google Shape;537;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igsAACkTAADLEQAA+xYAAAAAAAAmAAAACAAAAP//////////"/>
                </a:ext>
              </a:extLst>
            </p:cNvSpPr>
            <p:nvPr/>
          </p:nvSpPr>
          <p:spPr>
            <a:xfrm>
              <a:off x="1875790" y="3114675"/>
              <a:ext cx="1016635" cy="621030"/>
            </a:xfrm>
            <a:custGeom>
              <a:avLst/>
              <a:gdLst/>
              <a:ahLst/>
              <a:cxnLst/>
              <a:rect l="0" t="0" r="1016635" b="621030"/>
              <a:pathLst>
                <a:path w="1016635" h="621030">
                  <a:moveTo>
                    <a:pt x="276058" y="0"/>
                  </a:moveTo>
                  <a:cubicBezTo>
                    <a:pt x="184373" y="0"/>
                    <a:pt x="86518" y="28190"/>
                    <a:pt x="34854" y="108216"/>
                  </a:cubicBezTo>
                  <a:cubicBezTo>
                    <a:pt x="1927" y="160283"/>
                    <a:pt x="0" y="233685"/>
                    <a:pt x="38709" y="279976"/>
                  </a:cubicBezTo>
                  <a:cubicBezTo>
                    <a:pt x="100553" y="349527"/>
                    <a:pt x="204884" y="330194"/>
                    <a:pt x="274439" y="384264"/>
                  </a:cubicBezTo>
                  <a:cubicBezTo>
                    <a:pt x="301505" y="405445"/>
                    <a:pt x="324715" y="430554"/>
                    <a:pt x="351781" y="451812"/>
                  </a:cubicBezTo>
                  <a:cubicBezTo>
                    <a:pt x="425191" y="509733"/>
                    <a:pt x="502534" y="515510"/>
                    <a:pt x="593371" y="521286"/>
                  </a:cubicBezTo>
                  <a:cubicBezTo>
                    <a:pt x="674492" y="525137"/>
                    <a:pt x="728624" y="592763"/>
                    <a:pt x="804039" y="613944"/>
                  </a:cubicBezTo>
                  <a:cubicBezTo>
                    <a:pt x="819924" y="618642"/>
                    <a:pt x="836348" y="620953"/>
                    <a:pt x="852696" y="620953"/>
                  </a:cubicBezTo>
                  <a:cubicBezTo>
                    <a:pt x="883849" y="620953"/>
                    <a:pt x="914616" y="612404"/>
                    <a:pt x="941220" y="594688"/>
                  </a:cubicBezTo>
                  <a:cubicBezTo>
                    <a:pt x="993424" y="559874"/>
                    <a:pt x="1016557" y="496177"/>
                    <a:pt x="1006918" y="436331"/>
                  </a:cubicBezTo>
                  <a:cubicBezTo>
                    <a:pt x="999207" y="390040"/>
                    <a:pt x="974069" y="347601"/>
                    <a:pt x="943147" y="312787"/>
                  </a:cubicBezTo>
                  <a:cubicBezTo>
                    <a:pt x="910298" y="274199"/>
                    <a:pt x="869738" y="241388"/>
                    <a:pt x="831028" y="210502"/>
                  </a:cubicBezTo>
                  <a:cubicBezTo>
                    <a:pt x="699630" y="112067"/>
                    <a:pt x="545022" y="46444"/>
                    <a:pt x="384631" y="11707"/>
                  </a:cubicBezTo>
                  <a:cubicBezTo>
                    <a:pt x="363348" y="7856"/>
                    <a:pt x="342142" y="3928"/>
                    <a:pt x="318932" y="2003"/>
                  </a:cubicBezTo>
                  <a:cubicBezTo>
                    <a:pt x="304897" y="693"/>
                    <a:pt x="290555" y="0"/>
                    <a:pt x="276058" y="0"/>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8" name="Google Shape;538;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oAsAAAQTAADUEQAA2RYAAAAAAAAmAAAACAAAAP//////////"/>
                </a:ext>
              </a:extLst>
            </p:cNvSpPr>
            <p:nvPr/>
          </p:nvSpPr>
          <p:spPr>
            <a:xfrm>
              <a:off x="1889760" y="3091180"/>
              <a:ext cx="1008380" cy="622935"/>
            </a:xfrm>
            <a:custGeom>
              <a:avLst/>
              <a:gdLst/>
              <a:ahLst/>
              <a:cxnLst/>
              <a:rect l="0" t="0" r="1008380" b="622935"/>
              <a:pathLst>
                <a:path w="1008380" h="622935">
                  <a:moveTo>
                    <a:pt x="272056" y="0"/>
                  </a:moveTo>
                  <a:cubicBezTo>
                    <a:pt x="180420" y="0"/>
                    <a:pt x="82696" y="28217"/>
                    <a:pt x="30982" y="108319"/>
                  </a:cubicBezTo>
                  <a:cubicBezTo>
                    <a:pt x="25202" y="117956"/>
                    <a:pt x="19344" y="129597"/>
                    <a:pt x="15491" y="139235"/>
                  </a:cubicBezTo>
                  <a:cubicBezTo>
                    <a:pt x="15491" y="141162"/>
                    <a:pt x="15491" y="141162"/>
                    <a:pt x="15491" y="141162"/>
                  </a:cubicBezTo>
                  <a:cubicBezTo>
                    <a:pt x="77" y="187574"/>
                    <a:pt x="3931" y="243545"/>
                    <a:pt x="36762" y="280320"/>
                  </a:cubicBezTo>
                  <a:cubicBezTo>
                    <a:pt x="98572" y="349861"/>
                    <a:pt x="200921" y="330510"/>
                    <a:pt x="272441" y="384631"/>
                  </a:cubicBezTo>
                  <a:cubicBezTo>
                    <a:pt x="297489" y="405909"/>
                    <a:pt x="320687" y="431043"/>
                    <a:pt x="347739" y="452244"/>
                  </a:cubicBezTo>
                  <a:cubicBezTo>
                    <a:pt x="421186" y="510220"/>
                    <a:pt x="500337" y="516002"/>
                    <a:pt x="591125" y="521785"/>
                  </a:cubicBezTo>
                  <a:cubicBezTo>
                    <a:pt x="672279" y="527644"/>
                    <a:pt x="724378" y="593330"/>
                    <a:pt x="799752" y="614531"/>
                  </a:cubicBezTo>
                  <a:cubicBezTo>
                    <a:pt x="816322" y="620082"/>
                    <a:pt x="833663" y="622935"/>
                    <a:pt x="850850" y="622935"/>
                  </a:cubicBezTo>
                  <a:cubicBezTo>
                    <a:pt x="881677" y="622935"/>
                    <a:pt x="912043" y="613837"/>
                    <a:pt x="936859" y="595257"/>
                  </a:cubicBezTo>
                  <a:cubicBezTo>
                    <a:pt x="958131" y="581688"/>
                    <a:pt x="973544" y="564342"/>
                    <a:pt x="985182" y="543063"/>
                  </a:cubicBezTo>
                  <a:cubicBezTo>
                    <a:pt x="1002523" y="510220"/>
                    <a:pt x="1008380" y="473523"/>
                    <a:pt x="1002523" y="436825"/>
                  </a:cubicBezTo>
                  <a:cubicBezTo>
                    <a:pt x="994816" y="390413"/>
                    <a:pt x="971618" y="347933"/>
                    <a:pt x="938786" y="313163"/>
                  </a:cubicBezTo>
                  <a:cubicBezTo>
                    <a:pt x="907881" y="274461"/>
                    <a:pt x="867342" y="241618"/>
                    <a:pt x="826804" y="210703"/>
                  </a:cubicBezTo>
                  <a:cubicBezTo>
                    <a:pt x="809386" y="197211"/>
                    <a:pt x="792045" y="185646"/>
                    <a:pt x="772701" y="174005"/>
                  </a:cubicBezTo>
                  <a:cubicBezTo>
                    <a:pt x="768847" y="170150"/>
                    <a:pt x="764994" y="168223"/>
                    <a:pt x="761140" y="166295"/>
                  </a:cubicBezTo>
                  <a:cubicBezTo>
                    <a:pt x="660641" y="102537"/>
                    <a:pt x="548659" y="54198"/>
                    <a:pt x="432746" y="25210"/>
                  </a:cubicBezTo>
                  <a:cubicBezTo>
                    <a:pt x="428893" y="23282"/>
                    <a:pt x="425039" y="23282"/>
                    <a:pt x="419182" y="21355"/>
                  </a:cubicBezTo>
                  <a:cubicBezTo>
                    <a:pt x="407622" y="17500"/>
                    <a:pt x="394134" y="15573"/>
                    <a:pt x="382497" y="13645"/>
                  </a:cubicBezTo>
                  <a:cubicBezTo>
                    <a:pt x="359376" y="7863"/>
                    <a:pt x="338105" y="4008"/>
                    <a:pt x="314907" y="2081"/>
                  </a:cubicBezTo>
                  <a:cubicBezTo>
                    <a:pt x="300957" y="693"/>
                    <a:pt x="286545" y="0"/>
                    <a:pt x="272056" y="0"/>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7" name="Google Shape;539;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NA4AACYTAABgEAAATRQAAAAAAAAmAAAACAAAAP//////////"/>
                </a:ext>
              </a:extLst>
            </p:cNvSpPr>
            <p:nvPr/>
          </p:nvSpPr>
          <p:spPr>
            <a:xfrm>
              <a:off x="2308860" y="3112770"/>
              <a:ext cx="353060" cy="187325"/>
            </a:xfrm>
            <a:custGeom>
              <a:avLst/>
              <a:gdLst/>
              <a:ahLst/>
              <a:cxnLst/>
              <a:rect l="0" t="0" r="353060" b="187325"/>
              <a:pathLst>
                <a:path w="353060" h="187325">
                  <a:moveTo>
                    <a:pt x="0" y="0"/>
                  </a:moveTo>
                  <a:cubicBezTo>
                    <a:pt x="2001" y="9713"/>
                    <a:pt x="3925" y="17421"/>
                    <a:pt x="5850" y="27058"/>
                  </a:cubicBezTo>
                  <a:cubicBezTo>
                    <a:pt x="11622" y="54116"/>
                    <a:pt x="25092" y="83101"/>
                    <a:pt x="46336" y="104376"/>
                  </a:cubicBezTo>
                  <a:cubicBezTo>
                    <a:pt x="67579" y="129431"/>
                    <a:pt x="94596" y="148780"/>
                    <a:pt x="125461" y="164275"/>
                  </a:cubicBezTo>
                  <a:cubicBezTo>
                    <a:pt x="148552" y="173911"/>
                    <a:pt x="173644" y="181620"/>
                    <a:pt x="200660" y="185474"/>
                  </a:cubicBezTo>
                  <a:cubicBezTo>
                    <a:pt x="212359" y="186631"/>
                    <a:pt x="223674" y="187325"/>
                    <a:pt x="234681" y="187325"/>
                  </a:cubicBezTo>
                  <a:cubicBezTo>
                    <a:pt x="260081" y="187325"/>
                    <a:pt x="283864" y="183933"/>
                    <a:pt x="306724" y="175838"/>
                  </a:cubicBezTo>
                  <a:cubicBezTo>
                    <a:pt x="314498" y="173911"/>
                    <a:pt x="322195" y="170057"/>
                    <a:pt x="329892" y="166202"/>
                  </a:cubicBezTo>
                  <a:cubicBezTo>
                    <a:pt x="337589" y="162271"/>
                    <a:pt x="345363" y="158416"/>
                    <a:pt x="353060" y="152635"/>
                  </a:cubicBezTo>
                  <a:cubicBezTo>
                    <a:pt x="349212" y="148780"/>
                    <a:pt x="345363" y="146853"/>
                    <a:pt x="341515" y="144926"/>
                  </a:cubicBezTo>
                  <a:cubicBezTo>
                    <a:pt x="335665" y="150707"/>
                    <a:pt x="326044" y="154562"/>
                    <a:pt x="318347" y="158416"/>
                  </a:cubicBezTo>
                  <a:cubicBezTo>
                    <a:pt x="312574" y="160344"/>
                    <a:pt x="306724" y="162271"/>
                    <a:pt x="302876" y="164275"/>
                  </a:cubicBezTo>
                  <a:cubicBezTo>
                    <a:pt x="283095" y="171676"/>
                    <a:pt x="262544" y="175145"/>
                    <a:pt x="240684" y="175145"/>
                  </a:cubicBezTo>
                  <a:cubicBezTo>
                    <a:pt x="228369" y="175145"/>
                    <a:pt x="215746" y="174065"/>
                    <a:pt x="202584" y="171984"/>
                  </a:cubicBezTo>
                  <a:cubicBezTo>
                    <a:pt x="142779" y="164275"/>
                    <a:pt x="90670" y="137217"/>
                    <a:pt x="55957" y="96591"/>
                  </a:cubicBezTo>
                  <a:cubicBezTo>
                    <a:pt x="38639" y="77319"/>
                    <a:pt x="25092" y="54116"/>
                    <a:pt x="19319" y="30911"/>
                  </a:cubicBezTo>
                  <a:cubicBezTo>
                    <a:pt x="17395" y="21276"/>
                    <a:pt x="15471" y="13567"/>
                    <a:pt x="13547" y="3854"/>
                  </a:cubicBezTo>
                  <a:cubicBezTo>
                    <a:pt x="9698" y="1927"/>
                    <a:pt x="5850" y="1927"/>
                    <a:pt x="0" y="0"/>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6" name="Google Shape;540;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N0e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4gwAAHoTAABuDQAAARQAAAAAAAAmAAAACAAAAP//////////"/>
                </a:ext>
              </a:extLst>
            </p:cNvSpPr>
            <p:nvPr/>
          </p:nvSpPr>
          <p:spPr>
            <a:xfrm>
              <a:off x="2094230" y="3166110"/>
              <a:ext cx="88900" cy="85725"/>
            </a:xfrm>
            <a:custGeom>
              <a:avLst/>
              <a:gdLst/>
              <a:ahLst/>
              <a:cxnLst/>
              <a:rect l="0" t="0" r="88900" b="85725"/>
              <a:pathLst>
                <a:path w="88900" h="85725">
                  <a:moveTo>
                    <a:pt x="46761" y="0"/>
                  </a:moveTo>
                  <a:cubicBezTo>
                    <a:pt x="33203" y="0"/>
                    <a:pt x="20954" y="7898"/>
                    <a:pt x="15484" y="21681"/>
                  </a:cubicBezTo>
                  <a:lnTo>
                    <a:pt x="0" y="54671"/>
                  </a:lnTo>
                  <a:lnTo>
                    <a:pt x="65712" y="85725"/>
                  </a:lnTo>
                  <a:lnTo>
                    <a:pt x="81119" y="52735"/>
                  </a:lnTo>
                  <a:cubicBezTo>
                    <a:pt x="88823" y="33298"/>
                    <a:pt x="81119" y="11925"/>
                    <a:pt x="63786" y="4181"/>
                  </a:cubicBezTo>
                  <a:cubicBezTo>
                    <a:pt x="58085" y="1393"/>
                    <a:pt x="52308" y="0"/>
                    <a:pt x="46761" y="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5" name="Google Shape;541;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52UH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igwAAD4UAAAZDQAAxRQAAAAAAAAmAAAACAAAAP//////////"/>
                </a:ext>
              </a:extLst>
            </p:cNvSpPr>
            <p:nvPr/>
          </p:nvSpPr>
          <p:spPr>
            <a:xfrm>
              <a:off x="2038350" y="3290570"/>
              <a:ext cx="90805" cy="85725"/>
            </a:xfrm>
            <a:custGeom>
              <a:avLst/>
              <a:gdLst/>
              <a:ahLst/>
              <a:cxnLst/>
              <a:rect l="0" t="0" r="90805" b="85725"/>
              <a:pathLst>
                <a:path w="90805" h="85725">
                  <a:moveTo>
                    <a:pt x="23180" y="76"/>
                  </a:moveTo>
                  <a:lnTo>
                    <a:pt x="7778" y="34658"/>
                  </a:lnTo>
                  <a:cubicBezTo>
                    <a:pt x="77" y="51987"/>
                    <a:pt x="7778" y="73073"/>
                    <a:pt x="25108" y="82734"/>
                  </a:cubicBezTo>
                  <a:cubicBezTo>
                    <a:pt x="30114" y="84728"/>
                    <a:pt x="35274" y="85648"/>
                    <a:pt x="40280" y="85648"/>
                  </a:cubicBezTo>
                  <a:cubicBezTo>
                    <a:pt x="54683" y="85648"/>
                    <a:pt x="68161" y="77750"/>
                    <a:pt x="75324" y="63488"/>
                  </a:cubicBezTo>
                  <a:lnTo>
                    <a:pt x="90805" y="30824"/>
                  </a:lnTo>
                  <a:lnTo>
                    <a:pt x="23180" y="76"/>
                  </a:ln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4" name="Google Shape;542;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B0S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HA0AAAQUAACrDQAAixQAAAAAAAAmAAAACAAAAP//////////"/>
                </a:ext>
              </a:extLst>
            </p:cNvSpPr>
            <p:nvPr/>
          </p:nvSpPr>
          <p:spPr>
            <a:xfrm>
              <a:off x="2131060" y="3253740"/>
              <a:ext cx="90805" cy="85725"/>
            </a:xfrm>
            <a:custGeom>
              <a:avLst/>
              <a:gdLst/>
              <a:ahLst/>
              <a:cxnLst/>
              <a:rect l="0" t="0" r="90805" b="85725"/>
              <a:pathLst>
                <a:path w="90805" h="85725">
                  <a:moveTo>
                    <a:pt x="30961" y="76"/>
                  </a:moveTo>
                  <a:lnTo>
                    <a:pt x="77" y="67382"/>
                  </a:lnTo>
                  <a:lnTo>
                    <a:pt x="32886" y="82808"/>
                  </a:lnTo>
                  <a:cubicBezTo>
                    <a:pt x="37354" y="84727"/>
                    <a:pt x="42206" y="85725"/>
                    <a:pt x="47133" y="85725"/>
                  </a:cubicBezTo>
                  <a:cubicBezTo>
                    <a:pt x="61152" y="85725"/>
                    <a:pt x="75401" y="77820"/>
                    <a:pt x="81100" y="63545"/>
                  </a:cubicBezTo>
                  <a:cubicBezTo>
                    <a:pt x="90805" y="46200"/>
                    <a:pt x="81100" y="25095"/>
                    <a:pt x="63771" y="15425"/>
                  </a:cubicBezTo>
                  <a:lnTo>
                    <a:pt x="30961" y="76"/>
                  </a:ln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3" name="Google Shape;543;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A6Y0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UAwAALQTAADcDAAAOxQAAAAAAAAmAAAACAAAAP//////////"/>
                </a:ext>
              </a:extLst>
            </p:cNvSpPr>
            <p:nvPr/>
          </p:nvSpPr>
          <p:spPr>
            <a:xfrm>
              <a:off x="2001520" y="3202940"/>
              <a:ext cx="88900" cy="85725"/>
            </a:xfrm>
            <a:custGeom>
              <a:avLst/>
              <a:gdLst/>
              <a:ahLst/>
              <a:cxnLst/>
              <a:rect l="0" t="0" r="88900" b="85725"/>
              <a:pathLst>
                <a:path w="88900" h="85725">
                  <a:moveTo>
                    <a:pt x="39828" y="0"/>
                  </a:moveTo>
                  <a:cubicBezTo>
                    <a:pt x="26423" y="0"/>
                    <a:pt x="13250" y="7898"/>
                    <a:pt x="7781" y="21681"/>
                  </a:cubicBezTo>
                  <a:cubicBezTo>
                    <a:pt x="0" y="39106"/>
                    <a:pt x="7781" y="62415"/>
                    <a:pt x="25114" y="70159"/>
                  </a:cubicBezTo>
                  <a:lnTo>
                    <a:pt x="59857" y="85725"/>
                  </a:lnTo>
                  <a:lnTo>
                    <a:pt x="88823" y="19746"/>
                  </a:lnTo>
                  <a:lnTo>
                    <a:pt x="56005" y="4181"/>
                  </a:lnTo>
                  <a:cubicBezTo>
                    <a:pt x="50921" y="1393"/>
                    <a:pt x="45374" y="0"/>
                    <a:pt x="39828" y="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2" name="Google Shape;544;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AiLz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ZBAAAO4UAAAIEQAAgRUAAAAAAAAmAAAACAAAAP//////////"/>
                </a:ext>
              </a:extLst>
            </p:cNvSpPr>
            <p:nvPr/>
          </p:nvSpPr>
          <p:spPr>
            <a:xfrm>
              <a:off x="2664460" y="3402330"/>
              <a:ext cx="104140" cy="93345"/>
            </a:xfrm>
            <a:custGeom>
              <a:avLst/>
              <a:gdLst/>
              <a:ahLst/>
              <a:cxnLst/>
              <a:rect l="0" t="0" r="104140" b="93345"/>
              <a:pathLst>
                <a:path w="104140" h="93345">
                  <a:moveTo>
                    <a:pt x="52839" y="77"/>
                  </a:moveTo>
                  <a:cubicBezTo>
                    <a:pt x="35226" y="77"/>
                    <a:pt x="18228" y="9789"/>
                    <a:pt x="9614" y="26978"/>
                  </a:cubicBezTo>
                  <a:cubicBezTo>
                    <a:pt x="0" y="52029"/>
                    <a:pt x="9614" y="79085"/>
                    <a:pt x="32765" y="88797"/>
                  </a:cubicBezTo>
                  <a:cubicBezTo>
                    <a:pt x="38995" y="91880"/>
                    <a:pt x="45609" y="93345"/>
                    <a:pt x="52147" y="93345"/>
                  </a:cubicBezTo>
                  <a:cubicBezTo>
                    <a:pt x="69991" y="93345"/>
                    <a:pt x="87373" y="82553"/>
                    <a:pt x="94449" y="65595"/>
                  </a:cubicBezTo>
                  <a:cubicBezTo>
                    <a:pt x="104063" y="42394"/>
                    <a:pt x="94449" y="15338"/>
                    <a:pt x="71298" y="3776"/>
                  </a:cubicBezTo>
                  <a:cubicBezTo>
                    <a:pt x="65299" y="1233"/>
                    <a:pt x="58992" y="77"/>
                    <a:pt x="52839" y="77"/>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1" name="Google Shape;545;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xhOn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qg8AAEYVAABOEAAA2BUAAAAAAAAmAAAACAAAAP//////////"/>
                </a:ext>
              </a:extLst>
            </p:cNvSpPr>
            <p:nvPr/>
          </p:nvSpPr>
          <p:spPr>
            <a:xfrm>
              <a:off x="2546350" y="3458210"/>
              <a:ext cx="104140" cy="92710"/>
            </a:xfrm>
            <a:custGeom>
              <a:avLst/>
              <a:gdLst/>
              <a:ahLst/>
              <a:cxnLst/>
              <a:rect l="0" t="0" r="104140" b="92710"/>
              <a:pathLst>
                <a:path w="104140" h="92710">
                  <a:moveTo>
                    <a:pt x="52531" y="0"/>
                  </a:moveTo>
                  <a:cubicBezTo>
                    <a:pt x="34457" y="0"/>
                    <a:pt x="16767" y="9812"/>
                    <a:pt x="9614" y="26963"/>
                  </a:cubicBezTo>
                  <a:cubicBezTo>
                    <a:pt x="0" y="50218"/>
                    <a:pt x="9614" y="77336"/>
                    <a:pt x="32765" y="88924"/>
                  </a:cubicBezTo>
                  <a:cubicBezTo>
                    <a:pt x="38764" y="91474"/>
                    <a:pt x="45071" y="92710"/>
                    <a:pt x="51301" y="92710"/>
                  </a:cubicBezTo>
                  <a:cubicBezTo>
                    <a:pt x="68914" y="92710"/>
                    <a:pt x="85912" y="82898"/>
                    <a:pt x="94449" y="65747"/>
                  </a:cubicBezTo>
                  <a:cubicBezTo>
                    <a:pt x="104140" y="42492"/>
                    <a:pt x="94449" y="15374"/>
                    <a:pt x="71298" y="3786"/>
                  </a:cubicBezTo>
                  <a:cubicBezTo>
                    <a:pt x="65299" y="1236"/>
                    <a:pt x="58915" y="0"/>
                    <a:pt x="52531"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0" name="Google Shape;546;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48L2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phAAALkVAABLEQAAShYAAAAAAAAmAAAACAAAAP//////////"/>
                </a:ext>
              </a:extLst>
            </p:cNvSpPr>
            <p:nvPr/>
          </p:nvSpPr>
          <p:spPr>
            <a:xfrm>
              <a:off x="2706370" y="3531235"/>
              <a:ext cx="104775" cy="92075"/>
            </a:xfrm>
            <a:custGeom>
              <a:avLst/>
              <a:gdLst/>
              <a:ahLst/>
              <a:cxnLst/>
              <a:rect l="0" t="0" r="104775" b="92075"/>
              <a:pathLst>
                <a:path w="104775" h="92075">
                  <a:moveTo>
                    <a:pt x="52619" y="76"/>
                  </a:moveTo>
                  <a:cubicBezTo>
                    <a:pt x="35053" y="76"/>
                    <a:pt x="18262" y="10845"/>
                    <a:pt x="9750" y="27768"/>
                  </a:cubicBezTo>
                  <a:cubicBezTo>
                    <a:pt x="0" y="50845"/>
                    <a:pt x="9750" y="77844"/>
                    <a:pt x="32964" y="87536"/>
                  </a:cubicBezTo>
                  <a:cubicBezTo>
                    <a:pt x="39232" y="90613"/>
                    <a:pt x="45732" y="92075"/>
                    <a:pt x="52155" y="92075"/>
                  </a:cubicBezTo>
                  <a:cubicBezTo>
                    <a:pt x="69721" y="92075"/>
                    <a:pt x="86512" y="81305"/>
                    <a:pt x="95024" y="64383"/>
                  </a:cubicBezTo>
                  <a:cubicBezTo>
                    <a:pt x="104775" y="41229"/>
                    <a:pt x="95024" y="14230"/>
                    <a:pt x="71810" y="4615"/>
                  </a:cubicBezTo>
                  <a:cubicBezTo>
                    <a:pt x="65542" y="1538"/>
                    <a:pt x="59041" y="76"/>
                    <a:pt x="52619" y="76"/>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9" name="Google Shape;547;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MiLz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zA0AAFgVAAAxDgAAkBUAAAAAAAAmAAAACAAAAP//////////"/>
                </a:ext>
              </a:extLst>
            </p:cNvSpPr>
            <p:nvPr/>
          </p:nvSpPr>
          <p:spPr>
            <a:xfrm>
              <a:off x="2242820" y="3469640"/>
              <a:ext cx="64135" cy="35560"/>
            </a:xfrm>
            <a:custGeom>
              <a:avLst/>
              <a:gdLst/>
              <a:ahLst/>
              <a:cxnLst/>
              <a:rect l="0" t="0" r="64135" b="35560"/>
              <a:pathLst>
                <a:path w="64135" h="35560">
                  <a:moveTo>
                    <a:pt x="17040" y="77"/>
                  </a:moveTo>
                  <a:cubicBezTo>
                    <a:pt x="10688" y="77"/>
                    <a:pt x="5886" y="1462"/>
                    <a:pt x="3872" y="4387"/>
                  </a:cubicBezTo>
                  <a:cubicBezTo>
                    <a:pt x="0" y="12084"/>
                    <a:pt x="11696" y="23707"/>
                    <a:pt x="27187" y="31404"/>
                  </a:cubicBezTo>
                  <a:cubicBezTo>
                    <a:pt x="34391" y="34098"/>
                    <a:pt x="41594" y="35483"/>
                    <a:pt x="47481" y="35483"/>
                  </a:cubicBezTo>
                  <a:cubicBezTo>
                    <a:pt x="54220" y="35483"/>
                    <a:pt x="59177" y="33636"/>
                    <a:pt x="60184" y="29479"/>
                  </a:cubicBezTo>
                  <a:cubicBezTo>
                    <a:pt x="64057" y="23707"/>
                    <a:pt x="54375" y="12084"/>
                    <a:pt x="38883" y="4387"/>
                  </a:cubicBezTo>
                  <a:cubicBezTo>
                    <a:pt x="31060" y="1462"/>
                    <a:pt x="23314" y="77"/>
                    <a:pt x="17040" y="77"/>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8" name="Google Shape;548;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0iMT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gA4AAKgVAADkDgAA4RUAAAAAAAAmAAAACAAAAP//////////"/>
                </a:ext>
              </a:extLst>
            </p:cNvSpPr>
            <p:nvPr/>
          </p:nvSpPr>
          <p:spPr>
            <a:xfrm>
              <a:off x="2357120" y="3520440"/>
              <a:ext cx="63500" cy="36195"/>
            </a:xfrm>
            <a:custGeom>
              <a:avLst/>
              <a:gdLst/>
              <a:ahLst/>
              <a:cxnLst/>
              <a:rect l="0" t="0" r="63500" b="36195"/>
              <a:pathLst>
                <a:path w="63500" h="36195">
                  <a:moveTo>
                    <a:pt x="16105" y="0"/>
                  </a:moveTo>
                  <a:cubicBezTo>
                    <a:pt x="10123" y="0"/>
                    <a:pt x="5752" y="1972"/>
                    <a:pt x="3835" y="5766"/>
                  </a:cubicBezTo>
                  <a:cubicBezTo>
                    <a:pt x="0" y="13354"/>
                    <a:pt x="9586" y="24737"/>
                    <a:pt x="26918" y="30428"/>
                  </a:cubicBezTo>
                  <a:cubicBezTo>
                    <a:pt x="34588" y="34297"/>
                    <a:pt x="41796" y="36195"/>
                    <a:pt x="47548" y="36195"/>
                  </a:cubicBezTo>
                  <a:cubicBezTo>
                    <a:pt x="53377" y="36195"/>
                    <a:pt x="57671" y="34297"/>
                    <a:pt x="59589" y="30428"/>
                  </a:cubicBezTo>
                  <a:cubicBezTo>
                    <a:pt x="63423" y="22840"/>
                    <a:pt x="53837" y="11457"/>
                    <a:pt x="38422" y="5766"/>
                  </a:cubicBezTo>
                  <a:cubicBezTo>
                    <a:pt x="29756" y="1972"/>
                    <a:pt x="22087" y="0"/>
                    <a:pt x="16105"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7" name="Google Shape;549;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pwcn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MQ4AAHMUAAA2DwAAWRUAAAAAAAAmAAAACAAAAP//////////"/>
                </a:ext>
              </a:extLst>
            </p:cNvSpPr>
            <p:nvPr/>
          </p:nvSpPr>
          <p:spPr>
            <a:xfrm>
              <a:off x="2306955" y="3324225"/>
              <a:ext cx="165735" cy="146050"/>
            </a:xfrm>
            <a:custGeom>
              <a:avLst/>
              <a:gdLst/>
              <a:ahLst/>
              <a:cxnLst/>
              <a:rect l="0" t="0" r="165735" b="146050"/>
              <a:pathLst>
                <a:path w="165735" h="146050">
                  <a:moveTo>
                    <a:pt x="82713" y="0"/>
                  </a:moveTo>
                  <a:cubicBezTo>
                    <a:pt x="54425" y="0"/>
                    <a:pt x="28211" y="16570"/>
                    <a:pt x="15451" y="43545"/>
                  </a:cubicBezTo>
                  <a:cubicBezTo>
                    <a:pt x="0" y="80231"/>
                    <a:pt x="15451" y="122697"/>
                    <a:pt x="52042" y="140116"/>
                  </a:cubicBezTo>
                  <a:cubicBezTo>
                    <a:pt x="61574" y="144123"/>
                    <a:pt x="71644" y="146050"/>
                    <a:pt x="81560" y="146050"/>
                  </a:cubicBezTo>
                  <a:cubicBezTo>
                    <a:pt x="109772" y="146050"/>
                    <a:pt x="136985" y="130559"/>
                    <a:pt x="148362" y="103353"/>
                  </a:cubicBezTo>
                  <a:cubicBezTo>
                    <a:pt x="165735" y="66667"/>
                    <a:pt x="150283" y="22274"/>
                    <a:pt x="113692" y="6782"/>
                  </a:cubicBezTo>
                  <a:cubicBezTo>
                    <a:pt x="103469" y="2158"/>
                    <a:pt x="92937" y="0"/>
                    <a:pt x="82713"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6" name="Google Shape;550;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I9Ij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Og4AAGAUAAA/DwAARxUAAAAAAAAmAAAACAAAAP//////////"/>
                </a:ext>
              </a:extLst>
            </p:cNvSpPr>
            <p:nvPr/>
          </p:nvSpPr>
          <p:spPr>
            <a:xfrm>
              <a:off x="2312670" y="3312160"/>
              <a:ext cx="165735" cy="146685"/>
            </a:xfrm>
            <a:custGeom>
              <a:avLst/>
              <a:gdLst/>
              <a:ahLst/>
              <a:cxnLst/>
              <a:rect l="0" t="0" r="165735" b="146685"/>
              <a:pathLst>
                <a:path w="165735" h="146685">
                  <a:moveTo>
                    <a:pt x="81945" y="77"/>
                  </a:moveTo>
                  <a:cubicBezTo>
                    <a:pt x="54425" y="77"/>
                    <a:pt x="28211" y="16633"/>
                    <a:pt x="15451" y="43711"/>
                  </a:cubicBezTo>
                  <a:cubicBezTo>
                    <a:pt x="76" y="80537"/>
                    <a:pt x="15451" y="123243"/>
                    <a:pt x="52042" y="140650"/>
                  </a:cubicBezTo>
                  <a:cubicBezTo>
                    <a:pt x="61574" y="144750"/>
                    <a:pt x="71644" y="146685"/>
                    <a:pt x="81637" y="146685"/>
                  </a:cubicBezTo>
                  <a:cubicBezTo>
                    <a:pt x="109772" y="146685"/>
                    <a:pt x="136985" y="131057"/>
                    <a:pt x="148362" y="103824"/>
                  </a:cubicBezTo>
                  <a:cubicBezTo>
                    <a:pt x="165735" y="66998"/>
                    <a:pt x="148362" y="22358"/>
                    <a:pt x="111771" y="6885"/>
                  </a:cubicBezTo>
                  <a:cubicBezTo>
                    <a:pt x="102085" y="2243"/>
                    <a:pt x="91938" y="77"/>
                    <a:pt x="81945" y="77"/>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5" name="Google Shape;551;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E6Y3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ggoAAHYKAAD1CwAA3QoAAAAAAAAmAAAACAAAAP//////////"/>
                </a:ext>
              </a:extLst>
            </p:cNvSpPr>
            <p:nvPr/>
          </p:nvSpPr>
          <p:spPr>
            <a:xfrm>
              <a:off x="1708150" y="1700530"/>
              <a:ext cx="235585" cy="65405"/>
            </a:xfrm>
            <a:custGeom>
              <a:avLst/>
              <a:gdLst/>
              <a:ahLst/>
              <a:cxnLst/>
              <a:rect l="0" t="0" r="235585" b="65405"/>
              <a:pathLst>
                <a:path w="235585" h="65405">
                  <a:moveTo>
                    <a:pt x="117831" y="0"/>
                  </a:moveTo>
                  <a:cubicBezTo>
                    <a:pt x="106201" y="0"/>
                    <a:pt x="92724" y="1916"/>
                    <a:pt x="83097" y="5827"/>
                  </a:cubicBezTo>
                  <a:cubicBezTo>
                    <a:pt x="77244" y="5827"/>
                    <a:pt x="73394" y="7744"/>
                    <a:pt x="69543" y="9661"/>
                  </a:cubicBezTo>
                  <a:cubicBezTo>
                    <a:pt x="40586" y="19245"/>
                    <a:pt x="17405" y="38491"/>
                    <a:pt x="77" y="65328"/>
                  </a:cubicBezTo>
                  <a:lnTo>
                    <a:pt x="235585" y="65328"/>
                  </a:lnTo>
                  <a:cubicBezTo>
                    <a:pt x="218179" y="38491"/>
                    <a:pt x="191148" y="17328"/>
                    <a:pt x="160265" y="7744"/>
                  </a:cubicBezTo>
                  <a:cubicBezTo>
                    <a:pt x="156414" y="5827"/>
                    <a:pt x="152564" y="3833"/>
                    <a:pt x="148713" y="3833"/>
                  </a:cubicBezTo>
                  <a:cubicBezTo>
                    <a:pt x="139009" y="1916"/>
                    <a:pt x="129382" y="0"/>
                    <a:pt x="117831" y="0"/>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4" name="Google Shape;552;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0iNT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EQoAAMgIAAAjCwAAxQoAAAAAAAAmAAAACAAAAP//////////"/>
                </a:ext>
              </a:extLst>
            </p:cNvSpPr>
            <p:nvPr/>
          </p:nvSpPr>
          <p:spPr>
            <a:xfrm>
              <a:off x="1636395" y="1427480"/>
              <a:ext cx="173990" cy="323215"/>
            </a:xfrm>
            <a:custGeom>
              <a:avLst/>
              <a:gdLst/>
              <a:ahLst/>
              <a:cxnLst/>
              <a:rect l="0" t="0" r="173990" b="323215"/>
              <a:pathLst>
                <a:path w="173990" h="323215">
                  <a:moveTo>
                    <a:pt x="6630" y="77"/>
                  </a:moveTo>
                  <a:cubicBezTo>
                    <a:pt x="5859" y="77"/>
                    <a:pt x="4934" y="308"/>
                    <a:pt x="3932" y="770"/>
                  </a:cubicBezTo>
                  <a:cubicBezTo>
                    <a:pt x="2004" y="2773"/>
                    <a:pt x="77" y="6624"/>
                    <a:pt x="2004" y="8550"/>
                  </a:cubicBezTo>
                  <a:lnTo>
                    <a:pt x="160422" y="319363"/>
                  </a:lnTo>
                  <a:cubicBezTo>
                    <a:pt x="162350" y="321289"/>
                    <a:pt x="164277" y="323215"/>
                    <a:pt x="166204" y="323215"/>
                  </a:cubicBezTo>
                  <a:cubicBezTo>
                    <a:pt x="168131" y="323215"/>
                    <a:pt x="168131" y="323215"/>
                    <a:pt x="170058" y="321289"/>
                  </a:cubicBezTo>
                  <a:cubicBezTo>
                    <a:pt x="171986" y="321289"/>
                    <a:pt x="173913" y="317437"/>
                    <a:pt x="171986" y="313586"/>
                  </a:cubicBezTo>
                  <a:lnTo>
                    <a:pt x="11640" y="4698"/>
                  </a:lnTo>
                  <a:cubicBezTo>
                    <a:pt x="10253" y="1848"/>
                    <a:pt x="8788" y="77"/>
                    <a:pt x="6630" y="77"/>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3" name="Google Shape;553;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8+PG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TgsAAM8IAAAHDAAA3QoAAAAAAAAmAAAACAAAAP//////////"/>
                </a:ext>
              </a:extLst>
            </p:cNvSpPr>
            <p:nvPr/>
          </p:nvSpPr>
          <p:spPr>
            <a:xfrm>
              <a:off x="1837690" y="1431925"/>
              <a:ext cx="117475" cy="334010"/>
            </a:xfrm>
            <a:custGeom>
              <a:avLst/>
              <a:gdLst/>
              <a:ahLst/>
              <a:cxnLst/>
              <a:rect l="0" t="0" r="117475" b="334010"/>
              <a:pathLst>
                <a:path w="117475" h="334010">
                  <a:moveTo>
                    <a:pt x="111712" y="77"/>
                  </a:moveTo>
                  <a:cubicBezTo>
                    <a:pt x="109791" y="77"/>
                    <a:pt x="105950" y="2002"/>
                    <a:pt x="104029" y="3928"/>
                  </a:cubicBezTo>
                  <a:lnTo>
                    <a:pt x="19284" y="272168"/>
                  </a:lnTo>
                  <a:lnTo>
                    <a:pt x="0" y="333933"/>
                  </a:lnTo>
                  <a:lnTo>
                    <a:pt x="11601" y="333933"/>
                  </a:lnTo>
                  <a:lnTo>
                    <a:pt x="30808" y="276095"/>
                  </a:lnTo>
                  <a:lnTo>
                    <a:pt x="115554" y="7778"/>
                  </a:lnTo>
                  <a:cubicBezTo>
                    <a:pt x="117475" y="5853"/>
                    <a:pt x="115554" y="2002"/>
                    <a:pt x="111712" y="77"/>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2" name="Google Shape;554;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Bhcm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hAUAANoKAACyEQAA1xIAAAAAAAAmAAAACAAAAP//////////"/>
                </a:ext>
              </a:extLst>
            </p:cNvSpPr>
            <p:nvPr/>
          </p:nvSpPr>
          <p:spPr>
            <a:xfrm>
              <a:off x="896620" y="1764030"/>
              <a:ext cx="1979930" cy="1298575"/>
            </a:xfrm>
            <a:custGeom>
              <a:avLst/>
              <a:gdLst/>
              <a:ahLst/>
              <a:cxnLst/>
              <a:rect l="0" t="0" r="1979930" b="1298575"/>
              <a:pathLst>
                <a:path w="1979930" h="1298575">
                  <a:moveTo>
                    <a:pt x="3931" y="0"/>
                  </a:moveTo>
                  <a:lnTo>
                    <a:pt x="3931" y="1298575"/>
                  </a:lnTo>
                  <a:lnTo>
                    <a:pt x="1949025" y="1298575"/>
                  </a:lnTo>
                  <a:lnTo>
                    <a:pt x="1979930" y="0"/>
                  </a:ln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1" name="Google Shape;555;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NGaX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NAYAADkLAAAXEQAAXRIAAAAAAAAmAAAACAAAAP//////////"/>
                </a:ext>
              </a:extLst>
            </p:cNvSpPr>
            <p:nvPr/>
          </p:nvSpPr>
          <p:spPr>
            <a:xfrm>
              <a:off x="1008380" y="1824355"/>
              <a:ext cx="1769745" cy="1160780"/>
            </a:xfrm>
            <a:custGeom>
              <a:avLst/>
              <a:gdLst/>
              <a:ahLst/>
              <a:cxnLst/>
              <a:rect l="0" t="0" r="1769745" b="1160780"/>
              <a:pathLst>
                <a:path w="1769745" h="1160780">
                  <a:moveTo>
                    <a:pt x="1927" y="0"/>
                  </a:moveTo>
                  <a:lnTo>
                    <a:pt x="1927" y="1160703"/>
                  </a:lnTo>
                  <a:lnTo>
                    <a:pt x="1740760" y="1160703"/>
                  </a:lnTo>
                  <a:lnTo>
                    <a:pt x="1769745" y="0"/>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0" name="Google Shape;556;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N1c3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cQ4AAC8LAAAREQAASxIAAAAAAAAmAAAACAAAAP//////////"/>
                </a:ext>
              </a:extLst>
            </p:cNvSpPr>
            <p:nvPr/>
          </p:nvSpPr>
          <p:spPr>
            <a:xfrm>
              <a:off x="2347595" y="1818005"/>
              <a:ext cx="426720" cy="1155700"/>
            </a:xfrm>
            <a:custGeom>
              <a:avLst/>
              <a:gdLst/>
              <a:ahLst/>
              <a:cxnLst/>
              <a:rect l="0" t="0" r="426720" b="1155700"/>
              <a:pathLst>
                <a:path w="426720" h="1155700">
                  <a:moveTo>
                    <a:pt x="426720" y="0"/>
                  </a:moveTo>
                  <a:lnTo>
                    <a:pt x="77" y="5783"/>
                  </a:lnTo>
                  <a:lnTo>
                    <a:pt x="77" y="1155700"/>
                  </a:lnTo>
                  <a:lnTo>
                    <a:pt x="405461" y="1155700"/>
                  </a:lnTo>
                  <a:lnTo>
                    <a:pt x="426720" y="0"/>
                  </a:ln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9" name="Google Shape;557;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5zPS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jQYAAKILAAAxDgAA0hEAAAAAAAAmAAAACAAAAP//////////"/>
                </a:ext>
              </a:extLst>
            </p:cNvSpPr>
            <p:nvPr/>
          </p:nvSpPr>
          <p:spPr>
            <a:xfrm>
              <a:off x="1064895" y="1891030"/>
              <a:ext cx="1242060" cy="1005840"/>
            </a:xfrm>
            <a:custGeom>
              <a:avLst/>
              <a:gdLst/>
              <a:ahLst/>
              <a:cxnLst/>
              <a:rect l="0" t="0" r="1242060" b="1005840"/>
              <a:pathLst>
                <a:path w="1242060" h="1005840">
                  <a:moveTo>
                    <a:pt x="680220" y="0"/>
                  </a:moveTo>
                  <a:cubicBezTo>
                    <a:pt x="339879" y="0"/>
                    <a:pt x="56030" y="81867"/>
                    <a:pt x="56030" y="81867"/>
                  </a:cubicBezTo>
                  <a:cubicBezTo>
                    <a:pt x="5780" y="311820"/>
                    <a:pt x="0" y="510783"/>
                    <a:pt x="7707" y="659562"/>
                  </a:cubicBezTo>
                  <a:cubicBezTo>
                    <a:pt x="19345" y="852744"/>
                    <a:pt x="54103" y="964829"/>
                    <a:pt x="54103" y="964829"/>
                  </a:cubicBezTo>
                  <a:cubicBezTo>
                    <a:pt x="211788" y="995202"/>
                    <a:pt x="376487" y="1005763"/>
                    <a:pt x="529625" y="1005763"/>
                  </a:cubicBezTo>
                  <a:cubicBezTo>
                    <a:pt x="882914" y="1005763"/>
                    <a:pt x="1174393" y="949335"/>
                    <a:pt x="1174393" y="949335"/>
                  </a:cubicBezTo>
                  <a:cubicBezTo>
                    <a:pt x="1199517" y="854671"/>
                    <a:pt x="1213005" y="754226"/>
                    <a:pt x="1220789" y="659562"/>
                  </a:cubicBezTo>
                  <a:cubicBezTo>
                    <a:pt x="1241983" y="352368"/>
                    <a:pt x="1193737" y="78013"/>
                    <a:pt x="1193737" y="78013"/>
                  </a:cubicBezTo>
                  <a:cubicBezTo>
                    <a:pt x="1026804" y="19580"/>
                    <a:pt x="846768" y="0"/>
                    <a:pt x="680220"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8" name="Google Shape;558;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E6ZX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QYAABsPAACOCQAAxg8AAAAAAAAmAAAACAAAAP//////////"/>
                </a:ext>
              </a:extLst>
            </p:cNvSpPr>
            <p:nvPr/>
          </p:nvSpPr>
          <p:spPr>
            <a:xfrm>
              <a:off x="1136015" y="2455545"/>
              <a:ext cx="417195" cy="108585"/>
            </a:xfrm>
            <a:custGeom>
              <a:avLst/>
              <a:gdLst/>
              <a:ahLst/>
              <a:cxnLst/>
              <a:rect l="0" t="0" r="417195" b="108585"/>
              <a:pathLst>
                <a:path w="417195" h="108585">
                  <a:moveTo>
                    <a:pt x="103874" y="0"/>
                  </a:moveTo>
                  <a:cubicBezTo>
                    <a:pt x="102796" y="0"/>
                    <a:pt x="101640" y="0"/>
                    <a:pt x="100484" y="77"/>
                  </a:cubicBezTo>
                  <a:cubicBezTo>
                    <a:pt x="50242" y="3941"/>
                    <a:pt x="5856" y="46525"/>
                    <a:pt x="0" y="96915"/>
                  </a:cubicBezTo>
                  <a:lnTo>
                    <a:pt x="415268" y="108507"/>
                  </a:lnTo>
                  <a:cubicBezTo>
                    <a:pt x="417195" y="77516"/>
                    <a:pt x="397853" y="48457"/>
                    <a:pt x="370805" y="36864"/>
                  </a:cubicBezTo>
                  <a:cubicBezTo>
                    <a:pt x="357859" y="30372"/>
                    <a:pt x="343527" y="27436"/>
                    <a:pt x="328885" y="27436"/>
                  </a:cubicBezTo>
                  <a:cubicBezTo>
                    <a:pt x="313088" y="27436"/>
                    <a:pt x="297060" y="30835"/>
                    <a:pt x="282034" y="36864"/>
                  </a:cubicBezTo>
                  <a:cubicBezTo>
                    <a:pt x="254985" y="48457"/>
                    <a:pt x="229864" y="67855"/>
                    <a:pt x="208597" y="87254"/>
                  </a:cubicBezTo>
                  <a:cubicBezTo>
                    <a:pt x="201045" y="39878"/>
                    <a:pt x="152961" y="0"/>
                    <a:pt x="103874" y="0"/>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7" name="Google Shape;559;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M9Ij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CwsAADYPAACWDQAA2A8AAAAAAAAmAAAACAAAAP//////////"/>
                </a:ext>
              </a:extLst>
            </p:cNvSpPr>
            <p:nvPr/>
          </p:nvSpPr>
          <p:spPr>
            <a:xfrm>
              <a:off x="1795145" y="2472690"/>
              <a:ext cx="413385" cy="102870"/>
            </a:xfrm>
            <a:custGeom>
              <a:avLst/>
              <a:gdLst/>
              <a:ahLst/>
              <a:cxnLst/>
              <a:rect l="0" t="0" r="413385" b="102870"/>
              <a:pathLst>
                <a:path w="413385" h="102870">
                  <a:moveTo>
                    <a:pt x="103635" y="77"/>
                  </a:moveTo>
                  <a:cubicBezTo>
                    <a:pt x="100013" y="77"/>
                    <a:pt x="96391" y="231"/>
                    <a:pt x="92770" y="616"/>
                  </a:cubicBezTo>
                  <a:cubicBezTo>
                    <a:pt x="42532" y="4540"/>
                    <a:pt x="77" y="50781"/>
                    <a:pt x="77" y="102870"/>
                  </a:cubicBezTo>
                  <a:lnTo>
                    <a:pt x="413307" y="87405"/>
                  </a:lnTo>
                  <a:cubicBezTo>
                    <a:pt x="413307" y="58475"/>
                    <a:pt x="392041" y="29545"/>
                    <a:pt x="365073" y="19928"/>
                  </a:cubicBezTo>
                  <a:cubicBezTo>
                    <a:pt x="352899" y="15080"/>
                    <a:pt x="340416" y="12926"/>
                    <a:pt x="327934" y="12926"/>
                  </a:cubicBezTo>
                  <a:cubicBezTo>
                    <a:pt x="310520" y="12926"/>
                    <a:pt x="293029" y="17081"/>
                    <a:pt x="276232" y="23775"/>
                  </a:cubicBezTo>
                  <a:cubicBezTo>
                    <a:pt x="249186" y="37316"/>
                    <a:pt x="227920" y="58475"/>
                    <a:pt x="206653" y="79711"/>
                  </a:cubicBezTo>
                  <a:cubicBezTo>
                    <a:pt x="195943" y="34854"/>
                    <a:pt x="151715" y="77"/>
                    <a:pt x="103635" y="77"/>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6" name="Google Shape;560;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48YT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mQYAALAPAAAPDgAA0hEAAAAAAAAmAAAACAAAAP//////////"/>
                </a:ext>
              </a:extLst>
            </p:cNvSpPr>
            <p:nvPr/>
          </p:nvSpPr>
          <p:spPr>
            <a:xfrm>
              <a:off x="1072515" y="2550160"/>
              <a:ext cx="1212850" cy="346710"/>
            </a:xfrm>
            <a:custGeom>
              <a:avLst/>
              <a:gdLst/>
              <a:ahLst/>
              <a:cxnLst/>
              <a:rect l="0" t="0" r="1212850" b="346710"/>
              <a:pathLst>
                <a:path w="1212850" h="346710">
                  <a:moveTo>
                    <a:pt x="0" y="77"/>
                  </a:moveTo>
                  <a:cubicBezTo>
                    <a:pt x="0" y="2006"/>
                    <a:pt x="0" y="5865"/>
                    <a:pt x="0" y="7794"/>
                  </a:cubicBezTo>
                  <a:cubicBezTo>
                    <a:pt x="1926" y="29092"/>
                    <a:pt x="3853" y="50390"/>
                    <a:pt x="5779" y="69682"/>
                  </a:cubicBezTo>
                  <a:cubicBezTo>
                    <a:pt x="19341" y="220542"/>
                    <a:pt x="46387" y="305657"/>
                    <a:pt x="46387" y="305657"/>
                  </a:cubicBezTo>
                  <a:cubicBezTo>
                    <a:pt x="204042" y="336061"/>
                    <a:pt x="368709" y="346633"/>
                    <a:pt x="521818" y="346633"/>
                  </a:cubicBezTo>
                  <a:cubicBezTo>
                    <a:pt x="875040" y="346633"/>
                    <a:pt x="1166463" y="290147"/>
                    <a:pt x="1166463" y="290147"/>
                  </a:cubicBezTo>
                  <a:cubicBezTo>
                    <a:pt x="1183877" y="218613"/>
                    <a:pt x="1197362" y="147080"/>
                    <a:pt x="1205067" y="73540"/>
                  </a:cubicBezTo>
                  <a:cubicBezTo>
                    <a:pt x="1207071" y="54248"/>
                    <a:pt x="1208997" y="34879"/>
                    <a:pt x="1210924" y="15511"/>
                  </a:cubicBezTo>
                  <a:cubicBezTo>
                    <a:pt x="1210924" y="9723"/>
                    <a:pt x="1210924" y="3936"/>
                    <a:pt x="1212850" y="77"/>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5" name="Google Shape;561;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50PS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mQYAAL0PAAAMDgAA0hEAAAAAAAAmAAAACAAAAP//////////"/>
                </a:ext>
              </a:extLst>
            </p:cNvSpPr>
            <p:nvPr/>
          </p:nvSpPr>
          <p:spPr>
            <a:xfrm>
              <a:off x="1072515" y="2558415"/>
              <a:ext cx="1210945" cy="338455"/>
            </a:xfrm>
            <a:custGeom>
              <a:avLst/>
              <a:gdLst/>
              <a:ahLst/>
              <a:cxnLst/>
              <a:rect l="0" t="0" r="1210945" b="338455"/>
              <a:pathLst>
                <a:path w="1210945" h="338455">
                  <a:moveTo>
                    <a:pt x="193180" y="0"/>
                  </a:moveTo>
                  <a:cubicBezTo>
                    <a:pt x="148719" y="0"/>
                    <a:pt x="112040" y="30901"/>
                    <a:pt x="94625" y="77292"/>
                  </a:cubicBezTo>
                  <a:cubicBezTo>
                    <a:pt x="79214" y="32828"/>
                    <a:pt x="42535" y="1926"/>
                    <a:pt x="0" y="0"/>
                  </a:cubicBezTo>
                  <a:cubicBezTo>
                    <a:pt x="1926" y="21269"/>
                    <a:pt x="3852" y="42538"/>
                    <a:pt x="5779" y="61803"/>
                  </a:cubicBezTo>
                  <a:cubicBezTo>
                    <a:pt x="19341" y="212459"/>
                    <a:pt x="46388" y="297458"/>
                    <a:pt x="46388" y="297458"/>
                  </a:cubicBezTo>
                  <a:cubicBezTo>
                    <a:pt x="204045" y="327820"/>
                    <a:pt x="368715" y="338377"/>
                    <a:pt x="521827" y="338377"/>
                  </a:cubicBezTo>
                  <a:cubicBezTo>
                    <a:pt x="875055" y="338377"/>
                    <a:pt x="1166483" y="281968"/>
                    <a:pt x="1166483" y="281968"/>
                  </a:cubicBezTo>
                  <a:cubicBezTo>
                    <a:pt x="1183898" y="210532"/>
                    <a:pt x="1197383" y="139096"/>
                    <a:pt x="1205088" y="65656"/>
                  </a:cubicBezTo>
                  <a:cubicBezTo>
                    <a:pt x="1207092" y="46391"/>
                    <a:pt x="1209018" y="27048"/>
                    <a:pt x="1210945" y="7706"/>
                  </a:cubicBezTo>
                  <a:cubicBezTo>
                    <a:pt x="1199309" y="1926"/>
                    <a:pt x="1187750" y="0"/>
                    <a:pt x="1176192" y="0"/>
                  </a:cubicBezTo>
                  <a:cubicBezTo>
                    <a:pt x="1131730" y="0"/>
                    <a:pt x="1095051" y="30901"/>
                    <a:pt x="1077637" y="77292"/>
                  </a:cubicBezTo>
                  <a:cubicBezTo>
                    <a:pt x="1060299" y="30901"/>
                    <a:pt x="1023620" y="0"/>
                    <a:pt x="979158" y="0"/>
                  </a:cubicBezTo>
                  <a:cubicBezTo>
                    <a:pt x="934774" y="0"/>
                    <a:pt x="898018" y="30901"/>
                    <a:pt x="880680" y="77292"/>
                  </a:cubicBezTo>
                  <a:cubicBezTo>
                    <a:pt x="863265" y="30901"/>
                    <a:pt x="826586" y="0"/>
                    <a:pt x="782201" y="0"/>
                  </a:cubicBezTo>
                  <a:cubicBezTo>
                    <a:pt x="737740" y="0"/>
                    <a:pt x="701061" y="30901"/>
                    <a:pt x="683646" y="77292"/>
                  </a:cubicBezTo>
                  <a:cubicBezTo>
                    <a:pt x="668235" y="30901"/>
                    <a:pt x="629629" y="0"/>
                    <a:pt x="585168" y="0"/>
                  </a:cubicBezTo>
                  <a:cubicBezTo>
                    <a:pt x="542709" y="0"/>
                    <a:pt x="504104" y="30901"/>
                    <a:pt x="488616" y="77292"/>
                  </a:cubicBezTo>
                  <a:cubicBezTo>
                    <a:pt x="471278" y="30901"/>
                    <a:pt x="432595" y="0"/>
                    <a:pt x="390137" y="0"/>
                  </a:cubicBezTo>
                  <a:cubicBezTo>
                    <a:pt x="345753" y="0"/>
                    <a:pt x="307070" y="30901"/>
                    <a:pt x="291659" y="77292"/>
                  </a:cubicBezTo>
                  <a:cubicBezTo>
                    <a:pt x="274242" y="30901"/>
                    <a:pt x="237565" y="0"/>
                    <a:pt x="193180" y="0"/>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4" name="Google Shape;562;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hV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5Ubz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ogYAAB4QAAADDgAA0hEAAAAAAAAmAAAACAAAAP//////////"/>
                </a:ext>
              </a:extLst>
            </p:cNvSpPr>
            <p:nvPr/>
          </p:nvSpPr>
          <p:spPr>
            <a:xfrm>
              <a:off x="1078230" y="2620010"/>
              <a:ext cx="1199515" cy="276860"/>
            </a:xfrm>
            <a:custGeom>
              <a:avLst/>
              <a:gdLst/>
              <a:ahLst/>
              <a:cxnLst/>
              <a:rect l="0" t="0" r="1199515" b="276860"/>
              <a:pathLst>
                <a:path w="1199515" h="276860">
                  <a:moveTo>
                    <a:pt x="187420" y="0"/>
                  </a:moveTo>
                  <a:cubicBezTo>
                    <a:pt x="142954" y="0"/>
                    <a:pt x="106271" y="30925"/>
                    <a:pt x="88855" y="75423"/>
                  </a:cubicBezTo>
                  <a:cubicBezTo>
                    <a:pt x="73442" y="34781"/>
                    <a:pt x="40613" y="3856"/>
                    <a:pt x="0" y="0"/>
                  </a:cubicBezTo>
                  <a:cubicBezTo>
                    <a:pt x="13563" y="150769"/>
                    <a:pt x="40613" y="235832"/>
                    <a:pt x="40613" y="235832"/>
                  </a:cubicBezTo>
                  <a:cubicBezTo>
                    <a:pt x="198287" y="266217"/>
                    <a:pt x="362975" y="276783"/>
                    <a:pt x="516103" y="276783"/>
                  </a:cubicBezTo>
                  <a:cubicBezTo>
                    <a:pt x="869369" y="276783"/>
                    <a:pt x="1160828" y="220331"/>
                    <a:pt x="1160828" y="220331"/>
                  </a:cubicBezTo>
                  <a:cubicBezTo>
                    <a:pt x="1178245" y="148841"/>
                    <a:pt x="1191731" y="77351"/>
                    <a:pt x="1199437" y="3856"/>
                  </a:cubicBezTo>
                  <a:cubicBezTo>
                    <a:pt x="1189804" y="1928"/>
                    <a:pt x="1180171" y="0"/>
                    <a:pt x="1170538" y="0"/>
                  </a:cubicBezTo>
                  <a:cubicBezTo>
                    <a:pt x="1126072" y="0"/>
                    <a:pt x="1089389" y="30925"/>
                    <a:pt x="1071972" y="75423"/>
                  </a:cubicBezTo>
                  <a:cubicBezTo>
                    <a:pt x="1054633" y="30925"/>
                    <a:pt x="1017950" y="0"/>
                    <a:pt x="973483" y="0"/>
                  </a:cubicBezTo>
                  <a:cubicBezTo>
                    <a:pt x="929094" y="0"/>
                    <a:pt x="892334" y="30925"/>
                    <a:pt x="874994" y="75423"/>
                  </a:cubicBezTo>
                  <a:cubicBezTo>
                    <a:pt x="857578" y="30925"/>
                    <a:pt x="820895" y="0"/>
                    <a:pt x="776505" y="0"/>
                  </a:cubicBezTo>
                  <a:cubicBezTo>
                    <a:pt x="732039" y="0"/>
                    <a:pt x="695356" y="30925"/>
                    <a:pt x="677939" y="75423"/>
                  </a:cubicBezTo>
                  <a:cubicBezTo>
                    <a:pt x="662526" y="30925"/>
                    <a:pt x="623917" y="0"/>
                    <a:pt x="579450" y="0"/>
                  </a:cubicBezTo>
                  <a:cubicBezTo>
                    <a:pt x="536988" y="0"/>
                    <a:pt x="498378" y="30925"/>
                    <a:pt x="482888" y="75423"/>
                  </a:cubicBezTo>
                  <a:cubicBezTo>
                    <a:pt x="465548" y="30925"/>
                    <a:pt x="426862" y="0"/>
                    <a:pt x="384399" y="0"/>
                  </a:cubicBezTo>
                  <a:cubicBezTo>
                    <a:pt x="340010" y="0"/>
                    <a:pt x="301323" y="30925"/>
                    <a:pt x="285910" y="75423"/>
                  </a:cubicBezTo>
                  <a:cubicBezTo>
                    <a:pt x="268494" y="30925"/>
                    <a:pt x="231811" y="0"/>
                    <a:pt x="187420" y="0"/>
                  </a:cubicBezTo>
                  <a:close/>
                </a:path>
              </a:pathLst>
            </a:custGeom>
            <a:solidFill>
              <a:srgbClr val="21262A">
                <a:alpha val="15000"/>
              </a:srgbClr>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3" name="Google Shape;563;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p4Zn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Bg8AAJUQAACOEAAAnhAAAAAAAAAmAAAACAAAAP//////////"/>
                </a:ext>
              </a:extLst>
            </p:cNvSpPr>
            <p:nvPr/>
          </p:nvSpPr>
          <p:spPr>
            <a:xfrm>
              <a:off x="2442210" y="2695575"/>
              <a:ext cx="248920" cy="5715"/>
            </a:xfrm>
            <a:custGeom>
              <a:avLst/>
              <a:gdLst/>
              <a:ahLst/>
              <a:cxnLst/>
              <a:rect l="0" t="0" r="248920" b="5715"/>
              <a:pathLst>
                <a:path w="248920" h="5715">
                  <a:moveTo>
                    <a:pt x="77" y="75"/>
                  </a:moveTo>
                  <a:lnTo>
                    <a:pt x="77" y="5715"/>
                  </a:lnTo>
                  <a:lnTo>
                    <a:pt x="248920" y="5715"/>
                  </a:lnTo>
                  <a:lnTo>
                    <a:pt x="248920" y="75"/>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2" name="Google Shape;564;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hmcm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Bg8AANsQAACOEAAA5BAAAAAAAAAmAAAACAAAAP//////////"/>
                </a:ext>
              </a:extLst>
            </p:cNvSpPr>
            <p:nvPr/>
          </p:nvSpPr>
          <p:spPr>
            <a:xfrm>
              <a:off x="2442210" y="2740025"/>
              <a:ext cx="248920" cy="5715"/>
            </a:xfrm>
            <a:custGeom>
              <a:avLst/>
              <a:gdLst/>
              <a:ahLst/>
              <a:cxnLst/>
              <a:rect l="0" t="0" r="248920" b="5715"/>
              <a:pathLst>
                <a:path w="248920" h="5715">
                  <a:moveTo>
                    <a:pt x="77" y="0"/>
                  </a:moveTo>
                  <a:lnTo>
                    <a:pt x="77" y="5639"/>
                  </a:lnTo>
                  <a:lnTo>
                    <a:pt x="248920" y="5639"/>
                  </a:lnTo>
                  <a:lnTo>
                    <a:pt x="248920" y="0"/>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1" name="Google Shape;565;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k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Bg8AACERAACOEAAAKhEAAAAAAAAmAAAACAAAAP//////////"/>
                </a:ext>
              </a:extLst>
            </p:cNvSpPr>
            <p:nvPr/>
          </p:nvSpPr>
          <p:spPr>
            <a:xfrm>
              <a:off x="2442210" y="2784475"/>
              <a:ext cx="248920" cy="5715"/>
            </a:xfrm>
            <a:custGeom>
              <a:avLst/>
              <a:gdLst/>
              <a:ahLst/>
              <a:cxnLst/>
              <a:rect l="0" t="0" r="248920" b="5715"/>
              <a:pathLst>
                <a:path w="248920" h="5715">
                  <a:moveTo>
                    <a:pt x="77" y="75"/>
                  </a:moveTo>
                  <a:lnTo>
                    <a:pt x="77" y="5715"/>
                  </a:lnTo>
                  <a:lnTo>
                    <a:pt x="248920" y="5715"/>
                  </a:lnTo>
                  <a:lnTo>
                    <a:pt x="248920" y="75"/>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0" name="Google Shape;566;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p0eE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Bg8AAGYRAACOEAAAcBEAAAAAAAAmAAAACAAAAP//////////"/>
                </a:ext>
              </a:extLst>
            </p:cNvSpPr>
            <p:nvPr/>
          </p:nvSpPr>
          <p:spPr>
            <a:xfrm>
              <a:off x="2442210" y="2828290"/>
              <a:ext cx="248920" cy="6350"/>
            </a:xfrm>
            <a:custGeom>
              <a:avLst/>
              <a:gdLst/>
              <a:ahLst/>
              <a:cxnLst/>
              <a:rect l="0" t="0" r="248920" b="6350"/>
              <a:pathLst>
                <a:path w="248920" h="6350">
                  <a:moveTo>
                    <a:pt x="77" y="82"/>
                  </a:moveTo>
                  <a:lnTo>
                    <a:pt x="77" y="6268"/>
                  </a:lnTo>
                  <a:lnTo>
                    <a:pt x="248920" y="6268"/>
                  </a:lnTo>
                  <a:lnTo>
                    <a:pt x="248920" y="82"/>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9" name="Google Shape;567;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Mvc2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EREAANgKAAC1EQAAMwsAAAAAAAAmAAAACAAAAP//////////"/>
                </a:ext>
              </a:extLst>
            </p:cNvSpPr>
            <p:nvPr/>
          </p:nvSpPr>
          <p:spPr>
            <a:xfrm>
              <a:off x="2774315" y="1762760"/>
              <a:ext cx="104140" cy="57785"/>
            </a:xfrm>
            <a:custGeom>
              <a:avLst/>
              <a:gdLst/>
              <a:ahLst/>
              <a:cxnLst/>
              <a:rect l="0" t="0" r="104140" b="57785"/>
              <a:pathLst>
                <a:path w="104140" h="57785">
                  <a:moveTo>
                    <a:pt x="100217" y="77"/>
                  </a:moveTo>
                  <a:cubicBezTo>
                    <a:pt x="99294" y="77"/>
                    <a:pt x="97987" y="542"/>
                    <a:pt x="96449" y="1318"/>
                  </a:cubicBezTo>
                  <a:lnTo>
                    <a:pt x="3923" y="49951"/>
                  </a:lnTo>
                  <a:cubicBezTo>
                    <a:pt x="2000" y="49951"/>
                    <a:pt x="77" y="53829"/>
                    <a:pt x="2000" y="55768"/>
                  </a:cubicBezTo>
                  <a:cubicBezTo>
                    <a:pt x="2000" y="57707"/>
                    <a:pt x="3923" y="57707"/>
                    <a:pt x="5845" y="57707"/>
                  </a:cubicBezTo>
                  <a:lnTo>
                    <a:pt x="7768" y="57707"/>
                  </a:lnTo>
                  <a:lnTo>
                    <a:pt x="102217" y="9152"/>
                  </a:lnTo>
                  <a:cubicBezTo>
                    <a:pt x="104140" y="7213"/>
                    <a:pt x="104140" y="5274"/>
                    <a:pt x="102217" y="3257"/>
                  </a:cubicBezTo>
                  <a:cubicBezTo>
                    <a:pt x="102217" y="1008"/>
                    <a:pt x="101525" y="77"/>
                    <a:pt x="100217" y="77"/>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8" name="Google Shape;568;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48YT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7xAAAEUSAACIEQAA0RIAAAAAAAAmAAAACAAAAP//////////"/>
                </a:ext>
              </a:extLst>
            </p:cNvSpPr>
            <p:nvPr/>
          </p:nvSpPr>
          <p:spPr>
            <a:xfrm>
              <a:off x="2752725" y="2969895"/>
              <a:ext cx="97155" cy="88900"/>
            </a:xfrm>
            <a:custGeom>
              <a:avLst/>
              <a:gdLst/>
              <a:ahLst/>
              <a:cxnLst/>
              <a:rect l="0" t="0" r="97155" b="88900"/>
              <a:pathLst>
                <a:path w="97155" h="88900">
                  <a:moveTo>
                    <a:pt x="4954" y="77"/>
                  </a:moveTo>
                  <a:cubicBezTo>
                    <a:pt x="3948" y="77"/>
                    <a:pt x="2941" y="542"/>
                    <a:pt x="2012" y="1549"/>
                  </a:cubicBezTo>
                  <a:cubicBezTo>
                    <a:pt x="77" y="3485"/>
                    <a:pt x="77" y="5421"/>
                    <a:pt x="2012" y="7357"/>
                  </a:cubicBezTo>
                  <a:lnTo>
                    <a:pt x="89336" y="86887"/>
                  </a:lnTo>
                  <a:cubicBezTo>
                    <a:pt x="91271" y="88823"/>
                    <a:pt x="91271" y="88823"/>
                    <a:pt x="93206" y="88823"/>
                  </a:cubicBezTo>
                  <a:cubicBezTo>
                    <a:pt x="93206" y="88823"/>
                    <a:pt x="95142" y="86887"/>
                    <a:pt x="95142" y="86887"/>
                  </a:cubicBezTo>
                  <a:cubicBezTo>
                    <a:pt x="97077" y="84951"/>
                    <a:pt x="97077" y="83015"/>
                    <a:pt x="95142" y="81079"/>
                  </a:cubicBezTo>
                  <a:lnTo>
                    <a:pt x="7818" y="1549"/>
                  </a:lnTo>
                  <a:cubicBezTo>
                    <a:pt x="6889" y="542"/>
                    <a:pt x="5883" y="77"/>
                    <a:pt x="4954" y="77"/>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7" name="Google Shape;569;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0iOT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hwUAAEASAABQBgAA1BIAAAAAAAAmAAAACAAAAP//////////"/>
                </a:ext>
              </a:extLst>
            </p:cNvSpPr>
            <p:nvPr/>
          </p:nvSpPr>
          <p:spPr>
            <a:xfrm>
              <a:off x="898525" y="2966720"/>
              <a:ext cx="127635" cy="93980"/>
            </a:xfrm>
            <a:custGeom>
              <a:avLst/>
              <a:gdLst/>
              <a:ahLst/>
              <a:cxnLst/>
              <a:rect l="0" t="0" r="127635" b="93980"/>
              <a:pathLst>
                <a:path w="127635" h="93980">
                  <a:moveTo>
                    <a:pt x="121619" y="0"/>
                  </a:moveTo>
                  <a:cubicBezTo>
                    <a:pt x="121002" y="0"/>
                    <a:pt x="120462" y="232"/>
                    <a:pt x="119922" y="852"/>
                  </a:cubicBezTo>
                  <a:lnTo>
                    <a:pt x="2005" y="86161"/>
                  </a:lnTo>
                  <a:cubicBezTo>
                    <a:pt x="77" y="86161"/>
                    <a:pt x="77" y="90032"/>
                    <a:pt x="2005" y="91967"/>
                  </a:cubicBezTo>
                  <a:cubicBezTo>
                    <a:pt x="2005" y="91967"/>
                    <a:pt x="3933" y="93980"/>
                    <a:pt x="5861" y="93980"/>
                  </a:cubicBezTo>
                  <a:cubicBezTo>
                    <a:pt x="5861" y="93980"/>
                    <a:pt x="7789" y="93980"/>
                    <a:pt x="7789" y="91967"/>
                  </a:cubicBezTo>
                  <a:lnTo>
                    <a:pt x="125706" y="8593"/>
                  </a:lnTo>
                  <a:cubicBezTo>
                    <a:pt x="127635" y="6658"/>
                    <a:pt x="127635" y="4722"/>
                    <a:pt x="125706" y="2787"/>
                  </a:cubicBezTo>
                  <a:cubicBezTo>
                    <a:pt x="124318" y="1393"/>
                    <a:pt x="122930" y="0"/>
                    <a:pt x="121619" y="0"/>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6" name="Google Shape;570;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Bsdm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jQUAANoKAABlBgAAXQsAAAAAAAAmAAAACAAAAP//////////"/>
                </a:ext>
              </a:extLst>
            </p:cNvSpPr>
            <p:nvPr/>
          </p:nvSpPr>
          <p:spPr>
            <a:xfrm>
              <a:off x="902335" y="1764030"/>
              <a:ext cx="137160" cy="83185"/>
            </a:xfrm>
            <a:custGeom>
              <a:avLst/>
              <a:gdLst/>
              <a:ahLst/>
              <a:cxnLst/>
              <a:rect l="0" t="0" r="137160" b="83185"/>
              <a:pathLst>
                <a:path w="137160" h="83185">
                  <a:moveTo>
                    <a:pt x="5853" y="0"/>
                  </a:moveTo>
                  <a:cubicBezTo>
                    <a:pt x="3928" y="0"/>
                    <a:pt x="2002" y="0"/>
                    <a:pt x="77" y="1927"/>
                  </a:cubicBezTo>
                  <a:cubicBezTo>
                    <a:pt x="77" y="3931"/>
                    <a:pt x="77" y="7786"/>
                    <a:pt x="2002" y="7786"/>
                  </a:cubicBezTo>
                  <a:lnTo>
                    <a:pt x="129382" y="81180"/>
                  </a:lnTo>
                  <a:cubicBezTo>
                    <a:pt x="131307" y="81180"/>
                    <a:pt x="131307" y="83107"/>
                    <a:pt x="131307" y="83107"/>
                  </a:cubicBezTo>
                  <a:cubicBezTo>
                    <a:pt x="133232" y="83107"/>
                    <a:pt x="135158" y="81180"/>
                    <a:pt x="135158" y="79253"/>
                  </a:cubicBezTo>
                  <a:cubicBezTo>
                    <a:pt x="137083" y="77325"/>
                    <a:pt x="137083" y="75398"/>
                    <a:pt x="135158" y="73471"/>
                  </a:cubicBezTo>
                  <a:lnTo>
                    <a:pt x="5853" y="0"/>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5" name="Google Shape;571;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hV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ZhbD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5w4AAAEMAABwEAAAig0AAAAAAAAmAAAACAAAAP//////////"/>
                </a:ext>
              </a:extLst>
            </p:cNvSpPr>
            <p:nvPr/>
          </p:nvSpPr>
          <p:spPr>
            <a:xfrm>
              <a:off x="2422525" y="1951355"/>
              <a:ext cx="249555" cy="249555"/>
            </a:xfrm>
            <a:custGeom>
              <a:avLst/>
              <a:gdLst/>
              <a:ahLst/>
              <a:cxnLst/>
              <a:rect l="0" t="0" r="249555" b="249555"/>
              <a:pathLst>
                <a:path w="249555" h="249555">
                  <a:moveTo>
                    <a:pt x="125702" y="0"/>
                  </a:moveTo>
                  <a:cubicBezTo>
                    <a:pt x="56099" y="0"/>
                    <a:pt x="0" y="56099"/>
                    <a:pt x="0" y="125780"/>
                  </a:cubicBezTo>
                  <a:cubicBezTo>
                    <a:pt x="0" y="193455"/>
                    <a:pt x="56099" y="249555"/>
                    <a:pt x="125702" y="249555"/>
                  </a:cubicBezTo>
                  <a:cubicBezTo>
                    <a:pt x="193378" y="249555"/>
                    <a:pt x="249477" y="193455"/>
                    <a:pt x="249477" y="125780"/>
                  </a:cubicBezTo>
                  <a:cubicBezTo>
                    <a:pt x="249477" y="56099"/>
                    <a:pt x="193378" y="0"/>
                    <a:pt x="125702" y="0"/>
                  </a:cubicBezTo>
                  <a:close/>
                </a:path>
              </a:pathLst>
            </a:custGeom>
            <a:solidFill>
              <a:srgbClr val="21262A">
                <a:alpha val="15000"/>
              </a:srgbClr>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4" name="Google Shape;572;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UiIG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9g4AAPILAAB/EAAAew0AAAAAAAAmAAAACAAAAP//////////"/>
                </a:ext>
              </a:extLst>
            </p:cNvSpPr>
            <p:nvPr/>
          </p:nvSpPr>
          <p:spPr>
            <a:xfrm>
              <a:off x="2432050" y="1941830"/>
              <a:ext cx="249555" cy="249555"/>
            </a:xfrm>
            <a:custGeom>
              <a:avLst/>
              <a:gdLst/>
              <a:ahLst/>
              <a:cxnLst/>
              <a:rect l="0" t="0" r="249555" b="249555"/>
              <a:pathLst>
                <a:path w="249555" h="249555">
                  <a:moveTo>
                    <a:pt x="125780" y="0"/>
                  </a:moveTo>
                  <a:cubicBezTo>
                    <a:pt x="56099" y="0"/>
                    <a:pt x="0" y="56099"/>
                    <a:pt x="0" y="123774"/>
                  </a:cubicBezTo>
                  <a:cubicBezTo>
                    <a:pt x="0" y="193378"/>
                    <a:pt x="56099" y="249477"/>
                    <a:pt x="125780" y="249477"/>
                  </a:cubicBezTo>
                  <a:cubicBezTo>
                    <a:pt x="193455" y="249477"/>
                    <a:pt x="249555" y="193378"/>
                    <a:pt x="249555" y="123774"/>
                  </a:cubicBezTo>
                  <a:cubicBezTo>
                    <a:pt x="249555" y="56099"/>
                    <a:pt x="193455" y="0"/>
                    <a:pt x="125780"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3" name="Google Shape;573;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hV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IxNT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PA8AANMNAAA2EAAAyQ4AAAAAAAAmAAAACAAAAP//////////"/>
                </a:ext>
              </a:extLst>
            </p:cNvSpPr>
            <p:nvPr/>
          </p:nvSpPr>
          <p:spPr>
            <a:xfrm>
              <a:off x="2476500" y="2247265"/>
              <a:ext cx="158750" cy="156210"/>
            </a:xfrm>
            <a:custGeom>
              <a:avLst/>
              <a:gdLst/>
              <a:ahLst/>
              <a:cxnLst/>
              <a:rect l="0" t="0" r="158750" b="156210"/>
              <a:pathLst>
                <a:path w="158750" h="156210">
                  <a:moveTo>
                    <a:pt x="79336" y="0"/>
                  </a:moveTo>
                  <a:cubicBezTo>
                    <a:pt x="34883" y="0"/>
                    <a:pt x="77" y="34688"/>
                    <a:pt x="77" y="77144"/>
                  </a:cubicBezTo>
                  <a:cubicBezTo>
                    <a:pt x="77" y="121445"/>
                    <a:pt x="34883" y="156133"/>
                    <a:pt x="79336" y="156133"/>
                  </a:cubicBezTo>
                  <a:cubicBezTo>
                    <a:pt x="121937" y="156133"/>
                    <a:pt x="158673" y="121445"/>
                    <a:pt x="158673" y="77144"/>
                  </a:cubicBezTo>
                  <a:cubicBezTo>
                    <a:pt x="158673" y="34688"/>
                    <a:pt x="121937" y="0"/>
                    <a:pt x="79336" y="0"/>
                  </a:cubicBezTo>
                  <a:close/>
                </a:path>
              </a:pathLst>
            </a:custGeom>
            <a:solidFill>
              <a:srgbClr val="21262A">
                <a:alpha val="15000"/>
              </a:srgbClr>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2" name="Google Shape;574;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48YT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Rg8AAMcNAAA/EAAAwA4AAAAAAAAmAAAACAAAAP//////////"/>
                </a:ext>
              </a:extLst>
            </p:cNvSpPr>
            <p:nvPr/>
          </p:nvSpPr>
          <p:spPr>
            <a:xfrm>
              <a:off x="2482850" y="2239645"/>
              <a:ext cx="158115" cy="158115"/>
            </a:xfrm>
            <a:custGeom>
              <a:avLst/>
              <a:gdLst/>
              <a:ahLst/>
              <a:cxnLst/>
              <a:rect l="0" t="0" r="158115" b="158115"/>
              <a:pathLst>
                <a:path w="158115" h="158115">
                  <a:moveTo>
                    <a:pt x="79057" y="76"/>
                  </a:moveTo>
                  <a:cubicBezTo>
                    <a:pt x="34683" y="76"/>
                    <a:pt x="0" y="34760"/>
                    <a:pt x="0" y="79057"/>
                  </a:cubicBezTo>
                  <a:cubicBezTo>
                    <a:pt x="0" y="121508"/>
                    <a:pt x="34683" y="158115"/>
                    <a:pt x="79057" y="158115"/>
                  </a:cubicBezTo>
                  <a:cubicBezTo>
                    <a:pt x="121431" y="158115"/>
                    <a:pt x="158038" y="121508"/>
                    <a:pt x="158038" y="79057"/>
                  </a:cubicBezTo>
                  <a:cubicBezTo>
                    <a:pt x="158038" y="34760"/>
                    <a:pt x="121431" y="76"/>
                    <a:pt x="79057" y="76"/>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1" name="Google Shape;575;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hV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50PS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PA8AAAwPAAA2EAAABhAAAAAAAAAmAAAACAAAAP//////////"/>
                </a:ext>
              </a:extLst>
            </p:cNvSpPr>
            <p:nvPr/>
          </p:nvSpPr>
          <p:spPr>
            <a:xfrm>
              <a:off x="2476500" y="2446020"/>
              <a:ext cx="158750" cy="158750"/>
            </a:xfrm>
            <a:custGeom>
              <a:avLst/>
              <a:gdLst/>
              <a:ahLst/>
              <a:cxnLst/>
              <a:rect l="0" t="0" r="158750" b="158750"/>
              <a:pathLst>
                <a:path w="158750" h="158750">
                  <a:moveTo>
                    <a:pt x="79336" y="77"/>
                  </a:moveTo>
                  <a:cubicBezTo>
                    <a:pt x="34883" y="77"/>
                    <a:pt x="77" y="34900"/>
                    <a:pt x="77" y="79375"/>
                  </a:cubicBezTo>
                  <a:cubicBezTo>
                    <a:pt x="77" y="121997"/>
                    <a:pt x="34883" y="158750"/>
                    <a:pt x="79336" y="158750"/>
                  </a:cubicBezTo>
                  <a:cubicBezTo>
                    <a:pt x="121937" y="158750"/>
                    <a:pt x="158673" y="121997"/>
                    <a:pt x="158673" y="79375"/>
                  </a:cubicBezTo>
                  <a:cubicBezTo>
                    <a:pt x="158673" y="34900"/>
                    <a:pt x="121937" y="77"/>
                    <a:pt x="79336" y="77"/>
                  </a:cubicBezTo>
                  <a:close/>
                </a:path>
              </a:pathLst>
            </a:custGeom>
            <a:solidFill>
              <a:srgbClr val="21262A">
                <a:alpha val="15000"/>
              </a:srgbClr>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0" name="Google Shape;576;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9hOm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Rg8AAAMPAAA/EAAA+g8AAAAAAAAmAAAACAAAAP//////////"/>
                </a:ext>
              </a:extLst>
            </p:cNvSpPr>
            <p:nvPr/>
          </p:nvSpPr>
          <p:spPr>
            <a:xfrm>
              <a:off x="2482850" y="2440305"/>
              <a:ext cx="158115" cy="156845"/>
            </a:xfrm>
            <a:custGeom>
              <a:avLst/>
              <a:gdLst/>
              <a:ahLst/>
              <a:cxnLst/>
              <a:rect l="0" t="0" r="158115" b="156845"/>
              <a:pathLst>
                <a:path w="158115" h="156845">
                  <a:moveTo>
                    <a:pt x="79057" y="0"/>
                  </a:moveTo>
                  <a:cubicBezTo>
                    <a:pt x="34683" y="0"/>
                    <a:pt x="0" y="34828"/>
                    <a:pt x="0" y="77457"/>
                  </a:cubicBezTo>
                  <a:cubicBezTo>
                    <a:pt x="0" y="121939"/>
                    <a:pt x="34683" y="156767"/>
                    <a:pt x="79057" y="156767"/>
                  </a:cubicBezTo>
                  <a:cubicBezTo>
                    <a:pt x="121431" y="156767"/>
                    <a:pt x="158038" y="121939"/>
                    <a:pt x="158038" y="77457"/>
                  </a:cubicBezTo>
                  <a:cubicBezTo>
                    <a:pt x="158038" y="34828"/>
                    <a:pt x="121431" y="0"/>
                    <a:pt x="79057" y="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9" name="Google Shape;577;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lucz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hgcAAGgNAAAqCAAAFg4AAAAAAAAmAAAACAAAAP//////////"/>
                </a:ext>
              </a:extLst>
            </p:cNvSpPr>
            <p:nvPr/>
          </p:nvSpPr>
          <p:spPr>
            <a:xfrm>
              <a:off x="1223010" y="2179320"/>
              <a:ext cx="104140" cy="110490"/>
            </a:xfrm>
            <a:custGeom>
              <a:avLst/>
              <a:gdLst/>
              <a:ahLst/>
              <a:cxnLst/>
              <a:rect l="0" t="0" r="104140" b="110490"/>
              <a:pathLst>
                <a:path w="104140" h="110490">
                  <a:moveTo>
                    <a:pt x="0" y="77"/>
                  </a:moveTo>
                  <a:lnTo>
                    <a:pt x="0" y="110413"/>
                  </a:lnTo>
                  <a:lnTo>
                    <a:pt x="104140" y="110413"/>
                  </a:lnTo>
                  <a:lnTo>
                    <a:pt x="104140" y="77"/>
                  </a:ln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8" name="Google Shape;578;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0iMj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QAgAAGgNAADkCAAAFg4AAAAAAAAmAAAACAAAAP//////////"/>
                </a:ext>
              </a:extLst>
            </p:cNvSpPr>
            <p:nvPr/>
          </p:nvSpPr>
          <p:spPr>
            <a:xfrm>
              <a:off x="1341120" y="2179320"/>
              <a:ext cx="104140" cy="110490"/>
            </a:xfrm>
            <a:custGeom>
              <a:avLst/>
              <a:gdLst/>
              <a:ahLst/>
              <a:cxnLst/>
              <a:rect l="0" t="0" r="104140" b="110490"/>
              <a:pathLst>
                <a:path w="104140" h="110490">
                  <a:moveTo>
                    <a:pt x="77" y="77"/>
                  </a:moveTo>
                  <a:lnTo>
                    <a:pt x="77" y="110413"/>
                  </a:lnTo>
                  <a:lnTo>
                    <a:pt x="104063" y="110413"/>
                  </a:lnTo>
                  <a:lnTo>
                    <a:pt x="104063" y="77"/>
                  </a:ln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7" name="Google Shape;579;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lyc3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9ggAAGgNAACbCQAAFg4AAAAAAAAmAAAACAAAAP//////////"/>
                </a:ext>
              </a:extLst>
            </p:cNvSpPr>
            <p:nvPr/>
          </p:nvSpPr>
          <p:spPr>
            <a:xfrm>
              <a:off x="1456690" y="2179320"/>
              <a:ext cx="104775" cy="110490"/>
            </a:xfrm>
            <a:custGeom>
              <a:avLst/>
              <a:gdLst/>
              <a:ahLst/>
              <a:cxnLst/>
              <a:rect l="0" t="0" r="104775" b="110490"/>
              <a:pathLst>
                <a:path w="104775" h="110490">
                  <a:moveTo>
                    <a:pt x="77" y="77"/>
                  </a:moveTo>
                  <a:lnTo>
                    <a:pt x="77" y="110413"/>
                  </a:lnTo>
                  <a:lnTo>
                    <a:pt x="104697" y="110413"/>
                  </a:lnTo>
                  <a:lnTo>
                    <a:pt x="104697" y="77"/>
                  </a:ln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6" name="Google Shape;580;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I0MT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6QoAADsMAACNCwAA7AwAAAAAAAAmAAAACAAAAP//////////"/>
                </a:ext>
              </a:extLst>
            </p:cNvSpPr>
            <p:nvPr/>
          </p:nvSpPr>
          <p:spPr>
            <a:xfrm>
              <a:off x="1773555" y="1988185"/>
              <a:ext cx="104140" cy="112395"/>
            </a:xfrm>
            <a:custGeom>
              <a:avLst/>
              <a:gdLst/>
              <a:ahLst/>
              <a:cxnLst/>
              <a:rect l="0" t="0" r="104140" b="112395"/>
              <a:pathLst>
                <a:path w="104140" h="112395">
                  <a:moveTo>
                    <a:pt x="0" y="77"/>
                  </a:moveTo>
                  <a:lnTo>
                    <a:pt x="0" y="112317"/>
                  </a:lnTo>
                  <a:lnTo>
                    <a:pt x="104063" y="112317"/>
                  </a:lnTo>
                  <a:lnTo>
                    <a:pt x="104063" y="77"/>
                  </a:ln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5" name="Google Shape;581;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48L2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oAsAADsMAABHDAAA7AwAAAAAAAAmAAAACAAAAP//////////"/>
                </a:ext>
              </a:extLst>
            </p:cNvSpPr>
            <p:nvPr/>
          </p:nvSpPr>
          <p:spPr>
            <a:xfrm>
              <a:off x="1889760" y="1988185"/>
              <a:ext cx="106045" cy="112395"/>
            </a:xfrm>
            <a:custGeom>
              <a:avLst/>
              <a:gdLst/>
              <a:ahLst/>
              <a:cxnLst/>
              <a:rect l="0" t="0" r="106045" b="112395"/>
              <a:pathLst>
                <a:path w="106045" h="112395">
                  <a:moveTo>
                    <a:pt x="76" y="77"/>
                  </a:moveTo>
                  <a:lnTo>
                    <a:pt x="76" y="112317"/>
                  </a:lnTo>
                  <a:lnTo>
                    <a:pt x="105968" y="112317"/>
                  </a:lnTo>
                  <a:lnTo>
                    <a:pt x="105968" y="77"/>
                  </a:ln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4" name="Google Shape;582;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RyI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WQwAADsMAAD+DAAA7AwAAAAAAAAmAAAACAAAAP//////////"/>
                </a:ext>
              </a:extLst>
            </p:cNvSpPr>
            <p:nvPr/>
          </p:nvSpPr>
          <p:spPr>
            <a:xfrm>
              <a:off x="2007235" y="1988185"/>
              <a:ext cx="104775" cy="112395"/>
            </a:xfrm>
            <a:custGeom>
              <a:avLst/>
              <a:gdLst/>
              <a:ahLst/>
              <a:cxnLst/>
              <a:rect l="0" t="0" r="104775" b="112395"/>
              <a:pathLst>
                <a:path w="104775" h="112395">
                  <a:moveTo>
                    <a:pt x="77" y="77"/>
                  </a:moveTo>
                  <a:lnTo>
                    <a:pt x="77" y="112317"/>
                  </a:lnTo>
                  <a:lnTo>
                    <a:pt x="104697" y="112317"/>
                  </a:lnTo>
                  <a:lnTo>
                    <a:pt x="104697" y="77"/>
                  </a:ln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3" name="Google Shape;583;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48L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6QoAAAoOAACNCwAAtw4AAAAAAAAmAAAACAAAAP//////////"/>
                </a:ext>
              </a:extLst>
            </p:cNvSpPr>
            <p:nvPr/>
          </p:nvSpPr>
          <p:spPr>
            <a:xfrm>
              <a:off x="1773555" y="2282190"/>
              <a:ext cx="104140" cy="109855"/>
            </a:xfrm>
            <a:custGeom>
              <a:avLst/>
              <a:gdLst/>
              <a:ahLst/>
              <a:cxnLst/>
              <a:rect l="0" t="0" r="104140" b="109855"/>
              <a:pathLst>
                <a:path w="104140" h="109855">
                  <a:moveTo>
                    <a:pt x="0" y="0"/>
                  </a:moveTo>
                  <a:lnTo>
                    <a:pt x="0" y="109855"/>
                  </a:lnTo>
                  <a:lnTo>
                    <a:pt x="104063" y="109855"/>
                  </a:lnTo>
                  <a:lnTo>
                    <a:pt x="104063" y="0"/>
                  </a:ln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2" name="Google Shape;584;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0iMC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oAsAAAoOAABHDAAAtw4AAAAAAAAmAAAACAAAAP//////////"/>
                </a:ext>
              </a:extLst>
            </p:cNvSpPr>
            <p:nvPr/>
          </p:nvSpPr>
          <p:spPr>
            <a:xfrm>
              <a:off x="1889760" y="2282190"/>
              <a:ext cx="106045" cy="109855"/>
            </a:xfrm>
            <a:custGeom>
              <a:avLst/>
              <a:gdLst/>
              <a:ahLst/>
              <a:cxnLst/>
              <a:rect l="0" t="0" r="106045" b="109855"/>
              <a:pathLst>
                <a:path w="106045" h="109855">
                  <a:moveTo>
                    <a:pt x="76" y="0"/>
                  </a:moveTo>
                  <a:lnTo>
                    <a:pt x="76" y="109855"/>
                  </a:lnTo>
                  <a:lnTo>
                    <a:pt x="105968" y="109855"/>
                  </a:lnTo>
                  <a:lnTo>
                    <a:pt x="105968" y="0"/>
                  </a:ln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585;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pUbz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WQwAAAoOAAD+DAAAtw4AAAAAAAAmAAAACAAAAP//////////"/>
                </a:ext>
              </a:extLst>
            </p:cNvSpPr>
            <p:nvPr/>
          </p:nvSpPr>
          <p:spPr>
            <a:xfrm>
              <a:off x="2007235" y="2282190"/>
              <a:ext cx="104775" cy="109855"/>
            </a:xfrm>
            <a:custGeom>
              <a:avLst/>
              <a:gdLst/>
              <a:ahLst/>
              <a:cxnLst/>
              <a:rect l="0" t="0" r="104775" b="109855"/>
              <a:pathLst>
                <a:path w="104775" h="109855">
                  <a:moveTo>
                    <a:pt x="77" y="0"/>
                  </a:moveTo>
                  <a:lnTo>
                    <a:pt x="77" y="109855"/>
                  </a:lnTo>
                  <a:lnTo>
                    <a:pt x="104697" y="109855"/>
                  </a:lnTo>
                  <a:lnTo>
                    <a:pt x="104697" y="0"/>
                  </a:ln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586;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A5OD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jwcAADUMAAAxCAAA1gwAAAAAAAAmAAAACAAAAP//////////"/>
                </a:ext>
              </a:extLst>
            </p:cNvSpPr>
            <p:nvPr/>
          </p:nvSpPr>
          <p:spPr>
            <a:xfrm>
              <a:off x="1228725" y="1984375"/>
              <a:ext cx="102870" cy="102235"/>
            </a:xfrm>
            <a:custGeom>
              <a:avLst/>
              <a:gdLst/>
              <a:ahLst/>
              <a:cxnLst/>
              <a:rect l="0" t="0" r="102870" b="102235"/>
              <a:pathLst>
                <a:path w="102870" h="102235">
                  <a:moveTo>
                    <a:pt x="52403" y="76"/>
                  </a:moveTo>
                  <a:cubicBezTo>
                    <a:pt x="23299" y="76"/>
                    <a:pt x="0" y="23153"/>
                    <a:pt x="0" y="52079"/>
                  </a:cubicBezTo>
                  <a:cubicBezTo>
                    <a:pt x="0" y="79080"/>
                    <a:pt x="23299" y="102235"/>
                    <a:pt x="52403" y="102235"/>
                  </a:cubicBezTo>
                  <a:cubicBezTo>
                    <a:pt x="79571" y="102235"/>
                    <a:pt x="102870" y="79080"/>
                    <a:pt x="102870" y="52079"/>
                  </a:cubicBezTo>
                  <a:cubicBezTo>
                    <a:pt x="102870" y="23153"/>
                    <a:pt x="79571" y="76"/>
                    <a:pt x="52403" y="76"/>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587;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IvPj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dggAADUMAAAYCQAA1gwAAAAAAAAmAAAACAAAAP//////////"/>
                </a:ext>
              </a:extLst>
            </p:cNvSpPr>
            <p:nvPr/>
          </p:nvSpPr>
          <p:spPr>
            <a:xfrm>
              <a:off x="1375410" y="1984375"/>
              <a:ext cx="102870" cy="102235"/>
            </a:xfrm>
            <a:custGeom>
              <a:avLst/>
              <a:gdLst/>
              <a:ahLst/>
              <a:cxnLst/>
              <a:rect l="0" t="0" r="102870" b="102235"/>
              <a:pathLst>
                <a:path w="102870" h="102235">
                  <a:moveTo>
                    <a:pt x="50467" y="76"/>
                  </a:moveTo>
                  <a:cubicBezTo>
                    <a:pt x="21364" y="76"/>
                    <a:pt x="0" y="23153"/>
                    <a:pt x="0" y="52079"/>
                  </a:cubicBezTo>
                  <a:cubicBezTo>
                    <a:pt x="0" y="79080"/>
                    <a:pt x="21364" y="102235"/>
                    <a:pt x="50467" y="102235"/>
                  </a:cubicBezTo>
                  <a:cubicBezTo>
                    <a:pt x="79571" y="102235"/>
                    <a:pt x="102793" y="79080"/>
                    <a:pt x="102793" y="52079"/>
                  </a:cubicBezTo>
                  <a:cubicBezTo>
                    <a:pt x="102793" y="23153"/>
                    <a:pt x="79571" y="76"/>
                    <a:pt x="50467" y="76"/>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588;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QgeD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WwkAADUMAAD8CQAA1gwAAAAAAAAmAAAACAAAAP//////////"/>
                </a:ext>
              </a:extLst>
            </p:cNvSpPr>
            <p:nvPr/>
          </p:nvSpPr>
          <p:spPr>
            <a:xfrm>
              <a:off x="1520825" y="1984375"/>
              <a:ext cx="102235" cy="102235"/>
            </a:xfrm>
            <a:custGeom>
              <a:avLst/>
              <a:gdLst/>
              <a:ahLst/>
              <a:cxnLst/>
              <a:rect l="0" t="0" r="102235" b="102235"/>
              <a:pathLst>
                <a:path w="102235" h="102235">
                  <a:moveTo>
                    <a:pt x="50118" y="76"/>
                  </a:moveTo>
                  <a:cubicBezTo>
                    <a:pt x="23214" y="76"/>
                    <a:pt x="76" y="23153"/>
                    <a:pt x="76" y="52079"/>
                  </a:cubicBezTo>
                  <a:cubicBezTo>
                    <a:pt x="76" y="79080"/>
                    <a:pt x="23214" y="102235"/>
                    <a:pt x="50118" y="102235"/>
                  </a:cubicBezTo>
                  <a:cubicBezTo>
                    <a:pt x="79020" y="102235"/>
                    <a:pt x="102158" y="79080"/>
                    <a:pt x="102158" y="52079"/>
                  </a:cubicBezTo>
                  <a:cubicBezTo>
                    <a:pt x="102158" y="23153"/>
                    <a:pt x="79020" y="76"/>
                    <a:pt x="50118" y="76"/>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589;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ljQm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5gkAADsNAAC1CgAACg4AAAAAAAAmAAAACAAAAP//////////"/>
                </a:ext>
              </a:extLst>
            </p:cNvSpPr>
            <p:nvPr/>
          </p:nvSpPr>
          <p:spPr>
            <a:xfrm>
              <a:off x="1609090" y="2150745"/>
              <a:ext cx="131445" cy="131445"/>
            </a:xfrm>
            <a:custGeom>
              <a:avLst/>
              <a:gdLst/>
              <a:ahLst/>
              <a:cxnLst/>
              <a:rect l="0" t="0" r="131445" b="131445"/>
              <a:pathLst>
                <a:path w="131445" h="131445">
                  <a:moveTo>
                    <a:pt x="65761" y="77"/>
                  </a:moveTo>
                  <a:lnTo>
                    <a:pt x="42555" y="42530"/>
                  </a:lnTo>
                  <a:lnTo>
                    <a:pt x="77" y="65722"/>
                  </a:lnTo>
                  <a:lnTo>
                    <a:pt x="42555" y="88914"/>
                  </a:lnTo>
                  <a:lnTo>
                    <a:pt x="65761" y="131367"/>
                  </a:lnTo>
                  <a:lnTo>
                    <a:pt x="88966" y="88914"/>
                  </a:lnTo>
                  <a:lnTo>
                    <a:pt x="131445" y="65722"/>
                  </a:lnTo>
                  <a:lnTo>
                    <a:pt x="88966" y="42530"/>
                  </a:lnTo>
                  <a:lnTo>
                    <a:pt x="65761" y="77"/>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590;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RvPj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NA0AAIAOAAADDgAATw8AAAAAAAAmAAAACAAAAP//////////"/>
                </a:ext>
              </a:extLst>
            </p:cNvSpPr>
            <p:nvPr/>
          </p:nvSpPr>
          <p:spPr>
            <a:xfrm>
              <a:off x="2146300" y="2357120"/>
              <a:ext cx="131445" cy="131445"/>
            </a:xfrm>
            <a:custGeom>
              <a:avLst/>
              <a:gdLst/>
              <a:ahLst/>
              <a:cxnLst/>
              <a:rect l="0" t="0" r="131445" b="131445"/>
              <a:pathLst>
                <a:path w="131445" h="131445">
                  <a:moveTo>
                    <a:pt x="65683" y="77"/>
                  </a:moveTo>
                  <a:lnTo>
                    <a:pt x="42555" y="42555"/>
                  </a:lnTo>
                  <a:lnTo>
                    <a:pt x="0" y="65761"/>
                  </a:lnTo>
                  <a:lnTo>
                    <a:pt x="42555" y="88966"/>
                  </a:lnTo>
                  <a:lnTo>
                    <a:pt x="65683" y="131445"/>
                  </a:lnTo>
                  <a:lnTo>
                    <a:pt x="88889" y="88966"/>
                  </a:lnTo>
                  <a:lnTo>
                    <a:pt x="131367" y="65761"/>
                  </a:lnTo>
                  <a:lnTo>
                    <a:pt x="88889" y="42555"/>
                  </a:lnTo>
                  <a:lnTo>
                    <a:pt x="65683" y="77"/>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591;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lkRm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2QYAAIAOAACrBwAATw8AAAAAAAAmAAAACAAAAP//////////"/>
                </a:ext>
              </a:extLst>
            </p:cNvSpPr>
            <p:nvPr/>
          </p:nvSpPr>
          <p:spPr>
            <a:xfrm>
              <a:off x="1113155" y="2357120"/>
              <a:ext cx="133350" cy="131445"/>
            </a:xfrm>
            <a:custGeom>
              <a:avLst/>
              <a:gdLst/>
              <a:ahLst/>
              <a:cxnLst/>
              <a:rect l="0" t="0" r="133350" b="131445"/>
              <a:pathLst>
                <a:path w="133350" h="131445">
                  <a:moveTo>
                    <a:pt x="65750" y="77"/>
                  </a:moveTo>
                  <a:lnTo>
                    <a:pt x="42549" y="42555"/>
                  </a:lnTo>
                  <a:lnTo>
                    <a:pt x="77" y="65761"/>
                  </a:lnTo>
                  <a:lnTo>
                    <a:pt x="42549" y="88966"/>
                  </a:lnTo>
                  <a:lnTo>
                    <a:pt x="65750" y="131445"/>
                  </a:lnTo>
                  <a:lnTo>
                    <a:pt x="90878" y="88966"/>
                  </a:lnTo>
                  <a:lnTo>
                    <a:pt x="133350" y="65761"/>
                  </a:lnTo>
                  <a:lnTo>
                    <a:pt x="90878" y="42555"/>
                  </a:lnTo>
                  <a:lnTo>
                    <a:pt x="65750" y="77"/>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grpSp>
      <p:sp>
        <p:nvSpPr>
          <p:cNvPr id="98" name="Google Shape;592;p3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RzIH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RhUAAEIKAADkFwAABgsAABAAAAAmAAAACAAAAP//////////"/>
              </a:ext>
            </a:extLst>
          </p:cNvSpPr>
          <p:nvPr/>
        </p:nvSpPr>
        <p:spPr>
          <a:xfrm rot="20017233">
            <a:off x="3458210" y="1667510"/>
            <a:ext cx="425450" cy="124460"/>
          </a:xfrm>
          <a:custGeom>
            <a:avLst/>
            <a:gdLst/>
            <a:ahLst/>
            <a:cxnLst/>
            <a:rect l="0" t="0" r="425450" b="124460"/>
            <a:pathLst>
              <a:path w="425450" h="124460">
                <a:moveTo>
                  <a:pt x="310884" y="94"/>
                </a:moveTo>
                <a:cubicBezTo>
                  <a:pt x="308055" y="94"/>
                  <a:pt x="305321" y="1225"/>
                  <a:pt x="302586" y="3957"/>
                </a:cubicBezTo>
                <a:lnTo>
                  <a:pt x="205653" y="79519"/>
                </a:lnTo>
                <a:lnTo>
                  <a:pt x="115886" y="15734"/>
                </a:lnTo>
                <a:cubicBezTo>
                  <a:pt x="112963" y="14792"/>
                  <a:pt x="110417" y="14227"/>
                  <a:pt x="108060" y="14227"/>
                </a:cubicBezTo>
                <a:cubicBezTo>
                  <a:pt x="104854" y="14227"/>
                  <a:pt x="102119" y="15357"/>
                  <a:pt x="99291" y="18184"/>
                </a:cubicBezTo>
                <a:lnTo>
                  <a:pt x="4809" y="103167"/>
                </a:lnTo>
                <a:cubicBezTo>
                  <a:pt x="94" y="107878"/>
                  <a:pt x="94" y="114944"/>
                  <a:pt x="4809" y="119655"/>
                </a:cubicBezTo>
                <a:cubicBezTo>
                  <a:pt x="7166" y="124366"/>
                  <a:pt x="9524" y="124366"/>
                  <a:pt x="14238" y="124366"/>
                </a:cubicBezTo>
                <a:cubicBezTo>
                  <a:pt x="16596" y="124366"/>
                  <a:pt x="21310" y="124366"/>
                  <a:pt x="23668" y="122010"/>
                </a:cubicBezTo>
                <a:lnTo>
                  <a:pt x="108814" y="44093"/>
                </a:lnTo>
                <a:lnTo>
                  <a:pt x="198581" y="105522"/>
                </a:lnTo>
                <a:cubicBezTo>
                  <a:pt x="200938" y="106653"/>
                  <a:pt x="203861" y="107313"/>
                  <a:pt x="206596" y="107313"/>
                </a:cubicBezTo>
                <a:cubicBezTo>
                  <a:pt x="209236" y="107313"/>
                  <a:pt x="211593" y="106653"/>
                  <a:pt x="212725" y="105522"/>
                </a:cubicBezTo>
                <a:lnTo>
                  <a:pt x="312016" y="29961"/>
                </a:lnTo>
                <a:lnTo>
                  <a:pt x="404140" y="79519"/>
                </a:lnTo>
                <a:cubicBezTo>
                  <a:pt x="406120" y="80178"/>
                  <a:pt x="408006" y="80461"/>
                  <a:pt x="409797" y="80461"/>
                </a:cubicBezTo>
                <a:cubicBezTo>
                  <a:pt x="414701" y="80461"/>
                  <a:pt x="418944" y="78294"/>
                  <a:pt x="420735" y="74808"/>
                </a:cubicBezTo>
                <a:cubicBezTo>
                  <a:pt x="425450" y="67742"/>
                  <a:pt x="423093" y="60675"/>
                  <a:pt x="416021" y="55965"/>
                </a:cubicBezTo>
                <a:lnTo>
                  <a:pt x="316730" y="1602"/>
                </a:lnTo>
                <a:cubicBezTo>
                  <a:pt x="314750" y="660"/>
                  <a:pt x="312864" y="94"/>
                  <a:pt x="310884" y="94"/>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74;p3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BMH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KQkAAEcbAAB2FQAA0R0AABAAAAAmAAAACAAAAD2wAAAAAAAA"/>
              </a:ext>
            </a:extLst>
          </p:cNvSpPr>
          <p:nvPr>
            <p:ph type="title"/>
          </p:nvPr>
        </p:nvSpPr>
        <p:spPr>
          <a:xfrm>
            <a:off x="1489075" y="4434205"/>
            <a:ext cx="1999615" cy="412750"/>
          </a:xfrm>
        </p:spPr>
        <p:txBody>
          <a:bodyPr vert="horz" wrap="square" lIns="91440" tIns="91440" rIns="91440" bIns="91440" numCol="1" spcCol="215900" anchor="ctr">
            <a:prstTxWarp prst="textNoShape">
              <a:avLst/>
            </a:prstTxWarp>
          </a:bodyPr>
          <a:lstStyle>
            <a:lvl1pPr>
              <a:spcBef>
                <a:spcPts val="0"/>
              </a:spcBef>
              <a:spcAft>
                <a:spcPts val="0"/>
              </a:spcAft>
              <a:buNone/>
              <a:defRPr sz="1600" cap="none">
                <a:solidFill>
                  <a:srgbClr val="FFE400"/>
                </a:solidFill>
              </a:defRPr>
            </a:lvl1pPr>
            <a:lvl2pPr algn="ctr">
              <a:spcBef>
                <a:spcPts val="0"/>
              </a:spcBef>
              <a:spcAft>
                <a:spcPts val="0"/>
              </a:spcAft>
              <a:buNone/>
              <a:defRPr sz="2500" cap="none"/>
            </a:lvl2pPr>
            <a:lvl3pPr algn="ctr">
              <a:spcBef>
                <a:spcPts val="0"/>
              </a:spcBef>
              <a:spcAft>
                <a:spcPts val="0"/>
              </a:spcAft>
              <a:buNone/>
              <a:defRPr sz="2500" cap="none"/>
            </a:lvl3pPr>
            <a:lvl4pPr algn="ctr">
              <a:spcBef>
                <a:spcPts val="0"/>
              </a:spcBef>
              <a:spcAft>
                <a:spcPts val="0"/>
              </a:spcAft>
              <a:buNone/>
              <a:defRPr sz="2500" cap="none"/>
            </a:lvl4pPr>
            <a:lvl5pPr algn="ctr">
              <a:spcBef>
                <a:spcPts val="0"/>
              </a:spcBef>
              <a:spcAft>
                <a:spcPts val="0"/>
              </a:spcAft>
              <a:buNone/>
              <a:defRPr sz="2500" cap="none"/>
            </a:lvl5pPr>
            <a:lvl6pPr algn="ctr">
              <a:spcBef>
                <a:spcPts val="0"/>
              </a:spcBef>
              <a:spcAft>
                <a:spcPts val="0"/>
              </a:spcAft>
              <a:buNone/>
              <a:defRPr sz="2500" cap="none"/>
            </a:lvl6pPr>
            <a:lvl7pPr algn="ctr">
              <a:spcBef>
                <a:spcPts val="0"/>
              </a:spcBef>
              <a:spcAft>
                <a:spcPts val="0"/>
              </a:spcAft>
              <a:buNone/>
              <a:defRPr sz="2500" cap="none"/>
            </a:lvl7pPr>
            <a:lvl8pPr algn="ctr">
              <a:spcBef>
                <a:spcPts val="0"/>
              </a:spcBef>
              <a:spcAft>
                <a:spcPts val="0"/>
              </a:spcAft>
              <a:buNone/>
              <a:defRPr sz="2500" cap="none"/>
            </a:lvl8pPr>
            <a:lvl9pPr algn="ctr">
              <a:spcBef>
                <a:spcPts val="0"/>
              </a:spcBef>
              <a:spcAft>
                <a:spcPts val="0"/>
              </a:spcAft>
              <a:buNone/>
              <a:defRPr sz="2500" cap="none"/>
            </a:lvl9pPr>
          </a:lstStyle>
          <a:p>
            <a:pPr marL="0" indent="0" algn="ctr">
              <a:spcBef>
                <a:spcPts val="0"/>
              </a:spcBef>
              <a:spcAft>
                <a:spcPts val="0"/>
              </a:spcAft>
              <a:buNone/>
              <a:defRPr lang="en-US" sz="1000" cap="none"/>
            </a:pPr>
            <a:r>
              <a:t>Matheus Duarte</a:t>
            </a:r>
          </a:p>
        </p:txBody>
      </p:sp>
      <p:sp>
        <p:nvSpPr>
          <p:cNvPr id="3" name="Google Shape;480;p3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KQkAAA8cAAB2FQAAmR4AABAAAAAmAAAACAAAAD0wAAAAAAAA"/>
              </a:ext>
            </a:extLst>
          </p:cNvSpPr>
          <p:nvPr>
            <p:ph type="subTitle" idx="1"/>
          </p:nvPr>
        </p:nvSpPr>
        <p:spPr>
          <a:xfrm>
            <a:off x="1489075" y="4561205"/>
            <a:ext cx="1999615" cy="412750"/>
          </a:xfrm>
        </p:spPr>
        <p:txBody>
          <a:bodyPr vert="horz" wrap="square" lIns="91440" tIns="91440" rIns="91440" bIns="91440" numCol="1" spcCol="215900" anchor="ctr">
            <a:prstTxWarp prst="textNoShape">
              <a:avLst/>
            </a:prstTxWarp>
          </a:bodyPr>
          <a:lstStyle/>
          <a:p>
            <a:pPr marL="0" indent="0" algn="ctr">
              <a:spcBef>
                <a:spcPts val="0"/>
              </a:spcBef>
              <a:spcAft>
                <a:spcPts val="0"/>
              </a:spcAft>
              <a:buNone/>
              <a:defRPr sz="1200" cap="none"/>
            </a:pPr>
            <a:r>
              <a:t>Colaborador III</a:t>
            </a:r>
          </a:p>
        </p:txBody>
      </p:sp>
      <p:sp>
        <p:nvSpPr>
          <p:cNvPr id="4" name="Google Shape;491;p3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bgQAAL0CAADSMwAAQwYAABAAAAAmAAAACAAAADwwAAAAAAAA"/>
              </a:ext>
            </a:extLst>
          </p:cNvSpPr>
          <p:nvPr>
            <p:ph type="title" idx="21"/>
          </p:nvPr>
        </p:nvSpPr>
        <p:spPr/>
        <p:txBody>
          <a:bodyPr vert="horz" wrap="square" lIns="91440" tIns="91440" rIns="91440" bIns="91440" numCol="1" spcCol="215900" anchor="ctr">
            <a:prstTxWarp prst="textNoShape">
              <a:avLst/>
            </a:prstTxWarp>
          </a:bodyPr>
          <a:lstStyle/>
          <a:p>
            <a:pPr marL="0" indent="0" algn="ctr">
              <a:spcBef>
                <a:spcPts val="0"/>
              </a:spcBef>
              <a:spcAft>
                <a:spcPts val="0"/>
              </a:spcAft>
              <a:buNone/>
            </a:pPr>
            <a:r>
              <a:t>Squad</a:t>
            </a:r>
          </a:p>
        </p:txBody>
      </p:sp>
      <p:pic>
        <p:nvPicPr>
          <p:cNvPr id="5" name="Imagem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4Q3oYxMAAAAlAAAAEQAAAC8BAAAAkAAAAEgAAACQAAAAS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Ot9/wVRKo4BAAAAAAAAAAAAAAAAAAAAAAAAAAAAAAAAAAAAAAAAAAD///8Cf39/AP/kAAPMzMwAwMD/AH9/fwAAAAAAAAAAAAAAAAD///8AAAAAACEAAAAYAAAAFAAAAOsKAACKEgAATxQAAO4bAAAQAAAAJgAAAAgAAAD//////////w=="/>
              </a:ext>
            </a:extLst>
          </p:cNvPicPr>
          <p:nvPr/>
        </p:nvPicPr>
        <p:blipFill>
          <a:blip r:embed="rId3"/>
          <a:stretch>
            <a:fillRect/>
          </a:stretch>
        </p:blipFill>
        <p:spPr>
          <a:xfrm>
            <a:off x="1774825" y="3013710"/>
            <a:ext cx="1526540" cy="1526540"/>
          </a:xfrm>
          <a:prstGeom prst="rect">
            <a:avLst/>
          </a:prstGeom>
          <a:noFill/>
          <a:ln>
            <a:noFill/>
          </a:ln>
          <a:effectLst/>
        </p:spPr>
      </p:pic>
      <p:pic>
        <p:nvPicPr>
          <p:cNvPr id="6" name="Imagem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4Q3oYxMAAAAlAAAAEQAAAC8BAAAAkAAAAEgAAACQAAAAS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AcAAAA4AAAAAAAAAAAAAAAAAAAA////AAAAAAAAAAAAAAAAAAAAAAAAAAAAAAAAAAAAAABkAAAAZAAAAAAAAAAjAAAABAAAAGQAAAAXAAAAFAAAAAAAAAAAAAAA/38AAP9/AAAAAAAACQAAAAQAAACjAwQ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Ot9/wVRKo4BAAAAAAAAAAAAAAAAAAAAAAAAAAAAAAAAAAAAAAAAAAD///8Cf39/AP/kAAPMzMwAwMD/AH9/fwAAAAAAAAAAAAAAAAD///8AAAAAACEAAAAYAAAAFAAAAKUKAAC9BQAA6hMAAAIPAAAQAAAAJgAAAAgAAAD//////////w=="/>
              </a:ext>
            </a:extLst>
          </p:cNvPicPr>
          <p:nvPr/>
        </p:nvPicPr>
        <p:blipFill>
          <a:blip r:embed="rId4"/>
          <a:stretch>
            <a:fillRect/>
          </a:stretch>
        </p:blipFill>
        <p:spPr>
          <a:xfrm>
            <a:off x="1730375" y="932815"/>
            <a:ext cx="1506855" cy="1506855"/>
          </a:xfrm>
          <a:prstGeom prst="rect">
            <a:avLst/>
          </a:prstGeom>
          <a:noFill/>
          <a:ln>
            <a:noFill/>
          </a:ln>
          <a:effectLst/>
        </p:spPr>
      </p:pic>
      <p:sp>
        <p:nvSpPr>
          <p:cNvPr id="7" name="TítuloDoSlide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o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wwgAAC8OAAAQFQAAuRAAABAAAAAmAAAACAAAAP//////////"/>
              </a:ext>
            </a:extLst>
          </p:cNvSpPr>
          <p:nvPr/>
        </p:nvSpPr>
        <p:spPr>
          <a:xfrm>
            <a:off x="1424305" y="2305685"/>
            <a:ext cx="1999615" cy="412750"/>
          </a:xfrm>
          <a:prstGeom prst="rect">
            <a:avLst/>
          </a:prstGeom>
          <a:noFill/>
          <a:ln>
            <a:noFill/>
          </a:ln>
          <a:effectLst/>
        </p:spPr>
        <p:txBody>
          <a:bodyPr vert="horz" wrap="square" lIns="91440" tIns="91440" rIns="91440" bIns="91440" numCol="1" spcCol="215900" anchor="ctr"/>
          <a:lstStyle/>
          <a:p>
            <a:pPr algn="ctr">
              <a:defRPr lang="en-US" sz="800" cap="none">
                <a:solidFill>
                  <a:srgbClr val="FFE400"/>
                </a:solidFill>
                <a:latin typeface="Press Start 2P" charset="0"/>
                <a:ea typeface="Arial" pitchFamily="2" charset="0"/>
                <a:cs typeface="Arial" pitchFamily="2" charset="0"/>
              </a:defRPr>
            </a:pPr>
            <a:r>
              <a:t>Vinícius</a:t>
            </a:r>
          </a:p>
        </p:txBody>
      </p:sp>
      <p:sp>
        <p:nvSpPr>
          <p:cNvPr id="8" name="SubtítuloDoSlide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tAgAALYOAAABFQAAQBEAABAAAAAmAAAACAAAAP//////////"/>
              </a:ext>
            </a:extLst>
          </p:cNvSpPr>
          <p:nvPr/>
        </p:nvSpPr>
        <p:spPr>
          <a:xfrm>
            <a:off x="1414780" y="2391410"/>
            <a:ext cx="1999615" cy="412750"/>
          </a:xfrm>
          <a:prstGeom prst="rect">
            <a:avLst/>
          </a:prstGeom>
          <a:noFill/>
          <a:ln>
            <a:noFill/>
          </a:ln>
          <a:effectLst/>
        </p:spPr>
        <p:txBody>
          <a:bodyPr vert="horz" wrap="square" lIns="91440" tIns="91440" rIns="91440" bIns="91440" numCol="1" spcCol="215900" anchor="ctr"/>
          <a:lstStyle/>
          <a:p>
            <a:pPr algn="ctr">
              <a:buNone/>
              <a:defRPr sz="1200" cap="none">
                <a:solidFill>
                  <a:srgbClr val="FFFFFF"/>
                </a:solidFill>
                <a:latin typeface="Anaheim" charset="0"/>
                <a:ea typeface="Arial" pitchFamily="2" charset="0"/>
                <a:cs typeface="Arial" pitchFamily="2" charset="0"/>
              </a:defRPr>
            </a:pPr>
            <a:r>
              <a:t>Co-Facilitador</a:t>
            </a:r>
          </a:p>
        </p:txBody>
      </p:sp>
      <p:pic>
        <p:nvPicPr>
          <p:cNvPr id="9" name="Imagem3"/>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4Q3oYxMAAAAlAAAAEQAAAC8BAAAAkAAAAEgAAACQAAAAS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AcAAAA4AAAAAAAAAAAAAAAAAAAA////AAAAAAAAAAAAAAAAAAAAAAAAAAAAAAAAAAAAAABkAAAAZAAAAAAAAAAjAAAABAAAAGQAAAAXAAAAFAAAAAAAAAAAAAAA/38AAP9/AAAAAAAACQAAAAQAAACjAwQ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Ot9/wVRKo4BAAAAAAAAAAAAAAAAAAAAAAAAAAAAAAAAAAAAAAAAAAD///8Cf39/AP/kAAPMzMwAwMD/AH9/fwAAAAAAAAAAAAAAAAD///8AAAAAACEAAAAYAAAAFAAAAKQXAADOBAAAjCEAALYOAAAQAAAAJgAAAAgAAAD//////////w=="/>
              </a:ext>
            </a:extLst>
          </p:cNvPicPr>
          <p:nvPr/>
        </p:nvPicPr>
        <p:blipFill>
          <a:blip r:embed="rId5"/>
          <a:stretch>
            <a:fillRect/>
          </a:stretch>
        </p:blipFill>
        <p:spPr>
          <a:xfrm>
            <a:off x="3843020" y="781050"/>
            <a:ext cx="1610360" cy="1610360"/>
          </a:xfrm>
          <a:prstGeom prst="rect">
            <a:avLst/>
          </a:prstGeom>
          <a:noFill/>
          <a:ln>
            <a:noFill/>
          </a:ln>
          <a:effectLst/>
        </p:spPr>
      </p:pic>
      <p:sp>
        <p:nvSpPr>
          <p:cNvPr id="10" name="Retângulo1"/>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hRYAAK0OAADSIgAANxEAABAAAAAmAAAACAAAAP//////////"/>
              </a:ext>
            </a:extLst>
          </p:cNvSpPr>
          <p:nvPr/>
        </p:nvSpPr>
        <p:spPr>
          <a:xfrm>
            <a:off x="3660775" y="2385695"/>
            <a:ext cx="1999615" cy="412750"/>
          </a:xfrm>
          <a:prstGeom prst="rect">
            <a:avLst/>
          </a:prstGeom>
          <a:noFill/>
          <a:ln>
            <a:noFill/>
          </a:ln>
          <a:effectLst/>
        </p:spPr>
        <p:txBody>
          <a:bodyPr vert="horz" wrap="square" lIns="91440" tIns="91440" rIns="91440" bIns="91440" numCol="1" spcCol="215900" anchor="ctr"/>
          <a:lstStyle/>
          <a:p>
            <a:pPr algn="ctr">
              <a:buNone/>
              <a:defRPr sz="1200" cap="none">
                <a:solidFill>
                  <a:srgbClr val="FFFFFF"/>
                </a:solidFill>
                <a:latin typeface="Anaheim" charset="0"/>
                <a:ea typeface="Arial" pitchFamily="2" charset="0"/>
                <a:cs typeface="Arial" pitchFamily="2" charset="0"/>
              </a:defRPr>
            </a:pPr>
            <a:r>
              <a:t>Gestora de Conhecimento</a:t>
            </a:r>
          </a:p>
        </p:txBody>
      </p:sp>
      <p:sp>
        <p:nvSpPr>
          <p:cNvPr id="11" name="Retângulo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khYAACAOAADfIgAAqhAAABAAAAAmAAAACAAAAP//////////"/>
              </a:ext>
            </a:extLst>
          </p:cNvSpPr>
          <p:nvPr/>
        </p:nvSpPr>
        <p:spPr>
          <a:xfrm>
            <a:off x="3669030" y="2296160"/>
            <a:ext cx="1999615" cy="412750"/>
          </a:xfrm>
          <a:prstGeom prst="rect">
            <a:avLst/>
          </a:prstGeom>
          <a:noFill/>
          <a:ln>
            <a:noFill/>
          </a:ln>
          <a:effectLst/>
        </p:spPr>
        <p:txBody>
          <a:bodyPr vert="horz" wrap="square" lIns="91440" tIns="91440" rIns="91440" bIns="91440" numCol="1" spcCol="215900" anchor="ctr"/>
          <a:lstStyle/>
          <a:p>
            <a:pPr algn="ctr">
              <a:defRPr lang="en-US" sz="800" cap="none">
                <a:solidFill>
                  <a:srgbClr val="FFE400"/>
                </a:solidFill>
                <a:latin typeface="Press Start 2P" charset="0"/>
                <a:ea typeface="Arial" pitchFamily="2" charset="0"/>
                <a:cs typeface="Arial" pitchFamily="2" charset="0"/>
              </a:defRPr>
            </a:pPr>
            <a:r>
              <a:t>Yasmim</a:t>
            </a:r>
          </a:p>
        </p:txBody>
      </p:sp>
      <p:pic>
        <p:nvPicPr>
          <p:cNvPr id="12" name="Imagem4"/>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4Q3oYxMAAAAlAAAAEQAAAC8BAAAAkAAAAEgAAACQAAAAS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Ot9/wVRKo4BAAAAAAAAAAAAAAAAAAAAAAAAAAAAAAAAAAAAAAAAAAD///8Cf39/AP/kAAPMzMwAwMD/AH9/fwAAAAAAAAAAAAAAAAD///8AAAAAACEAAAAYAAAAFAAAAGcmAACABQAArC8AAMUOAAAQAAAAJgAAAAgAAAD//////////w=="/>
              </a:ext>
            </a:extLst>
          </p:cNvPicPr>
          <p:nvPr/>
        </p:nvPicPr>
        <p:blipFill>
          <a:blip r:embed="rId6"/>
          <a:stretch>
            <a:fillRect/>
          </a:stretch>
        </p:blipFill>
        <p:spPr>
          <a:xfrm>
            <a:off x="6242685" y="894080"/>
            <a:ext cx="1506855" cy="1506855"/>
          </a:xfrm>
          <a:prstGeom prst="rect">
            <a:avLst/>
          </a:prstGeom>
          <a:noFill/>
          <a:ln>
            <a:noFill/>
          </a:ln>
          <a:effectLst/>
        </p:spPr>
      </p:pic>
      <p:sp>
        <p:nvSpPr>
          <p:cNvPr id="13" name="Retângulo3"/>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9SQAAA8OAABCMQAAmRAAABAAAAAmAAAACAAAAP//////////"/>
              </a:ext>
            </a:extLst>
          </p:cNvSpPr>
          <p:nvPr/>
        </p:nvSpPr>
        <p:spPr>
          <a:xfrm>
            <a:off x="6007735" y="2285365"/>
            <a:ext cx="1999615" cy="412750"/>
          </a:xfrm>
          <a:prstGeom prst="rect">
            <a:avLst/>
          </a:prstGeom>
          <a:noFill/>
          <a:ln>
            <a:noFill/>
          </a:ln>
          <a:effectLst/>
        </p:spPr>
        <p:txBody>
          <a:bodyPr vert="horz" wrap="square" lIns="91440" tIns="91440" rIns="91440" bIns="91440" numCol="1" spcCol="215900" anchor="ctr"/>
          <a:lstStyle/>
          <a:p>
            <a:pPr algn="ctr">
              <a:defRPr lang="en-US" sz="800" cap="none">
                <a:solidFill>
                  <a:srgbClr val="FFE400"/>
                </a:solidFill>
                <a:latin typeface="Press Start 2P" charset="0"/>
                <a:ea typeface="Arial" pitchFamily="2" charset="0"/>
                <a:cs typeface="Arial" pitchFamily="2" charset="0"/>
              </a:defRPr>
            </a:pPr>
            <a:r>
              <a:t>Felippe</a:t>
            </a:r>
          </a:p>
        </p:txBody>
      </p:sp>
      <p:sp>
        <p:nvSpPr>
          <p:cNvPr id="14" name="Retângulo4"/>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6CQAAM4OAAA1MQAAWBEAABAAAAAmAAAACAAAAP//////////"/>
              </a:ext>
            </a:extLst>
          </p:cNvSpPr>
          <p:nvPr/>
        </p:nvSpPr>
        <p:spPr>
          <a:xfrm>
            <a:off x="5999480" y="2406650"/>
            <a:ext cx="1999615" cy="412750"/>
          </a:xfrm>
          <a:prstGeom prst="rect">
            <a:avLst/>
          </a:prstGeom>
          <a:noFill/>
          <a:ln>
            <a:noFill/>
          </a:ln>
          <a:effectLst/>
        </p:spPr>
        <p:txBody>
          <a:bodyPr vert="horz" wrap="square" lIns="91440" tIns="91440" rIns="91440" bIns="91440" numCol="1" spcCol="215900" anchor="ctr"/>
          <a:lstStyle/>
          <a:p>
            <a:pPr algn="ctr">
              <a:buNone/>
              <a:defRPr sz="1200" cap="none">
                <a:solidFill>
                  <a:srgbClr val="FFFFFF"/>
                </a:solidFill>
                <a:latin typeface="Anaheim" charset="0"/>
                <a:ea typeface="Arial" pitchFamily="2" charset="0"/>
                <a:cs typeface="Arial" pitchFamily="2" charset="0"/>
              </a:defRPr>
            </a:pPr>
            <a:r>
              <a:t>Colaborador II</a:t>
            </a:r>
          </a:p>
        </p:txBody>
      </p:sp>
      <p:pic>
        <p:nvPicPr>
          <p:cNvPr id="15" name="Imagem5"/>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4Q3oYxMAAAAlAAAAEQAAAC8BAAAAkAAAAEgAAACQAAAAS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AcAAAA4AAAAAAAAAAAAAAAAAAAA////AAAAAAAAAAAAAAAAAAAAAAAAAAAAAAAAAAAAAABkAAAAZAAAAAAAAAAjAAAABAAAAGQAAAAXAAAAFAAAAAAAAAAAAAAA/38AAP9/AAAAAAAACQAAAAQAAACjAwQ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Ot9/wVRKo4BAAAAAAAAAAAAAAAAAAAAAAAAAAAAAAAAAAAAAAAAAAD///8Cf39/AP/kAAPMzMwAwMD/AH9/fwAAAAAAAAAAAAAAAAD///8AAAAAACEAAAAYAAAAFAAAALMXAACoEQAAASIAAPYbAAAQAAAAJgAAAAgAAAD//////////w=="/>
              </a:ext>
            </a:extLst>
          </p:cNvPicPr>
          <p:nvPr/>
        </p:nvPicPr>
        <p:blipFill>
          <a:blip r:embed="rId7"/>
          <a:stretch>
            <a:fillRect/>
          </a:stretch>
        </p:blipFill>
        <p:spPr>
          <a:xfrm>
            <a:off x="3852545" y="2870200"/>
            <a:ext cx="1675130" cy="1675130"/>
          </a:xfrm>
          <a:prstGeom prst="rect">
            <a:avLst/>
          </a:prstGeom>
          <a:noFill/>
          <a:ln>
            <a:noFill/>
          </a:ln>
          <a:effectLst/>
        </p:spPr>
      </p:pic>
      <p:sp>
        <p:nvSpPr>
          <p:cNvPr id="16" name="TítuloDoSlide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rhYAAFIbAAD7IgAA3B0AABAAAAAmAAAACAAAAP//////////"/>
              </a:ext>
            </a:extLst>
          </p:cNvSpPr>
          <p:nvPr/>
        </p:nvSpPr>
        <p:spPr>
          <a:xfrm>
            <a:off x="3686810" y="4441190"/>
            <a:ext cx="1999615" cy="412750"/>
          </a:xfrm>
          <a:prstGeom prst="rect">
            <a:avLst/>
          </a:prstGeom>
          <a:noFill/>
          <a:ln>
            <a:noFill/>
          </a:ln>
          <a:effectLst/>
        </p:spPr>
        <p:txBody>
          <a:bodyPr vert="horz" wrap="square" lIns="91440" tIns="91440" rIns="91440" bIns="91440" numCol="1" spcCol="215900" anchor="ctr"/>
          <a:lstStyle/>
          <a:p>
            <a:pPr algn="ctr">
              <a:defRPr lang="en-US" sz="1000" cap="none">
                <a:solidFill>
                  <a:srgbClr val="FFE400"/>
                </a:solidFill>
                <a:latin typeface="Press Start 2P" charset="0"/>
                <a:ea typeface="Arial" pitchFamily="2" charset="0"/>
                <a:cs typeface="Arial" pitchFamily="2" charset="0"/>
              </a:defRPr>
            </a:pPr>
            <a:r>
              <a:t>Mariana </a:t>
            </a:r>
          </a:p>
        </p:txBody>
      </p:sp>
      <p:sp>
        <p:nvSpPr>
          <p:cNvPr id="17" name="SubtítuloDoSlide2"/>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rhYAABocAAD7IgAApB4AABAAAAAmAAAACAAAAP//////////"/>
              </a:ext>
            </a:extLst>
          </p:cNvSpPr>
          <p:nvPr/>
        </p:nvSpPr>
        <p:spPr>
          <a:xfrm>
            <a:off x="3686810" y="4568190"/>
            <a:ext cx="1999615" cy="412750"/>
          </a:xfrm>
          <a:prstGeom prst="rect">
            <a:avLst/>
          </a:prstGeom>
          <a:noFill/>
          <a:ln>
            <a:noFill/>
          </a:ln>
          <a:effectLst/>
        </p:spPr>
        <p:txBody>
          <a:bodyPr vert="horz" wrap="square" lIns="91440" tIns="91440" rIns="91440" bIns="91440" numCol="1" spcCol="215900" anchor="ctr"/>
          <a:lstStyle/>
          <a:p>
            <a:pPr algn="ctr">
              <a:buNone/>
              <a:defRPr sz="1000" cap="none">
                <a:solidFill>
                  <a:srgbClr val="FFFFFF"/>
                </a:solidFill>
                <a:latin typeface="Anaheim" charset="0"/>
                <a:ea typeface="Arial" pitchFamily="2" charset="0"/>
                <a:cs typeface="Arial" pitchFamily="2" charset="0"/>
              </a:defRPr>
            </a:pPr>
            <a:r>
              <a:t>Gestora de gente e engajamento</a:t>
            </a:r>
          </a:p>
        </p:txBody>
      </p:sp>
      <p:pic>
        <p:nvPicPr>
          <p:cNvPr id="18" name="Imagem6"/>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4Q3oYxMAAAAlAAAAEQAAAC8BAAAAkAAAAEgAAACQAAAAS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AcAAAA4AAAAAAAAAAAAAAAAAAAA////AAAAAAAAAAAAAAAAAAAAAAAAAAAAAAAAAAAAAABkAAAAZAAAAAAAAAAjAAAABAAAAGQAAAAXAAAAFAAAAAAAAAAAAAAA/38AAP9/AAAAAAAACQAAAAQAAACjAwQ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Ot9/wVRKo4BAAAAAAAAAAAAAAAAAAAAAAAAAAAAAAAAAAAAAAAAAAD///8Cf39/AP/kAAPMzMwAwMD/AH9/fwAAAAAAAAAAAAAAAAD///8AAAAAACEAAAAYAAAAFAAAANgmAADcEQAA/zAAAAMcAAAQAAAAJgAAAAgAAAD//////////w=="/>
              </a:ext>
            </a:extLst>
          </p:cNvPicPr>
          <p:nvPr/>
        </p:nvPicPr>
        <p:blipFill>
          <a:blip r:embed="rId8"/>
          <a:stretch>
            <a:fillRect/>
          </a:stretch>
        </p:blipFill>
        <p:spPr>
          <a:xfrm>
            <a:off x="6314440" y="2903220"/>
            <a:ext cx="1650365" cy="1650365"/>
          </a:xfrm>
          <a:prstGeom prst="rect">
            <a:avLst/>
          </a:prstGeom>
          <a:noFill/>
          <a:ln>
            <a:noFill/>
          </a:ln>
          <a:effectLst/>
        </p:spPr>
      </p:pic>
      <p:sp>
        <p:nvSpPr>
          <p:cNvPr id="19" name="Retângulo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lyUAAGMbAADkMQAA7R0AABAAAAAmAAAACAAAAP//////////"/>
              </a:ext>
            </a:extLst>
          </p:cNvSpPr>
          <p:nvPr/>
        </p:nvSpPr>
        <p:spPr>
          <a:xfrm>
            <a:off x="6110605" y="4451985"/>
            <a:ext cx="1999615" cy="412750"/>
          </a:xfrm>
          <a:prstGeom prst="rect">
            <a:avLst/>
          </a:prstGeom>
          <a:noFill/>
          <a:ln>
            <a:noFill/>
          </a:ln>
          <a:effectLst/>
        </p:spPr>
        <p:txBody>
          <a:bodyPr vert="horz" wrap="square" lIns="91440" tIns="91440" rIns="91440" bIns="91440" numCol="1" spcCol="215900" anchor="ctr"/>
          <a:lstStyle/>
          <a:p>
            <a:pPr algn="ctr">
              <a:defRPr lang="en-US" sz="1000" cap="none">
                <a:solidFill>
                  <a:srgbClr val="FFE400"/>
                </a:solidFill>
                <a:latin typeface="Press Start 2P" charset="0"/>
                <a:ea typeface="Arial" pitchFamily="2" charset="0"/>
                <a:cs typeface="Arial" pitchFamily="2" charset="0"/>
              </a:defRPr>
            </a:pPr>
            <a:r>
              <a:t>Fabiano</a:t>
            </a:r>
          </a:p>
        </p:txBody>
      </p:sp>
      <p:sp>
        <p:nvSpPr>
          <p:cNvPr id="20" name="Retângulo6"/>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rhYAAFIbAAD7IgAA3B0AABAAAAAmAAAACAAAAP//////////"/>
              </a:ext>
            </a:extLst>
          </p:cNvSpPr>
          <p:nvPr/>
        </p:nvSpPr>
        <p:spPr>
          <a:xfrm>
            <a:off x="3686810" y="4441190"/>
            <a:ext cx="1999615" cy="412750"/>
          </a:xfrm>
          <a:prstGeom prst="rect">
            <a:avLst/>
          </a:prstGeom>
          <a:noFill/>
          <a:ln>
            <a:noFill/>
          </a:ln>
          <a:effectLst/>
        </p:spPr>
        <p:txBody>
          <a:bodyPr vert="horz" wrap="square" lIns="91440" tIns="91440" rIns="91440" bIns="91440" numCol="1" spcCol="215900" anchor="ctr"/>
          <a:lstStyle/>
          <a:p>
            <a:pPr algn="ctr">
              <a:defRPr lang="en-US" sz="1000" cap="none">
                <a:solidFill>
                  <a:srgbClr val="FFE400"/>
                </a:solidFill>
                <a:latin typeface="Press Start 2P" charset="0"/>
                <a:ea typeface="Arial" pitchFamily="2" charset="0"/>
                <a:cs typeface="Arial" pitchFamily="2" charset="0"/>
              </a:defRPr>
            </a:pPr>
            <a:r>
              <a:t>Mariana </a:t>
            </a:r>
          </a:p>
        </p:txBody>
      </p:sp>
      <p:sp>
        <p:nvSpPr>
          <p:cNvPr id="21" name="Retângulo7"/>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lyUAACscAADkMQAAtR4AABAAAAAmAAAACAAAAP//////////"/>
              </a:ext>
            </a:extLst>
          </p:cNvSpPr>
          <p:nvPr/>
        </p:nvSpPr>
        <p:spPr>
          <a:xfrm>
            <a:off x="6110605" y="4578985"/>
            <a:ext cx="1999615" cy="412750"/>
          </a:xfrm>
          <a:prstGeom prst="rect">
            <a:avLst/>
          </a:prstGeom>
          <a:noFill/>
          <a:ln>
            <a:noFill/>
          </a:ln>
          <a:effectLst/>
        </p:spPr>
        <p:txBody>
          <a:bodyPr vert="horz" wrap="square" lIns="91440" tIns="91440" rIns="91440" bIns="91440" numCol="1" spcCol="215900" anchor="ctr"/>
          <a:lstStyle/>
          <a:p>
            <a:pPr algn="ctr">
              <a:buNone/>
              <a:defRPr sz="1000" cap="none">
                <a:solidFill>
                  <a:srgbClr val="FFFFFF"/>
                </a:solidFill>
                <a:latin typeface="Anaheim" charset="0"/>
                <a:ea typeface="Arial" pitchFamily="2" charset="0"/>
                <a:cs typeface="Arial" pitchFamily="2" charset="0"/>
              </a:defRPr>
            </a:pPr>
            <a:r>
              <a:t>Colaborador 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97;p3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E6Yn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bgQAAEgMAACSHgAA0BAAABAAAAAmAAAACAAAAD2wAAAAAAAA"/>
              </a:ext>
            </a:extLst>
          </p:cNvSpPr>
          <p:nvPr>
            <p:ph type="title"/>
          </p:nvPr>
        </p:nvSpPr>
        <p:spPr>
          <a:xfrm>
            <a:off x="720090" y="1996440"/>
            <a:ext cx="4249420" cy="736600"/>
          </a:xfrm>
        </p:spPr>
        <p:txBody>
          <a:bodyPr vert="horz" wrap="square" lIns="91440" tIns="91440" rIns="91440" bIns="91440" numCol="1" spcCol="215900" anchor="ctr">
            <a:prstTxWarp prst="textNoShape">
              <a:avLst/>
            </a:prstTxWarp>
          </a:bodyPr>
          <a:lstStyle>
            <a:lvl1pPr>
              <a:spcBef>
                <a:spcPts val="0"/>
              </a:spcBef>
              <a:spcAft>
                <a:spcPts val="0"/>
              </a:spcAft>
              <a:buNone/>
              <a:defRPr sz="4000" cap="none">
                <a:solidFill>
                  <a:schemeClr val="accent2"/>
                </a:solidFill>
              </a:defRPr>
            </a:lvl1pPr>
            <a:lvl2pPr>
              <a:spcBef>
                <a:spcPts val="0"/>
              </a:spcBef>
              <a:spcAft>
                <a:spcPts val="0"/>
              </a:spcAft>
              <a:buNone/>
              <a:defRPr sz="3600" cap="none"/>
            </a:lvl2pPr>
            <a:lvl3pPr>
              <a:spcBef>
                <a:spcPts val="0"/>
              </a:spcBef>
              <a:spcAft>
                <a:spcPts val="0"/>
              </a:spcAft>
              <a:buNone/>
              <a:defRPr sz="3600" cap="none"/>
            </a:lvl3pPr>
            <a:lvl4pPr>
              <a:spcBef>
                <a:spcPts val="0"/>
              </a:spcBef>
              <a:spcAft>
                <a:spcPts val="0"/>
              </a:spcAft>
              <a:buNone/>
              <a:defRPr sz="3600" cap="none"/>
            </a:lvl4pPr>
            <a:lvl5pPr>
              <a:spcBef>
                <a:spcPts val="0"/>
              </a:spcBef>
              <a:spcAft>
                <a:spcPts val="0"/>
              </a:spcAft>
              <a:buNone/>
              <a:defRPr sz="3600" cap="none"/>
            </a:lvl5pPr>
            <a:lvl6pPr>
              <a:spcBef>
                <a:spcPts val="0"/>
              </a:spcBef>
              <a:spcAft>
                <a:spcPts val="0"/>
              </a:spcAft>
              <a:buNone/>
              <a:defRPr sz="3600" cap="none"/>
            </a:lvl6pPr>
            <a:lvl7pPr>
              <a:spcBef>
                <a:spcPts val="0"/>
              </a:spcBef>
              <a:spcAft>
                <a:spcPts val="0"/>
              </a:spcAft>
              <a:buNone/>
              <a:defRPr sz="3600" cap="none"/>
            </a:lvl7pPr>
            <a:lvl8pPr>
              <a:spcBef>
                <a:spcPts val="0"/>
              </a:spcBef>
              <a:spcAft>
                <a:spcPts val="0"/>
              </a:spcAft>
              <a:buNone/>
              <a:defRPr sz="3600" cap="none"/>
            </a:lvl8pPr>
            <a:lvl9pPr>
              <a:spcBef>
                <a:spcPts val="0"/>
              </a:spcBef>
              <a:spcAft>
                <a:spcPts val="0"/>
              </a:spcAft>
              <a:buNone/>
              <a:defRPr sz="3600" cap="none"/>
            </a:lvl9pPr>
          </a:lstStyle>
          <a:p>
            <a:pPr marL="0" indent="0" algn="ctr">
              <a:spcBef>
                <a:spcPts val="0"/>
              </a:spcBef>
              <a:spcAft>
                <a:spcPts val="0"/>
              </a:spcAft>
              <a:buNone/>
              <a:defRPr lang="en-US" sz="2500" cap="none"/>
            </a:pPr>
            <a:r>
              <a:t>Ferramentas utilizadas no projeto</a:t>
            </a:r>
          </a:p>
        </p:txBody>
      </p:sp>
      <p:sp>
        <p:nvSpPr>
          <p:cNvPr id="3" name="Google Shape;599;p3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N1Ym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bgQAABwVAACSHgAAlhYAABAAAAAmAAAACAAAAD0wAAAAAAAA"/>
              </a:ext>
            </a:extLst>
          </p:cNvSpPr>
          <p:nvPr>
            <p:ph type="subTitle" idx="1"/>
          </p:nvPr>
        </p:nvSpPr>
        <p:spPr>
          <a:xfrm>
            <a:off x="720090" y="3431540"/>
            <a:ext cx="4249420" cy="240030"/>
          </a:xfrm>
        </p:spPr>
        <p:txBody>
          <a:bodyPr vert="horz" wrap="square" lIns="91440" tIns="91440" rIns="91440" bIns="91440" numCol="1" spcCol="215900" anchor="ctr">
            <a:prstTxWarp prst="textNoShape">
              <a:avLst/>
            </a:prstTxWarp>
          </a:bodyPr>
          <a:lstStyle/>
          <a:p>
            <a:pPr marL="0" indent="0" algn="l">
              <a:spcBef>
                <a:spcPts val="0"/>
              </a:spcBef>
              <a:spcAft>
                <a:spcPts val="0"/>
              </a:spcAft>
              <a:buNone/>
            </a:pPr>
            <a:r>
              <a:t>MySQL Workbench</a:t>
            </a:r>
          </a:p>
          <a:p>
            <a:pPr marL="0" indent="0" algn="l">
              <a:spcBef>
                <a:spcPts val="0"/>
              </a:spcBef>
              <a:spcAft>
                <a:spcPts val="0"/>
              </a:spcAft>
              <a:buNone/>
            </a:pPr>
            <a:r>
              <a:t>XAMPP</a:t>
            </a:r>
          </a:p>
          <a:p>
            <a:pPr marL="0" indent="0" algn="l">
              <a:spcBef>
                <a:spcPts val="0"/>
              </a:spcBef>
              <a:spcAft>
                <a:spcPts val="0"/>
              </a:spcAft>
              <a:buNone/>
            </a:pPr>
            <a:r>
              <a:t>Excel</a:t>
            </a:r>
          </a:p>
          <a:p>
            <a:pPr marL="0" indent="0" algn="l">
              <a:spcBef>
                <a:spcPts val="0"/>
              </a:spcBef>
              <a:spcAft>
                <a:spcPts val="0"/>
              </a:spcAft>
              <a:buNone/>
            </a:pPr>
            <a:r>
              <a:t>Powerpoint</a:t>
            </a:r>
          </a:p>
          <a:p>
            <a:pPr marL="0" indent="0" algn="l">
              <a:spcBef>
                <a:spcPts val="0"/>
              </a:spcBef>
              <a:spcAft>
                <a:spcPts val="0"/>
              </a:spcAft>
              <a:buNone/>
            </a:pPr>
            <a:endParaRPr/>
          </a:p>
        </p:txBody>
      </p:sp>
      <p:grpSp>
        <p:nvGrpSpPr>
          <p:cNvPr id="4" name="Google Shape;600;p35"/>
          <p:cNvGrpSpPr>
            <a:extLst>
              <a:ext uri="smNativeData">
                <pr:smNativeData xmlns:mc="http://schemas.openxmlformats.org/markup-compatibility/2006" xmlns:p14="http://schemas.microsoft.com/office/powerpoint/2010/main" xmlns:p15="http://schemas.microsoft.com/office/powerpoint/2012/main" xmlns:pr="smNativeData" xmlns="smNativeData" val="SMDATA_6_4Q3oYxMAAAAlAAAAAQAAAA8BAAAAkAAAAEgAAACQAAAASAAAAAAAAAAAAAAAAAAAABcAAAAUAAAAAAAAAAAAAAD/fwAA/38AAAAAAAAJAAAABAAAAAAAAAAfAAAAVAAAAAAAAAAAAAAAAAAAAAAAAAAAAAAAAAAAAAAAAAAAAAAAAAAAAAAAAAAAAAAAAAAAAAAAAAAAAAAAAAAAAAAAAAAAAAAAAAAAAAAAAAAAAAAAAAAAACEAAAAYAAAAFAAAAC4lAADfBwAA3TMAAMUXAAAQAAAAJgAAAAgAAAD/////AAAAAA=="/>
              </a:ext>
            </a:extLst>
          </p:cNvGrpSpPr>
          <p:nvPr/>
        </p:nvGrpSpPr>
        <p:grpSpPr>
          <a:xfrm>
            <a:off x="6043930" y="1279525"/>
            <a:ext cx="2386965" cy="2584450"/>
            <a:chOff x="6043930" y="1279525"/>
            <a:chExt cx="2386965" cy="2584450"/>
          </a:xfrm>
        </p:grpSpPr>
        <p:sp>
          <p:nvSpPr>
            <p:cNvPr id="83" name="Google Shape;601;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QAAAAAAAAAGAAAAAAAAAAEAAAAhJioAUQAAAE8AAABFAAAAZAAAAGQAAAAAAAAAy8vLAFEAAABPAAAARQAAAGQAAABkAAAAAAAAABcAAAAUAAAAAAAAAAAAAAD/fwAA/38AAAAAAAAJAAAABAAAACBydG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EqjgEAAAAAAAAAAAAAAAAAAAAAAAAAAAAAAAAAAAAAAAAAAP///wJ/f38AISYqAMvLywDAwP8Af39/AAAAAAAAAAAAAAAAAAAAAAAAAAAAIQAAABgAAAAUAAAALiUAAN8HAADdMwAAxRcAAAAAAAAmAAAACAAAAP//////////"/>
                </a:ext>
              </a:extLst>
            </p:cNvSpPr>
            <p:nvPr/>
          </p:nvSpPr>
          <p:spPr>
            <a:xfrm>
              <a:off x="6043930" y="1279525"/>
              <a:ext cx="2386965" cy="2584450"/>
            </a:xfrm>
            <a:custGeom>
              <a:avLst/>
              <a:gdLst/>
              <a:ahLst/>
              <a:cxnLst/>
              <a:rect l="0" t="0" r="2386965" b="2584450"/>
              <a:pathLst>
                <a:path w="2386965" h="2584450">
                  <a:moveTo>
                    <a:pt x="1206214" y="0"/>
                  </a:moveTo>
                  <a:cubicBezTo>
                    <a:pt x="960299" y="0"/>
                    <a:pt x="724117" y="76169"/>
                    <a:pt x="523134" y="218616"/>
                  </a:cubicBezTo>
                  <a:cubicBezTo>
                    <a:pt x="476255" y="251794"/>
                    <a:pt x="431402" y="288866"/>
                    <a:pt x="390364" y="327963"/>
                  </a:cubicBezTo>
                  <a:cubicBezTo>
                    <a:pt x="380631" y="337698"/>
                    <a:pt x="368950" y="347433"/>
                    <a:pt x="359138" y="359194"/>
                  </a:cubicBezTo>
                  <a:lnTo>
                    <a:pt x="288899" y="368929"/>
                  </a:lnTo>
                  <a:cubicBezTo>
                    <a:pt x="259620" y="372823"/>
                    <a:pt x="232287" y="388477"/>
                    <a:pt x="214766" y="413789"/>
                  </a:cubicBezTo>
                  <a:cubicBezTo>
                    <a:pt x="197168" y="437232"/>
                    <a:pt x="189380" y="468463"/>
                    <a:pt x="195220" y="497747"/>
                  </a:cubicBezTo>
                  <a:lnTo>
                    <a:pt x="204955" y="556314"/>
                  </a:lnTo>
                  <a:cubicBezTo>
                    <a:pt x="197168" y="569943"/>
                    <a:pt x="189380" y="581704"/>
                    <a:pt x="181594" y="595333"/>
                  </a:cubicBezTo>
                  <a:cubicBezTo>
                    <a:pt x="109330" y="720257"/>
                    <a:pt x="68370" y="858887"/>
                    <a:pt x="46878" y="1003281"/>
                  </a:cubicBezTo>
                  <a:cubicBezTo>
                    <a:pt x="77" y="1309749"/>
                    <a:pt x="25463" y="1629845"/>
                    <a:pt x="25463" y="1940207"/>
                  </a:cubicBezTo>
                  <a:lnTo>
                    <a:pt x="25463" y="2506334"/>
                  </a:lnTo>
                  <a:cubicBezTo>
                    <a:pt x="25463" y="2549247"/>
                    <a:pt x="60583" y="2584372"/>
                    <a:pt x="103489" y="2584372"/>
                  </a:cubicBezTo>
                  <a:lnTo>
                    <a:pt x="2308860" y="2584372"/>
                  </a:lnTo>
                  <a:cubicBezTo>
                    <a:pt x="2351767" y="2584372"/>
                    <a:pt x="2386965" y="2549247"/>
                    <a:pt x="2386965" y="2506334"/>
                  </a:cubicBezTo>
                  <a:lnTo>
                    <a:pt x="2386965" y="1180931"/>
                  </a:lnTo>
                  <a:cubicBezTo>
                    <a:pt x="2386965" y="1128205"/>
                    <a:pt x="2382993" y="1075556"/>
                    <a:pt x="2375206" y="1024777"/>
                  </a:cubicBezTo>
                  <a:cubicBezTo>
                    <a:pt x="2369366" y="985758"/>
                    <a:pt x="2363525" y="946739"/>
                    <a:pt x="2353792" y="907642"/>
                  </a:cubicBezTo>
                  <a:cubicBezTo>
                    <a:pt x="2224916" y="392372"/>
                    <a:pt x="1739004" y="0"/>
                    <a:pt x="1206214" y="0"/>
                  </a:cubicBezTo>
                  <a:close/>
                </a:path>
              </a:pathLst>
            </a:custGeom>
            <a:solidFill>
              <a:srgbClr val="FFFFFF"/>
            </a:solidFill>
            <a:ln>
              <a:noFill/>
            </a:ln>
            <a:effectLst>
              <a:outerShdw blurRad="12700" dist="66605" dir="2468072" algn="bl">
                <a:srgbClr val="21262A">
                  <a:alpha val="19000"/>
                </a:srgbClr>
              </a:outerShdw>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2" name="Google Shape;602;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48YT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yCUAAFoIAABZMwAAShcAAAAAAAAmAAAACAAAAP//////////"/>
                </a:ext>
              </a:extLst>
            </p:cNvSpPr>
            <p:nvPr/>
          </p:nvSpPr>
          <p:spPr>
            <a:xfrm>
              <a:off x="6141720" y="1357630"/>
              <a:ext cx="2205355" cy="2428240"/>
            </a:xfrm>
            <a:custGeom>
              <a:avLst/>
              <a:gdLst/>
              <a:ahLst/>
              <a:cxnLst/>
              <a:rect l="0" t="0" r="2205355" b="2428240"/>
              <a:pathLst>
                <a:path w="2205355" h="2428240">
                  <a:moveTo>
                    <a:pt x="1102677" y="78"/>
                  </a:moveTo>
                  <a:cubicBezTo>
                    <a:pt x="864637" y="78"/>
                    <a:pt x="644117" y="74220"/>
                    <a:pt x="464555" y="203035"/>
                  </a:cubicBezTo>
                  <a:cubicBezTo>
                    <a:pt x="419626" y="234265"/>
                    <a:pt x="378668" y="269389"/>
                    <a:pt x="339656" y="306460"/>
                  </a:cubicBezTo>
                  <a:cubicBezTo>
                    <a:pt x="263502" y="378733"/>
                    <a:pt x="197159" y="462611"/>
                    <a:pt x="144521" y="554354"/>
                  </a:cubicBezTo>
                  <a:cubicBezTo>
                    <a:pt x="107378" y="618762"/>
                    <a:pt x="78100" y="687141"/>
                    <a:pt x="54740" y="757389"/>
                  </a:cubicBezTo>
                  <a:cubicBezTo>
                    <a:pt x="52793" y="763230"/>
                    <a:pt x="50847" y="769071"/>
                    <a:pt x="48900" y="776937"/>
                  </a:cubicBezTo>
                  <a:cubicBezTo>
                    <a:pt x="44929" y="788619"/>
                    <a:pt x="41036" y="802248"/>
                    <a:pt x="37142" y="815955"/>
                  </a:cubicBezTo>
                  <a:cubicBezTo>
                    <a:pt x="21569" y="876469"/>
                    <a:pt x="9811" y="940876"/>
                    <a:pt x="3971" y="1005283"/>
                  </a:cubicBezTo>
                  <a:cubicBezTo>
                    <a:pt x="3971" y="1009177"/>
                    <a:pt x="3971" y="1013071"/>
                    <a:pt x="3971" y="1016965"/>
                  </a:cubicBezTo>
                  <a:cubicBezTo>
                    <a:pt x="2024" y="1026778"/>
                    <a:pt x="2024" y="1038460"/>
                    <a:pt x="2024" y="1048195"/>
                  </a:cubicBezTo>
                  <a:cubicBezTo>
                    <a:pt x="77" y="1065796"/>
                    <a:pt x="77" y="1083319"/>
                    <a:pt x="77" y="1102868"/>
                  </a:cubicBezTo>
                  <a:lnTo>
                    <a:pt x="77" y="2428240"/>
                  </a:lnTo>
                  <a:lnTo>
                    <a:pt x="2205355" y="2428240"/>
                  </a:lnTo>
                  <a:lnTo>
                    <a:pt x="2205355" y="1102868"/>
                  </a:lnTo>
                  <a:cubicBezTo>
                    <a:pt x="2205355" y="1093132"/>
                    <a:pt x="2205355" y="1083319"/>
                    <a:pt x="2205355" y="1073584"/>
                  </a:cubicBezTo>
                  <a:cubicBezTo>
                    <a:pt x="2205355" y="1071637"/>
                    <a:pt x="2205355" y="1069690"/>
                    <a:pt x="2205355" y="1067743"/>
                  </a:cubicBezTo>
                  <a:cubicBezTo>
                    <a:pt x="2205355" y="1058008"/>
                    <a:pt x="2203408" y="1050142"/>
                    <a:pt x="2203408" y="1042354"/>
                  </a:cubicBezTo>
                  <a:cubicBezTo>
                    <a:pt x="2203408" y="1036513"/>
                    <a:pt x="2203408" y="1030672"/>
                    <a:pt x="2203408" y="1024831"/>
                  </a:cubicBezTo>
                  <a:cubicBezTo>
                    <a:pt x="2201461" y="1018912"/>
                    <a:pt x="2201461" y="1015018"/>
                    <a:pt x="2201461" y="1009177"/>
                  </a:cubicBezTo>
                  <a:cubicBezTo>
                    <a:pt x="2201461" y="1009177"/>
                    <a:pt x="2201461" y="1007230"/>
                    <a:pt x="2201461" y="1005283"/>
                  </a:cubicBezTo>
                  <a:cubicBezTo>
                    <a:pt x="2201461" y="1001389"/>
                    <a:pt x="2201461" y="997495"/>
                    <a:pt x="2199514" y="993601"/>
                  </a:cubicBezTo>
                  <a:cubicBezTo>
                    <a:pt x="2199514" y="989629"/>
                    <a:pt x="2199514" y="983788"/>
                    <a:pt x="2199514" y="979894"/>
                  </a:cubicBezTo>
                  <a:cubicBezTo>
                    <a:pt x="2197568" y="972106"/>
                    <a:pt x="2197568" y="966265"/>
                    <a:pt x="2195621" y="958399"/>
                  </a:cubicBezTo>
                  <a:cubicBezTo>
                    <a:pt x="2195621" y="952558"/>
                    <a:pt x="2193674" y="946717"/>
                    <a:pt x="2193674" y="938929"/>
                  </a:cubicBezTo>
                  <a:cubicBezTo>
                    <a:pt x="2193674" y="936982"/>
                    <a:pt x="2191650" y="933088"/>
                    <a:pt x="2191650" y="931141"/>
                  </a:cubicBezTo>
                  <a:cubicBezTo>
                    <a:pt x="2191650" y="929116"/>
                    <a:pt x="2191650" y="927169"/>
                    <a:pt x="2191650" y="925222"/>
                  </a:cubicBezTo>
                  <a:cubicBezTo>
                    <a:pt x="2191650" y="925222"/>
                    <a:pt x="2191650" y="925222"/>
                    <a:pt x="2191650" y="923275"/>
                  </a:cubicBezTo>
                  <a:cubicBezTo>
                    <a:pt x="2189703" y="915487"/>
                    <a:pt x="2187757" y="907699"/>
                    <a:pt x="2187757" y="899911"/>
                  </a:cubicBezTo>
                  <a:cubicBezTo>
                    <a:pt x="2185810" y="897886"/>
                    <a:pt x="2185810" y="897886"/>
                    <a:pt x="2185810" y="895939"/>
                  </a:cubicBezTo>
                  <a:cubicBezTo>
                    <a:pt x="2185810" y="892045"/>
                    <a:pt x="2185810" y="888151"/>
                    <a:pt x="2183863" y="886204"/>
                  </a:cubicBezTo>
                  <a:cubicBezTo>
                    <a:pt x="2183863" y="880363"/>
                    <a:pt x="2181916" y="876469"/>
                    <a:pt x="2181916" y="870628"/>
                  </a:cubicBezTo>
                  <a:cubicBezTo>
                    <a:pt x="2178023" y="856921"/>
                    <a:pt x="2176076" y="843291"/>
                    <a:pt x="2172183" y="831531"/>
                  </a:cubicBezTo>
                  <a:cubicBezTo>
                    <a:pt x="2170236" y="823743"/>
                    <a:pt x="2168290" y="817902"/>
                    <a:pt x="2166343" y="812061"/>
                  </a:cubicBezTo>
                  <a:cubicBezTo>
                    <a:pt x="2164396" y="806220"/>
                    <a:pt x="2164396" y="800301"/>
                    <a:pt x="2162450" y="794460"/>
                  </a:cubicBezTo>
                  <a:cubicBezTo>
                    <a:pt x="2160425" y="788619"/>
                    <a:pt x="2158478" y="780831"/>
                    <a:pt x="2156532" y="774990"/>
                  </a:cubicBezTo>
                  <a:cubicBezTo>
                    <a:pt x="2156532" y="774990"/>
                    <a:pt x="2156532" y="772965"/>
                    <a:pt x="2156532" y="772965"/>
                  </a:cubicBezTo>
                  <a:cubicBezTo>
                    <a:pt x="2152638" y="765177"/>
                    <a:pt x="2150692" y="757389"/>
                    <a:pt x="2146798" y="747654"/>
                  </a:cubicBezTo>
                  <a:cubicBezTo>
                    <a:pt x="2144852" y="741735"/>
                    <a:pt x="2142905" y="735894"/>
                    <a:pt x="2140958" y="730053"/>
                  </a:cubicBezTo>
                  <a:cubicBezTo>
                    <a:pt x="2139012" y="726159"/>
                    <a:pt x="2139012" y="722265"/>
                    <a:pt x="2137065" y="718371"/>
                  </a:cubicBezTo>
                  <a:cubicBezTo>
                    <a:pt x="2131225" y="704664"/>
                    <a:pt x="2127254" y="691035"/>
                    <a:pt x="2121414" y="677328"/>
                  </a:cubicBezTo>
                  <a:cubicBezTo>
                    <a:pt x="2119467" y="673434"/>
                    <a:pt x="2115574" y="667593"/>
                    <a:pt x="2113627" y="661752"/>
                  </a:cubicBezTo>
                  <a:cubicBezTo>
                    <a:pt x="2105840" y="642204"/>
                    <a:pt x="2097976" y="624680"/>
                    <a:pt x="2088242" y="607079"/>
                  </a:cubicBezTo>
                  <a:cubicBezTo>
                    <a:pt x="2086296" y="601238"/>
                    <a:pt x="2082402" y="595397"/>
                    <a:pt x="2080456" y="589556"/>
                  </a:cubicBezTo>
                  <a:cubicBezTo>
                    <a:pt x="2076562" y="583637"/>
                    <a:pt x="2072669" y="577796"/>
                    <a:pt x="2070722" y="571955"/>
                  </a:cubicBezTo>
                  <a:cubicBezTo>
                    <a:pt x="2062858" y="560273"/>
                    <a:pt x="2057017" y="548513"/>
                    <a:pt x="2051177" y="538778"/>
                  </a:cubicBezTo>
                  <a:cubicBezTo>
                    <a:pt x="2047284" y="532937"/>
                    <a:pt x="2045337" y="529043"/>
                    <a:pt x="2043391" y="525071"/>
                  </a:cubicBezTo>
                  <a:cubicBezTo>
                    <a:pt x="2033579" y="509495"/>
                    <a:pt x="2023846" y="493841"/>
                    <a:pt x="2014113" y="480212"/>
                  </a:cubicBezTo>
                  <a:cubicBezTo>
                    <a:pt x="2010219" y="474371"/>
                    <a:pt x="2006326" y="470477"/>
                    <a:pt x="2004301" y="466583"/>
                  </a:cubicBezTo>
                  <a:cubicBezTo>
                    <a:pt x="1994568" y="452876"/>
                    <a:pt x="1982888" y="439247"/>
                    <a:pt x="1973077" y="425540"/>
                  </a:cubicBezTo>
                  <a:cubicBezTo>
                    <a:pt x="1971130" y="421646"/>
                    <a:pt x="1967237" y="417752"/>
                    <a:pt x="1965290" y="413858"/>
                  </a:cubicBezTo>
                  <a:cubicBezTo>
                    <a:pt x="1945823" y="392363"/>
                    <a:pt x="1928225" y="368921"/>
                    <a:pt x="1908680" y="349450"/>
                  </a:cubicBezTo>
                  <a:cubicBezTo>
                    <a:pt x="1904787" y="345556"/>
                    <a:pt x="1900894" y="341662"/>
                    <a:pt x="1897000" y="337690"/>
                  </a:cubicBezTo>
                  <a:cubicBezTo>
                    <a:pt x="1893107" y="331849"/>
                    <a:pt x="1887267" y="327955"/>
                    <a:pt x="1883374" y="322114"/>
                  </a:cubicBezTo>
                  <a:cubicBezTo>
                    <a:pt x="1873562" y="312379"/>
                    <a:pt x="1863829" y="304513"/>
                    <a:pt x="1854096" y="294778"/>
                  </a:cubicBezTo>
                  <a:cubicBezTo>
                    <a:pt x="1850124" y="290884"/>
                    <a:pt x="1844284" y="285043"/>
                    <a:pt x="1838444" y="281149"/>
                  </a:cubicBezTo>
                  <a:cubicBezTo>
                    <a:pt x="1764315" y="214717"/>
                    <a:pt x="1680374" y="158176"/>
                    <a:pt x="1590593" y="113238"/>
                  </a:cubicBezTo>
                  <a:cubicBezTo>
                    <a:pt x="1444203" y="41043"/>
                    <a:pt x="1278345" y="78"/>
                    <a:pt x="1102677" y="78"/>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1" name="Google Shape;603;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fROZDV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ROZBlEqjgEAAAAAAAAAAAAAAAAAAAAAAAAAAAAAAAAAAAAAAAAAAP///wJ/f38A/+QAA8zMzADAwP8Af39/AAAAAAAAAAAAAAAAAAAAAAAAAAAAIQAAABgAAAAUAAAAXi0AADsTAABZMwAAShcAAAAAAAAmAAAACAAAAP//////////"/>
                </a:ext>
              </a:extLst>
            </p:cNvSpPr>
            <p:nvPr/>
          </p:nvSpPr>
          <p:spPr>
            <a:xfrm>
              <a:off x="7374890" y="3126105"/>
              <a:ext cx="972185" cy="659765"/>
            </a:xfrm>
            <a:custGeom>
              <a:avLst/>
              <a:gdLst/>
              <a:ahLst/>
              <a:cxnLst/>
              <a:rect l="0" t="0" r="972185" b="659765"/>
              <a:pathLst>
                <a:path w="972185" h="659765">
                  <a:moveTo>
                    <a:pt x="558371" y="0"/>
                  </a:moveTo>
                  <a:cubicBezTo>
                    <a:pt x="249938" y="0"/>
                    <a:pt x="77" y="249903"/>
                    <a:pt x="77" y="558214"/>
                  </a:cubicBezTo>
                  <a:cubicBezTo>
                    <a:pt x="77" y="593414"/>
                    <a:pt x="3972" y="626589"/>
                    <a:pt x="9813" y="659765"/>
                  </a:cubicBezTo>
                  <a:lnTo>
                    <a:pt x="972185" y="659765"/>
                  </a:lnTo>
                  <a:lnTo>
                    <a:pt x="972185" y="183475"/>
                  </a:lnTo>
                  <a:cubicBezTo>
                    <a:pt x="870698" y="70321"/>
                    <a:pt x="722323" y="0"/>
                    <a:pt x="558371" y="0"/>
                  </a:cubicBezTo>
                  <a:close/>
                </a:path>
              </a:pathLst>
            </a:custGeom>
            <a:solidFill>
              <a:schemeClr val="accent2"/>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0" name="Google Shape;604;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IvPj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xy0AAKUNAAB5LgAAWA4AAAAAAAAmAAAACAAAAP//////////"/>
                </a:ext>
              </a:extLst>
            </p:cNvSpPr>
            <p:nvPr/>
          </p:nvSpPr>
          <p:spPr>
            <a:xfrm>
              <a:off x="7441565" y="2218055"/>
              <a:ext cx="113030" cy="113665"/>
            </a:xfrm>
            <a:custGeom>
              <a:avLst/>
              <a:gdLst/>
              <a:ahLst/>
              <a:cxnLst/>
              <a:rect l="0" t="0" r="113030" b="113665"/>
              <a:pathLst>
                <a:path w="113030" h="113665">
                  <a:moveTo>
                    <a:pt x="56554" y="0"/>
                  </a:moveTo>
                  <a:cubicBezTo>
                    <a:pt x="25403" y="0"/>
                    <a:pt x="78" y="25484"/>
                    <a:pt x="78" y="56832"/>
                  </a:cubicBezTo>
                  <a:cubicBezTo>
                    <a:pt x="78" y="88180"/>
                    <a:pt x="25403" y="113665"/>
                    <a:pt x="56554" y="113665"/>
                  </a:cubicBezTo>
                  <a:cubicBezTo>
                    <a:pt x="87705" y="113665"/>
                    <a:pt x="112952" y="88180"/>
                    <a:pt x="112952" y="56832"/>
                  </a:cubicBezTo>
                  <a:cubicBezTo>
                    <a:pt x="112952" y="25484"/>
                    <a:pt x="87705" y="0"/>
                    <a:pt x="56554"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9" name="Google Shape;605;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RydX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tDEAADsWAABpMgAA7hYAAAAAAAAmAAAACAAAAP//////////"/>
                </a:ext>
              </a:extLst>
            </p:cNvSpPr>
            <p:nvPr/>
          </p:nvSpPr>
          <p:spPr>
            <a:xfrm>
              <a:off x="8079740" y="3613785"/>
              <a:ext cx="114935" cy="113665"/>
            </a:xfrm>
            <a:custGeom>
              <a:avLst/>
              <a:gdLst/>
              <a:ahLst/>
              <a:cxnLst/>
              <a:rect l="0" t="0" r="114935" b="113665"/>
              <a:pathLst>
                <a:path w="114935" h="113665">
                  <a:moveTo>
                    <a:pt x="56457" y="0"/>
                  </a:moveTo>
                  <a:cubicBezTo>
                    <a:pt x="25316" y="0"/>
                    <a:pt x="0" y="25484"/>
                    <a:pt x="0" y="56832"/>
                  </a:cubicBezTo>
                  <a:cubicBezTo>
                    <a:pt x="0" y="88180"/>
                    <a:pt x="25316" y="113665"/>
                    <a:pt x="56457" y="113665"/>
                  </a:cubicBezTo>
                  <a:cubicBezTo>
                    <a:pt x="87599" y="113665"/>
                    <a:pt x="114857" y="88180"/>
                    <a:pt x="114857" y="56832"/>
                  </a:cubicBezTo>
                  <a:cubicBezTo>
                    <a:pt x="114857" y="25484"/>
                    <a:pt x="87599" y="0"/>
                    <a:pt x="56457" y="0"/>
                  </a:cubicBez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8" name="Google Shape;606;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0idC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MisAADsWAADkKwAA7hYAAAAAAAAmAAAACAAAAP//////////"/>
                </a:ext>
              </a:extLst>
            </p:cNvSpPr>
            <p:nvPr/>
          </p:nvSpPr>
          <p:spPr>
            <a:xfrm>
              <a:off x="7021830" y="3613785"/>
              <a:ext cx="113030" cy="113665"/>
            </a:xfrm>
            <a:custGeom>
              <a:avLst/>
              <a:gdLst/>
              <a:ahLst/>
              <a:cxnLst/>
              <a:rect l="0" t="0" r="113030" b="113665"/>
              <a:pathLst>
                <a:path w="113030" h="113665">
                  <a:moveTo>
                    <a:pt x="56515" y="0"/>
                  </a:moveTo>
                  <a:cubicBezTo>
                    <a:pt x="25342" y="0"/>
                    <a:pt x="0" y="25484"/>
                    <a:pt x="0" y="56832"/>
                  </a:cubicBezTo>
                  <a:cubicBezTo>
                    <a:pt x="0" y="88180"/>
                    <a:pt x="25342" y="113665"/>
                    <a:pt x="56515" y="113665"/>
                  </a:cubicBezTo>
                  <a:cubicBezTo>
                    <a:pt x="87688" y="113665"/>
                    <a:pt x="113030" y="88180"/>
                    <a:pt x="113030" y="56832"/>
                  </a:cubicBezTo>
                  <a:cubicBezTo>
                    <a:pt x="113030" y="25484"/>
                    <a:pt x="87688" y="0"/>
                    <a:pt x="56515" y="0"/>
                  </a:cubicBez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7" name="Google Shape;607;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IxNz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GyYAADENAADNJgAA4w0AAAAAAAAmAAAACAAAAP//////////"/>
                </a:ext>
              </a:extLst>
            </p:cNvSpPr>
            <p:nvPr/>
          </p:nvSpPr>
          <p:spPr>
            <a:xfrm>
              <a:off x="6194425" y="2144395"/>
              <a:ext cx="113030" cy="113030"/>
            </a:xfrm>
            <a:custGeom>
              <a:avLst/>
              <a:gdLst/>
              <a:ahLst/>
              <a:cxnLst/>
              <a:rect l="0" t="0" r="113030" b="113030"/>
              <a:pathLst>
                <a:path w="113030" h="113030">
                  <a:moveTo>
                    <a:pt x="56476" y="78"/>
                  </a:moveTo>
                  <a:cubicBezTo>
                    <a:pt x="25325" y="78"/>
                    <a:pt x="78" y="25403"/>
                    <a:pt x="78" y="56554"/>
                  </a:cubicBezTo>
                  <a:cubicBezTo>
                    <a:pt x="78" y="87705"/>
                    <a:pt x="25325" y="113030"/>
                    <a:pt x="56476" y="113030"/>
                  </a:cubicBezTo>
                  <a:cubicBezTo>
                    <a:pt x="87627" y="113030"/>
                    <a:pt x="112952" y="87705"/>
                    <a:pt x="112952" y="56554"/>
                  </a:cubicBezTo>
                  <a:cubicBezTo>
                    <a:pt x="112952" y="25403"/>
                    <a:pt x="87627" y="78"/>
                    <a:pt x="56476" y="78"/>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6" name="Google Shape;608;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EyMD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xy0AABIJAAB5LgAAxQkAAAAAAAAmAAAACAAAAP//////////"/>
                </a:ext>
              </a:extLst>
            </p:cNvSpPr>
            <p:nvPr/>
          </p:nvSpPr>
          <p:spPr>
            <a:xfrm>
              <a:off x="7441565" y="1474470"/>
              <a:ext cx="113030" cy="113665"/>
            </a:xfrm>
            <a:custGeom>
              <a:avLst/>
              <a:gdLst/>
              <a:ahLst/>
              <a:cxnLst/>
              <a:rect l="0" t="0" r="113030" b="113665"/>
              <a:pathLst>
                <a:path w="113030" h="113665">
                  <a:moveTo>
                    <a:pt x="56554" y="0"/>
                  </a:moveTo>
                  <a:cubicBezTo>
                    <a:pt x="25403" y="0"/>
                    <a:pt x="78" y="25484"/>
                    <a:pt x="78" y="56832"/>
                  </a:cubicBezTo>
                  <a:cubicBezTo>
                    <a:pt x="78" y="88180"/>
                    <a:pt x="25403" y="113665"/>
                    <a:pt x="56554" y="113665"/>
                  </a:cubicBezTo>
                  <a:cubicBezTo>
                    <a:pt x="87705" y="113665"/>
                    <a:pt x="112952" y="88180"/>
                    <a:pt x="112952" y="56832"/>
                  </a:cubicBezTo>
                  <a:cubicBezTo>
                    <a:pt x="112952" y="25484"/>
                    <a:pt x="87705" y="0"/>
                    <a:pt x="56554" y="0"/>
                  </a:cubicBez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5" name="Google Shape;609;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AiIH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3i4AAAwJAABTMwAAqw4AAAAAAAAmAAAACAAAAP//////////"/>
                </a:ext>
              </a:extLst>
            </p:cNvSpPr>
            <p:nvPr/>
          </p:nvSpPr>
          <p:spPr>
            <a:xfrm>
              <a:off x="7618730" y="1470660"/>
              <a:ext cx="724535" cy="913765"/>
            </a:xfrm>
            <a:custGeom>
              <a:avLst/>
              <a:gdLst/>
              <a:ahLst/>
              <a:cxnLst/>
              <a:rect l="0" t="0" r="724535" b="913765"/>
              <a:pathLst>
                <a:path w="724535" h="913765">
                  <a:moveTo>
                    <a:pt x="113288" y="0"/>
                  </a:moveTo>
                  <a:cubicBezTo>
                    <a:pt x="41061" y="95660"/>
                    <a:pt x="0" y="214769"/>
                    <a:pt x="0" y="341668"/>
                  </a:cubicBezTo>
                  <a:cubicBezTo>
                    <a:pt x="0" y="657941"/>
                    <a:pt x="255874" y="913765"/>
                    <a:pt x="570262" y="913765"/>
                  </a:cubicBezTo>
                  <a:cubicBezTo>
                    <a:pt x="624959" y="913765"/>
                    <a:pt x="675682" y="905897"/>
                    <a:pt x="724535" y="892264"/>
                  </a:cubicBezTo>
                  <a:cubicBezTo>
                    <a:pt x="724535" y="888369"/>
                    <a:pt x="724535" y="884474"/>
                    <a:pt x="722587" y="880579"/>
                  </a:cubicBezTo>
                  <a:cubicBezTo>
                    <a:pt x="722587" y="876606"/>
                    <a:pt x="722587" y="870764"/>
                    <a:pt x="722587" y="866869"/>
                  </a:cubicBezTo>
                  <a:cubicBezTo>
                    <a:pt x="720639" y="859079"/>
                    <a:pt x="720639" y="853236"/>
                    <a:pt x="718691" y="845368"/>
                  </a:cubicBezTo>
                  <a:cubicBezTo>
                    <a:pt x="718691" y="839526"/>
                    <a:pt x="716743" y="833683"/>
                    <a:pt x="716743" y="825893"/>
                  </a:cubicBezTo>
                  <a:cubicBezTo>
                    <a:pt x="716743" y="823946"/>
                    <a:pt x="714717" y="820051"/>
                    <a:pt x="714717" y="818104"/>
                  </a:cubicBezTo>
                  <a:cubicBezTo>
                    <a:pt x="714717" y="816078"/>
                    <a:pt x="714717" y="814131"/>
                    <a:pt x="714717" y="812183"/>
                  </a:cubicBezTo>
                  <a:cubicBezTo>
                    <a:pt x="714717" y="812183"/>
                    <a:pt x="714717" y="812183"/>
                    <a:pt x="714717" y="810236"/>
                  </a:cubicBezTo>
                  <a:cubicBezTo>
                    <a:pt x="712769" y="802446"/>
                    <a:pt x="710821" y="794656"/>
                    <a:pt x="710821" y="786866"/>
                  </a:cubicBezTo>
                  <a:cubicBezTo>
                    <a:pt x="708874" y="784840"/>
                    <a:pt x="708874" y="784840"/>
                    <a:pt x="708874" y="782893"/>
                  </a:cubicBezTo>
                  <a:cubicBezTo>
                    <a:pt x="708874" y="778998"/>
                    <a:pt x="708874" y="775103"/>
                    <a:pt x="706926" y="773155"/>
                  </a:cubicBezTo>
                  <a:cubicBezTo>
                    <a:pt x="706926" y="767313"/>
                    <a:pt x="704978" y="763418"/>
                    <a:pt x="704978" y="757575"/>
                  </a:cubicBezTo>
                  <a:cubicBezTo>
                    <a:pt x="701082" y="743865"/>
                    <a:pt x="699134" y="730233"/>
                    <a:pt x="695238" y="718470"/>
                  </a:cubicBezTo>
                  <a:cubicBezTo>
                    <a:pt x="693290" y="710680"/>
                    <a:pt x="691343" y="704837"/>
                    <a:pt x="689395" y="698995"/>
                  </a:cubicBezTo>
                  <a:cubicBezTo>
                    <a:pt x="687447" y="693152"/>
                    <a:pt x="687447" y="687232"/>
                    <a:pt x="685499" y="681389"/>
                  </a:cubicBezTo>
                  <a:cubicBezTo>
                    <a:pt x="683473" y="675547"/>
                    <a:pt x="681525" y="667757"/>
                    <a:pt x="679577" y="661914"/>
                  </a:cubicBezTo>
                  <a:cubicBezTo>
                    <a:pt x="679577" y="661914"/>
                    <a:pt x="679577" y="659889"/>
                    <a:pt x="679577" y="659889"/>
                  </a:cubicBezTo>
                  <a:cubicBezTo>
                    <a:pt x="675682" y="652099"/>
                    <a:pt x="673734" y="644309"/>
                    <a:pt x="669838" y="634572"/>
                  </a:cubicBezTo>
                  <a:cubicBezTo>
                    <a:pt x="667890" y="628651"/>
                    <a:pt x="665942" y="622809"/>
                    <a:pt x="663994" y="616966"/>
                  </a:cubicBezTo>
                  <a:cubicBezTo>
                    <a:pt x="662046" y="613071"/>
                    <a:pt x="662046" y="609176"/>
                    <a:pt x="660098" y="605281"/>
                  </a:cubicBezTo>
                  <a:cubicBezTo>
                    <a:pt x="654255" y="591571"/>
                    <a:pt x="650281" y="577938"/>
                    <a:pt x="644438" y="564228"/>
                  </a:cubicBezTo>
                  <a:cubicBezTo>
                    <a:pt x="642490" y="560333"/>
                    <a:pt x="638594" y="554490"/>
                    <a:pt x="636646" y="548648"/>
                  </a:cubicBezTo>
                  <a:cubicBezTo>
                    <a:pt x="628854" y="529095"/>
                    <a:pt x="620985" y="511568"/>
                    <a:pt x="611246" y="493962"/>
                  </a:cubicBezTo>
                  <a:cubicBezTo>
                    <a:pt x="609298" y="488120"/>
                    <a:pt x="605402" y="482276"/>
                    <a:pt x="603454" y="476435"/>
                  </a:cubicBezTo>
                  <a:cubicBezTo>
                    <a:pt x="599558" y="470514"/>
                    <a:pt x="595662" y="464671"/>
                    <a:pt x="593715" y="458829"/>
                  </a:cubicBezTo>
                  <a:cubicBezTo>
                    <a:pt x="585845" y="447145"/>
                    <a:pt x="580001" y="435382"/>
                    <a:pt x="574158" y="425644"/>
                  </a:cubicBezTo>
                  <a:cubicBezTo>
                    <a:pt x="570262" y="419802"/>
                    <a:pt x="568314" y="415907"/>
                    <a:pt x="566366" y="411934"/>
                  </a:cubicBezTo>
                  <a:cubicBezTo>
                    <a:pt x="556549" y="396354"/>
                    <a:pt x="546810" y="380696"/>
                    <a:pt x="537070" y="367063"/>
                  </a:cubicBezTo>
                  <a:cubicBezTo>
                    <a:pt x="533174" y="361221"/>
                    <a:pt x="529279" y="357326"/>
                    <a:pt x="527253" y="353431"/>
                  </a:cubicBezTo>
                  <a:cubicBezTo>
                    <a:pt x="517513" y="339721"/>
                    <a:pt x="505826" y="326088"/>
                    <a:pt x="496009" y="312378"/>
                  </a:cubicBezTo>
                  <a:cubicBezTo>
                    <a:pt x="494061" y="308483"/>
                    <a:pt x="490164" y="304588"/>
                    <a:pt x="488217" y="300693"/>
                  </a:cubicBezTo>
                  <a:cubicBezTo>
                    <a:pt x="468738" y="279192"/>
                    <a:pt x="451129" y="255745"/>
                    <a:pt x="431573" y="236268"/>
                  </a:cubicBezTo>
                  <a:cubicBezTo>
                    <a:pt x="427677" y="232375"/>
                    <a:pt x="423781" y="228480"/>
                    <a:pt x="419885" y="224507"/>
                  </a:cubicBezTo>
                  <a:cubicBezTo>
                    <a:pt x="415988" y="218664"/>
                    <a:pt x="410146" y="214769"/>
                    <a:pt x="406249" y="208925"/>
                  </a:cubicBezTo>
                  <a:cubicBezTo>
                    <a:pt x="396433" y="199187"/>
                    <a:pt x="386693" y="191321"/>
                    <a:pt x="376954" y="181584"/>
                  </a:cubicBezTo>
                  <a:cubicBezTo>
                    <a:pt x="372980" y="177689"/>
                    <a:pt x="367136" y="171846"/>
                    <a:pt x="361293" y="167952"/>
                  </a:cubicBezTo>
                  <a:cubicBezTo>
                    <a:pt x="287118" y="101503"/>
                    <a:pt x="203124" y="44948"/>
                    <a:pt x="113288" y="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4" name="Google Shape;610;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h0IG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kS4AAPALAAD9LgAArgwAAAAAAAAmAAAACAAAAP//////////"/>
                </a:ext>
              </a:extLst>
            </p:cNvSpPr>
            <p:nvPr/>
          </p:nvSpPr>
          <p:spPr>
            <a:xfrm>
              <a:off x="7569835" y="1940560"/>
              <a:ext cx="68580" cy="120650"/>
            </a:xfrm>
            <a:custGeom>
              <a:avLst/>
              <a:gdLst/>
              <a:ahLst/>
              <a:cxnLst/>
              <a:rect l="0" t="0" r="68580" b="120650"/>
              <a:pathLst>
                <a:path w="68580" h="120650">
                  <a:moveTo>
                    <a:pt x="12249" y="78"/>
                  </a:moveTo>
                  <a:cubicBezTo>
                    <a:pt x="10845" y="78"/>
                    <a:pt x="9362" y="312"/>
                    <a:pt x="7880" y="779"/>
                  </a:cubicBezTo>
                  <a:cubicBezTo>
                    <a:pt x="3979" y="4673"/>
                    <a:pt x="78" y="10593"/>
                    <a:pt x="3979" y="16435"/>
                  </a:cubicBezTo>
                  <a:lnTo>
                    <a:pt x="45018" y="114029"/>
                  </a:lnTo>
                  <a:cubicBezTo>
                    <a:pt x="47983" y="118391"/>
                    <a:pt x="52040" y="120650"/>
                    <a:pt x="56331" y="120650"/>
                  </a:cubicBezTo>
                  <a:cubicBezTo>
                    <a:pt x="57735" y="120650"/>
                    <a:pt x="59218" y="120338"/>
                    <a:pt x="60700" y="119871"/>
                  </a:cubicBezTo>
                  <a:cubicBezTo>
                    <a:pt x="64601" y="117924"/>
                    <a:pt x="68502" y="112082"/>
                    <a:pt x="64601" y="106241"/>
                  </a:cubicBezTo>
                  <a:lnTo>
                    <a:pt x="23562" y="6698"/>
                  </a:lnTo>
                  <a:cubicBezTo>
                    <a:pt x="20597" y="2259"/>
                    <a:pt x="16540" y="78"/>
                    <a:pt x="12249" y="78"/>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3" name="Google Shape;611;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48YT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nS8AAJoLAAAIMAAAWAwAAAAAAAAmAAAACAAAAP//////////"/>
                </a:ext>
              </a:extLst>
            </p:cNvSpPr>
            <p:nvPr/>
          </p:nvSpPr>
          <p:spPr>
            <a:xfrm>
              <a:off x="7740015" y="1885950"/>
              <a:ext cx="67945" cy="120650"/>
            </a:xfrm>
            <a:custGeom>
              <a:avLst/>
              <a:gdLst/>
              <a:ahLst/>
              <a:cxnLst/>
              <a:rect l="0" t="0" r="67945" b="120650"/>
              <a:pathLst>
                <a:path w="67945" h="120650">
                  <a:moveTo>
                    <a:pt x="12149" y="0"/>
                  </a:moveTo>
                  <a:cubicBezTo>
                    <a:pt x="10679" y="0"/>
                    <a:pt x="9208" y="234"/>
                    <a:pt x="7815" y="779"/>
                  </a:cubicBezTo>
                  <a:cubicBezTo>
                    <a:pt x="3946" y="2728"/>
                    <a:pt x="0" y="8573"/>
                    <a:pt x="3946" y="14419"/>
                  </a:cubicBezTo>
                  <a:lnTo>
                    <a:pt x="44651" y="114025"/>
                  </a:lnTo>
                  <a:cubicBezTo>
                    <a:pt x="47515" y="118468"/>
                    <a:pt x="51539" y="120650"/>
                    <a:pt x="55795" y="120650"/>
                  </a:cubicBezTo>
                  <a:cubicBezTo>
                    <a:pt x="57265" y="120650"/>
                    <a:pt x="58736" y="120416"/>
                    <a:pt x="60129" y="119871"/>
                  </a:cubicBezTo>
                  <a:cubicBezTo>
                    <a:pt x="63998" y="115974"/>
                    <a:pt x="67945" y="110128"/>
                    <a:pt x="66010" y="104283"/>
                  </a:cubicBezTo>
                  <a:lnTo>
                    <a:pt x="23293" y="6625"/>
                  </a:lnTo>
                  <a:cubicBezTo>
                    <a:pt x="20429" y="2182"/>
                    <a:pt x="16404" y="0"/>
                    <a:pt x="12149" y="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2" name="Google Shape;612;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VUbz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i4AAJgKAABcLwAAWAsAAAAAAAAmAAAACAAAAP//////////"/>
                </a:ext>
              </a:extLst>
            </p:cNvSpPr>
            <p:nvPr/>
          </p:nvSpPr>
          <p:spPr>
            <a:xfrm>
              <a:off x="7636510" y="1722120"/>
              <a:ext cx="62230" cy="121920"/>
            </a:xfrm>
            <a:custGeom>
              <a:avLst/>
              <a:gdLst/>
              <a:ahLst/>
              <a:cxnLst/>
              <a:rect l="0" t="0" r="62230" b="121920"/>
              <a:pathLst>
                <a:path w="62230" h="121920">
                  <a:moveTo>
                    <a:pt x="50063" y="78"/>
                  </a:moveTo>
                  <a:cubicBezTo>
                    <a:pt x="45878" y="78"/>
                    <a:pt x="42236" y="2251"/>
                    <a:pt x="40763" y="6674"/>
                  </a:cubicBezTo>
                  <a:lnTo>
                    <a:pt x="3875" y="107796"/>
                  </a:lnTo>
                  <a:cubicBezTo>
                    <a:pt x="0" y="113616"/>
                    <a:pt x="3875" y="119437"/>
                    <a:pt x="9687" y="121377"/>
                  </a:cubicBezTo>
                  <a:cubicBezTo>
                    <a:pt x="10772" y="121765"/>
                    <a:pt x="11857" y="121920"/>
                    <a:pt x="12864" y="121920"/>
                  </a:cubicBezTo>
                  <a:cubicBezTo>
                    <a:pt x="17514" y="121920"/>
                    <a:pt x="21699" y="118738"/>
                    <a:pt x="23327" y="115556"/>
                  </a:cubicBezTo>
                  <a:lnTo>
                    <a:pt x="60215" y="14435"/>
                  </a:lnTo>
                  <a:cubicBezTo>
                    <a:pt x="62153" y="8614"/>
                    <a:pt x="60215" y="2716"/>
                    <a:pt x="54403" y="776"/>
                  </a:cubicBezTo>
                  <a:cubicBezTo>
                    <a:pt x="52930" y="310"/>
                    <a:pt x="51458" y="78"/>
                    <a:pt x="50063" y="78"/>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1" name="Google Shape;613;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pudl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mTAAAEcLAAD4MAAACAwAAAAAAAAmAAAACAAAAP//////////"/>
                </a:ext>
              </a:extLst>
            </p:cNvSpPr>
            <p:nvPr/>
          </p:nvSpPr>
          <p:spPr>
            <a:xfrm>
              <a:off x="7900035" y="1833245"/>
              <a:ext cx="60325" cy="122555"/>
            </a:xfrm>
            <a:custGeom>
              <a:avLst/>
              <a:gdLst/>
              <a:ahLst/>
              <a:cxnLst/>
              <a:rect l="0" t="0" r="60325" b="122555"/>
              <a:pathLst>
                <a:path w="60325" h="122555">
                  <a:moveTo>
                    <a:pt x="49314" y="0"/>
                  </a:moveTo>
                  <a:cubicBezTo>
                    <a:pt x="44662" y="0"/>
                    <a:pt x="40475" y="3198"/>
                    <a:pt x="38924" y="6396"/>
                  </a:cubicBezTo>
                  <a:lnTo>
                    <a:pt x="2016" y="108044"/>
                  </a:lnTo>
                  <a:cubicBezTo>
                    <a:pt x="77" y="113973"/>
                    <a:pt x="2016" y="119824"/>
                    <a:pt x="7831" y="121774"/>
                  </a:cubicBezTo>
                  <a:cubicBezTo>
                    <a:pt x="9304" y="122242"/>
                    <a:pt x="10699" y="122476"/>
                    <a:pt x="12096" y="122476"/>
                  </a:cubicBezTo>
                  <a:cubicBezTo>
                    <a:pt x="16283" y="122476"/>
                    <a:pt x="19927" y="120292"/>
                    <a:pt x="21400" y="115924"/>
                  </a:cubicBezTo>
                  <a:lnTo>
                    <a:pt x="58308" y="14197"/>
                  </a:lnTo>
                  <a:cubicBezTo>
                    <a:pt x="60247" y="8347"/>
                    <a:pt x="58308" y="2496"/>
                    <a:pt x="52493" y="546"/>
                  </a:cubicBezTo>
                  <a:cubicBezTo>
                    <a:pt x="51408" y="156"/>
                    <a:pt x="50400" y="0"/>
                    <a:pt x="49314" y="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0" name="Google Shape;614;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FzdF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wTAAAGENAAAjMQAAIg4AAAAAAAAmAAAACAAAAP//////////"/>
                </a:ext>
              </a:extLst>
            </p:cNvSpPr>
            <p:nvPr/>
          </p:nvSpPr>
          <p:spPr>
            <a:xfrm>
              <a:off x="7925435" y="2174875"/>
              <a:ext cx="62230" cy="122555"/>
            </a:xfrm>
            <a:custGeom>
              <a:avLst/>
              <a:gdLst/>
              <a:ahLst/>
              <a:cxnLst/>
              <a:rect l="0" t="0" r="62230" b="122555"/>
              <a:pathLst>
                <a:path w="62230" h="122555">
                  <a:moveTo>
                    <a:pt x="49366" y="0"/>
                  </a:moveTo>
                  <a:cubicBezTo>
                    <a:pt x="44716" y="0"/>
                    <a:pt x="40453" y="3510"/>
                    <a:pt x="38903" y="8347"/>
                  </a:cubicBezTo>
                  <a:lnTo>
                    <a:pt x="1937" y="108044"/>
                  </a:lnTo>
                  <a:cubicBezTo>
                    <a:pt x="0" y="113973"/>
                    <a:pt x="1937" y="119824"/>
                    <a:pt x="7827" y="121774"/>
                  </a:cubicBezTo>
                  <a:cubicBezTo>
                    <a:pt x="9222" y="122242"/>
                    <a:pt x="10695" y="122476"/>
                    <a:pt x="12090" y="122476"/>
                  </a:cubicBezTo>
                  <a:cubicBezTo>
                    <a:pt x="16274" y="122476"/>
                    <a:pt x="19917" y="120292"/>
                    <a:pt x="21389" y="115924"/>
                  </a:cubicBezTo>
                  <a:lnTo>
                    <a:pt x="60215" y="16146"/>
                  </a:lnTo>
                  <a:cubicBezTo>
                    <a:pt x="62153" y="10297"/>
                    <a:pt x="58278" y="2496"/>
                    <a:pt x="52465" y="546"/>
                  </a:cubicBezTo>
                  <a:cubicBezTo>
                    <a:pt x="51458" y="156"/>
                    <a:pt x="50373" y="0"/>
                    <a:pt x="49366" y="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9" name="Google Shape;615;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pjd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CS8AANEJAADULwAAEgoAAAAAAAAmAAAACAAAAP//////////"/>
                </a:ext>
              </a:extLst>
            </p:cNvSpPr>
            <p:nvPr/>
          </p:nvSpPr>
          <p:spPr>
            <a:xfrm>
              <a:off x="7646035" y="1595755"/>
              <a:ext cx="128905" cy="41275"/>
            </a:xfrm>
            <a:custGeom>
              <a:avLst/>
              <a:gdLst/>
              <a:ahLst/>
              <a:cxnLst/>
              <a:rect l="0" t="0" r="128905" b="41275"/>
              <a:pathLst>
                <a:path w="128905" h="41275">
                  <a:moveTo>
                    <a:pt x="13708" y="0"/>
                  </a:moveTo>
                  <a:cubicBezTo>
                    <a:pt x="7866" y="0"/>
                    <a:pt x="1947" y="3864"/>
                    <a:pt x="0" y="9739"/>
                  </a:cubicBezTo>
                  <a:cubicBezTo>
                    <a:pt x="0" y="13603"/>
                    <a:pt x="3972" y="19400"/>
                    <a:pt x="9813" y="21333"/>
                  </a:cubicBezTo>
                  <a:lnTo>
                    <a:pt x="115196" y="40733"/>
                  </a:lnTo>
                  <a:cubicBezTo>
                    <a:pt x="116209" y="41043"/>
                    <a:pt x="117299" y="41197"/>
                    <a:pt x="118312" y="41197"/>
                  </a:cubicBezTo>
                  <a:cubicBezTo>
                    <a:pt x="122985" y="41197"/>
                    <a:pt x="126879" y="37719"/>
                    <a:pt x="126879" y="32927"/>
                  </a:cubicBezTo>
                  <a:cubicBezTo>
                    <a:pt x="128905" y="27130"/>
                    <a:pt x="124932" y="21333"/>
                    <a:pt x="119091" y="19400"/>
                  </a:cubicBezTo>
                  <a:lnTo>
                    <a:pt x="13708" y="0"/>
                  </a:ln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8" name="Google Shape;616;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E52U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BTAAANoMAADQMAAAGw0AAAAAAAAmAAAACAAAAP//////////"/>
                </a:ext>
              </a:extLst>
            </p:cNvSpPr>
            <p:nvPr/>
          </p:nvSpPr>
          <p:spPr>
            <a:xfrm>
              <a:off x="7806055" y="2089150"/>
              <a:ext cx="128905" cy="41275"/>
            </a:xfrm>
            <a:custGeom>
              <a:avLst/>
              <a:gdLst/>
              <a:ahLst/>
              <a:cxnLst/>
              <a:rect l="0" t="0" r="128905" b="41275"/>
              <a:pathLst>
                <a:path w="128905" h="41275">
                  <a:moveTo>
                    <a:pt x="10591" y="77"/>
                  </a:moveTo>
                  <a:cubicBezTo>
                    <a:pt x="5997" y="77"/>
                    <a:pt x="2025" y="3555"/>
                    <a:pt x="2025" y="8270"/>
                  </a:cubicBezTo>
                  <a:cubicBezTo>
                    <a:pt x="77" y="14144"/>
                    <a:pt x="3972" y="19941"/>
                    <a:pt x="9813" y="19941"/>
                  </a:cubicBezTo>
                  <a:lnTo>
                    <a:pt x="115196" y="41197"/>
                  </a:lnTo>
                  <a:cubicBezTo>
                    <a:pt x="121038" y="41197"/>
                    <a:pt x="126957" y="37333"/>
                    <a:pt x="128905" y="31535"/>
                  </a:cubicBezTo>
                  <a:cubicBezTo>
                    <a:pt x="128905" y="25738"/>
                    <a:pt x="125010" y="19941"/>
                    <a:pt x="119091" y="19941"/>
                  </a:cubicBezTo>
                  <a:lnTo>
                    <a:pt x="13708" y="541"/>
                  </a:lnTo>
                  <a:cubicBezTo>
                    <a:pt x="12694" y="231"/>
                    <a:pt x="11605" y="77"/>
                    <a:pt x="10591" y="77"/>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7" name="Google Shape;617;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E6cH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zi8AAKAKAABuMAAANwsAAAAAAAAmAAAACAAAAP//////////"/>
                </a:ext>
              </a:extLst>
            </p:cNvSpPr>
            <p:nvPr/>
          </p:nvSpPr>
          <p:spPr>
            <a:xfrm>
              <a:off x="7771130" y="1727200"/>
              <a:ext cx="101600" cy="95885"/>
            </a:xfrm>
            <a:custGeom>
              <a:avLst/>
              <a:gdLst/>
              <a:ahLst/>
              <a:cxnLst/>
              <a:rect l="0" t="0" r="101600" b="95885"/>
              <a:pathLst>
                <a:path w="101600" h="95885">
                  <a:moveTo>
                    <a:pt x="10752" y="78"/>
                  </a:moveTo>
                  <a:cubicBezTo>
                    <a:pt x="8337" y="78"/>
                    <a:pt x="5921" y="1094"/>
                    <a:pt x="3974" y="3047"/>
                  </a:cubicBezTo>
                  <a:cubicBezTo>
                    <a:pt x="0" y="6954"/>
                    <a:pt x="0" y="14769"/>
                    <a:pt x="3974" y="18675"/>
                  </a:cubicBezTo>
                  <a:lnTo>
                    <a:pt x="82044" y="93071"/>
                  </a:lnTo>
                  <a:cubicBezTo>
                    <a:pt x="83836" y="94869"/>
                    <a:pt x="86329" y="95806"/>
                    <a:pt x="88978" y="95806"/>
                  </a:cubicBezTo>
                  <a:cubicBezTo>
                    <a:pt x="92172" y="95806"/>
                    <a:pt x="95523" y="94400"/>
                    <a:pt x="97704" y="91118"/>
                  </a:cubicBezTo>
                  <a:cubicBezTo>
                    <a:pt x="101600" y="87210"/>
                    <a:pt x="101600" y="81349"/>
                    <a:pt x="95679" y="77442"/>
                  </a:cubicBezTo>
                  <a:lnTo>
                    <a:pt x="17609" y="3047"/>
                  </a:lnTo>
                  <a:cubicBezTo>
                    <a:pt x="15661" y="1094"/>
                    <a:pt x="13245" y="78"/>
                    <a:pt x="10752" y="78"/>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6" name="Google Shape;618;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wvcD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Fi8AAO8MAAC5LwAAhQ0AAAAAAAAmAAAACAAAAP//////////"/>
                </a:ext>
              </a:extLst>
            </p:cNvSpPr>
            <p:nvPr/>
          </p:nvSpPr>
          <p:spPr>
            <a:xfrm>
              <a:off x="7654290" y="2102485"/>
              <a:ext cx="103505" cy="95250"/>
            </a:xfrm>
            <a:custGeom>
              <a:avLst/>
              <a:gdLst/>
              <a:ahLst/>
              <a:cxnLst/>
              <a:rect l="0" t="0" r="103505" b="95250"/>
              <a:pathLst>
                <a:path w="103505" h="95250">
                  <a:moveTo>
                    <a:pt x="12772" y="0"/>
                  </a:moveTo>
                  <a:cubicBezTo>
                    <a:pt x="10280" y="0"/>
                    <a:pt x="7866" y="1008"/>
                    <a:pt x="5919" y="2945"/>
                  </a:cubicBezTo>
                  <a:cubicBezTo>
                    <a:pt x="77" y="8758"/>
                    <a:pt x="2024" y="14570"/>
                    <a:pt x="5919" y="18445"/>
                  </a:cubicBezTo>
                  <a:lnTo>
                    <a:pt x="83956" y="92305"/>
                  </a:lnTo>
                  <a:cubicBezTo>
                    <a:pt x="85903" y="94242"/>
                    <a:pt x="88395" y="95172"/>
                    <a:pt x="91043" y="95172"/>
                  </a:cubicBezTo>
                  <a:cubicBezTo>
                    <a:pt x="93769" y="95172"/>
                    <a:pt x="96651" y="94242"/>
                    <a:pt x="99610" y="92305"/>
                  </a:cubicBezTo>
                  <a:cubicBezTo>
                    <a:pt x="103505" y="86415"/>
                    <a:pt x="103505" y="80602"/>
                    <a:pt x="97663" y="76727"/>
                  </a:cubicBezTo>
                  <a:lnTo>
                    <a:pt x="19548" y="2945"/>
                  </a:lnTo>
                  <a:cubicBezTo>
                    <a:pt x="17601" y="1008"/>
                    <a:pt x="15186" y="0"/>
                    <a:pt x="12772" y="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5" name="Google Shape;619;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xhOn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GjEAAFYMAACrMQAA7QwAAAAAAAAmAAAACAAAAP//////////"/>
                </a:ext>
              </a:extLst>
            </p:cNvSpPr>
            <p:nvPr/>
          </p:nvSpPr>
          <p:spPr>
            <a:xfrm>
              <a:off x="7981950" y="2005330"/>
              <a:ext cx="92075" cy="95885"/>
            </a:xfrm>
            <a:custGeom>
              <a:avLst/>
              <a:gdLst/>
              <a:ahLst/>
              <a:cxnLst/>
              <a:rect l="0" t="0" r="92075" b="95885"/>
              <a:pathLst>
                <a:path w="92075" h="95885">
                  <a:moveTo>
                    <a:pt x="11792" y="0"/>
                  </a:moveTo>
                  <a:cubicBezTo>
                    <a:pt x="7809" y="0"/>
                    <a:pt x="5857" y="1950"/>
                    <a:pt x="3904" y="3978"/>
                  </a:cubicBezTo>
                  <a:cubicBezTo>
                    <a:pt x="0" y="7879"/>
                    <a:pt x="0" y="15681"/>
                    <a:pt x="3904" y="19582"/>
                  </a:cubicBezTo>
                  <a:lnTo>
                    <a:pt x="82234" y="91906"/>
                  </a:lnTo>
                  <a:cubicBezTo>
                    <a:pt x="84187" y="93856"/>
                    <a:pt x="88092" y="95885"/>
                    <a:pt x="90044" y="95885"/>
                  </a:cubicBezTo>
                  <a:lnTo>
                    <a:pt x="91996" y="95885"/>
                  </a:lnTo>
                  <a:cubicBezTo>
                    <a:pt x="90044" y="89955"/>
                    <a:pt x="90044" y="86054"/>
                    <a:pt x="88092" y="80203"/>
                  </a:cubicBezTo>
                  <a:cubicBezTo>
                    <a:pt x="88092" y="76302"/>
                    <a:pt x="86139" y="70450"/>
                    <a:pt x="86139" y="66549"/>
                  </a:cubicBezTo>
                  <a:lnTo>
                    <a:pt x="19602" y="3978"/>
                  </a:lnTo>
                  <a:cubicBezTo>
                    <a:pt x="17649" y="1950"/>
                    <a:pt x="13744" y="0"/>
                    <a:pt x="11792" y="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4" name="Google Shape;620;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8i0AAMMKAACRLgAAWQsAAAAAAAAmAAAACAAAAP//////////"/>
                </a:ext>
              </a:extLst>
            </p:cNvSpPr>
            <p:nvPr/>
          </p:nvSpPr>
          <p:spPr>
            <a:xfrm>
              <a:off x="7468870" y="1749425"/>
              <a:ext cx="100965" cy="95250"/>
            </a:xfrm>
            <a:custGeom>
              <a:avLst/>
              <a:gdLst/>
              <a:ahLst/>
              <a:cxnLst/>
              <a:rect l="0" t="0" r="100965" b="95250"/>
              <a:pathLst>
                <a:path w="100965" h="95250">
                  <a:moveTo>
                    <a:pt x="11768" y="0"/>
                  </a:moveTo>
                  <a:cubicBezTo>
                    <a:pt x="8826" y="0"/>
                    <a:pt x="6039" y="1476"/>
                    <a:pt x="3948" y="4662"/>
                  </a:cubicBezTo>
                  <a:cubicBezTo>
                    <a:pt x="77" y="8546"/>
                    <a:pt x="77" y="14451"/>
                    <a:pt x="3948" y="18335"/>
                  </a:cubicBezTo>
                  <a:lnTo>
                    <a:pt x="81530" y="92298"/>
                  </a:lnTo>
                  <a:cubicBezTo>
                    <a:pt x="83466" y="94240"/>
                    <a:pt x="86408" y="95250"/>
                    <a:pt x="89350" y="95250"/>
                  </a:cubicBezTo>
                  <a:cubicBezTo>
                    <a:pt x="92215" y="95250"/>
                    <a:pt x="95157" y="94240"/>
                    <a:pt x="97093" y="92298"/>
                  </a:cubicBezTo>
                  <a:cubicBezTo>
                    <a:pt x="100965" y="88413"/>
                    <a:pt x="100965" y="80644"/>
                    <a:pt x="97093" y="76759"/>
                  </a:cubicBezTo>
                  <a:lnTo>
                    <a:pt x="19434" y="2719"/>
                  </a:lnTo>
                  <a:cubicBezTo>
                    <a:pt x="16801" y="1010"/>
                    <a:pt x="14246" y="0"/>
                    <a:pt x="11768" y="0"/>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3" name="Google Shape;621;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0iMS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yCUAAP0SAABJKQAAShcAAAAAAAAmAAAACAAAAP//////////"/>
                </a:ext>
              </a:extLst>
            </p:cNvSpPr>
            <p:nvPr/>
          </p:nvSpPr>
          <p:spPr>
            <a:xfrm>
              <a:off x="6141720" y="3086735"/>
              <a:ext cx="569595" cy="699135"/>
            </a:xfrm>
            <a:custGeom>
              <a:avLst/>
              <a:gdLst/>
              <a:ahLst/>
              <a:cxnLst/>
              <a:rect l="0" t="0" r="569595" b="699135"/>
              <a:pathLst>
                <a:path w="569595" h="699135">
                  <a:moveTo>
                    <a:pt x="77" y="0"/>
                  </a:moveTo>
                  <a:lnTo>
                    <a:pt x="77" y="699135"/>
                  </a:lnTo>
                  <a:lnTo>
                    <a:pt x="555899" y="699135"/>
                  </a:lnTo>
                  <a:cubicBezTo>
                    <a:pt x="565626" y="658073"/>
                    <a:pt x="569517" y="615142"/>
                    <a:pt x="569517" y="572210"/>
                  </a:cubicBezTo>
                  <a:cubicBezTo>
                    <a:pt x="569517" y="255796"/>
                    <a:pt x="314055" y="0"/>
                    <a:pt x="77" y="0"/>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2" name="Google Shape;622;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8+PC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yCUAAEgWAADtJQAAghYAAAAAAAAmAAAACAAAAP//////////"/>
                </a:ext>
              </a:extLst>
            </p:cNvSpPr>
            <p:nvPr/>
          </p:nvSpPr>
          <p:spPr>
            <a:xfrm>
              <a:off x="6141720" y="3622040"/>
              <a:ext cx="23495" cy="36830"/>
            </a:xfrm>
            <a:custGeom>
              <a:avLst/>
              <a:gdLst/>
              <a:ahLst/>
              <a:cxnLst/>
              <a:rect l="0" t="0" r="23495" b="36830"/>
              <a:pathLst>
                <a:path w="23495" h="36830">
                  <a:moveTo>
                    <a:pt x="77" y="0"/>
                  </a:moveTo>
                  <a:lnTo>
                    <a:pt x="77" y="29032"/>
                  </a:lnTo>
                  <a:lnTo>
                    <a:pt x="3967" y="34900"/>
                  </a:lnTo>
                  <a:cubicBezTo>
                    <a:pt x="7857" y="36830"/>
                    <a:pt x="9802" y="36830"/>
                    <a:pt x="11747" y="36830"/>
                  </a:cubicBezTo>
                  <a:cubicBezTo>
                    <a:pt x="15637" y="36830"/>
                    <a:pt x="17660" y="36830"/>
                    <a:pt x="19605" y="34900"/>
                  </a:cubicBezTo>
                  <a:cubicBezTo>
                    <a:pt x="23495" y="29032"/>
                    <a:pt x="23495" y="23241"/>
                    <a:pt x="19605" y="19380"/>
                  </a:cubicBezTo>
                  <a:lnTo>
                    <a:pt x="77" y="-148"/>
                  </a:ln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1" name="Google Shape;623;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JyYAADQVAADEJgAAzhUAAAAAAAAmAAAACAAAAP//////////"/>
                </a:ext>
              </a:extLst>
            </p:cNvSpPr>
            <p:nvPr/>
          </p:nvSpPr>
          <p:spPr>
            <a:xfrm>
              <a:off x="6202045" y="3446780"/>
              <a:ext cx="99695" cy="97790"/>
            </a:xfrm>
            <a:custGeom>
              <a:avLst/>
              <a:gdLst/>
              <a:ahLst/>
              <a:cxnLst/>
              <a:rect l="0" t="0" r="99695" b="97790"/>
              <a:pathLst>
                <a:path w="99695" h="97790">
                  <a:moveTo>
                    <a:pt x="11760" y="0"/>
                  </a:moveTo>
                  <a:cubicBezTo>
                    <a:pt x="8879" y="0"/>
                    <a:pt x="5919" y="1014"/>
                    <a:pt x="3972" y="2963"/>
                  </a:cubicBezTo>
                  <a:cubicBezTo>
                    <a:pt x="77" y="6862"/>
                    <a:pt x="77" y="14661"/>
                    <a:pt x="3972" y="18560"/>
                  </a:cubicBezTo>
                  <a:lnTo>
                    <a:pt x="82092" y="94827"/>
                  </a:lnTo>
                  <a:cubicBezTo>
                    <a:pt x="84039" y="96776"/>
                    <a:pt x="86454" y="97712"/>
                    <a:pt x="88868" y="97712"/>
                  </a:cubicBezTo>
                  <a:cubicBezTo>
                    <a:pt x="91361" y="97712"/>
                    <a:pt x="93775" y="96776"/>
                    <a:pt x="95722" y="94827"/>
                  </a:cubicBezTo>
                  <a:cubicBezTo>
                    <a:pt x="99617" y="88978"/>
                    <a:pt x="99617" y="83051"/>
                    <a:pt x="95722" y="79152"/>
                  </a:cubicBezTo>
                  <a:lnTo>
                    <a:pt x="19627" y="3057"/>
                  </a:lnTo>
                  <a:cubicBezTo>
                    <a:pt x="17601" y="1014"/>
                    <a:pt x="14720" y="0"/>
                    <a:pt x="11760"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0" name="Google Shape;624;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MwMz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KScAAHQUAABOJwAAPxUAAAAAAAAmAAAACAAAAP//////////"/>
                </a:ext>
              </a:extLst>
            </p:cNvSpPr>
            <p:nvPr/>
          </p:nvSpPr>
          <p:spPr>
            <a:xfrm>
              <a:off x="6365875" y="3324860"/>
              <a:ext cx="23495" cy="128905"/>
            </a:xfrm>
            <a:custGeom>
              <a:avLst/>
              <a:gdLst/>
              <a:ahLst/>
              <a:cxnLst/>
              <a:rect l="0" t="0" r="23495" b="128905"/>
              <a:pathLst>
                <a:path w="23495" h="128905">
                  <a:moveTo>
                    <a:pt x="9835" y="77"/>
                  </a:moveTo>
                  <a:cubicBezTo>
                    <a:pt x="3902" y="77"/>
                    <a:pt x="0" y="5915"/>
                    <a:pt x="0" y="11754"/>
                  </a:cubicBezTo>
                  <a:lnTo>
                    <a:pt x="1951" y="119097"/>
                  </a:lnTo>
                  <a:cubicBezTo>
                    <a:pt x="1951" y="124935"/>
                    <a:pt x="7805" y="128827"/>
                    <a:pt x="13737" y="128827"/>
                  </a:cubicBezTo>
                  <a:cubicBezTo>
                    <a:pt x="19592" y="128827"/>
                    <a:pt x="23495" y="124935"/>
                    <a:pt x="23495" y="117150"/>
                  </a:cubicBezTo>
                  <a:lnTo>
                    <a:pt x="21543" y="9807"/>
                  </a:lnTo>
                  <a:cubicBezTo>
                    <a:pt x="21543" y="3969"/>
                    <a:pt x="15689" y="77"/>
                    <a:pt x="9835" y="77"/>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9" name="Google Shape;625;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c7cD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GSgAAFkWAABBKAAAJRcAAAAAAAAmAAAACAAAAP//////////"/>
                </a:ext>
              </a:extLst>
            </p:cNvSpPr>
            <p:nvPr/>
          </p:nvSpPr>
          <p:spPr>
            <a:xfrm>
              <a:off x="6518275" y="3632835"/>
              <a:ext cx="25400" cy="129540"/>
            </a:xfrm>
            <a:custGeom>
              <a:avLst/>
              <a:gdLst/>
              <a:ahLst/>
              <a:cxnLst/>
              <a:rect l="0" t="0" r="25400" b="129540"/>
              <a:pathLst>
                <a:path w="25400" h="129540">
                  <a:moveTo>
                    <a:pt x="12077" y="78"/>
                  </a:moveTo>
                  <a:cubicBezTo>
                    <a:pt x="11375" y="78"/>
                    <a:pt x="10518" y="156"/>
                    <a:pt x="9739" y="468"/>
                  </a:cubicBezTo>
                  <a:cubicBezTo>
                    <a:pt x="3896" y="468"/>
                    <a:pt x="0" y="4370"/>
                    <a:pt x="0" y="10223"/>
                  </a:cubicBezTo>
                  <a:lnTo>
                    <a:pt x="3896" y="117835"/>
                  </a:lnTo>
                  <a:cubicBezTo>
                    <a:pt x="3896" y="123687"/>
                    <a:pt x="7791" y="129540"/>
                    <a:pt x="13713" y="129540"/>
                  </a:cubicBezTo>
                  <a:cubicBezTo>
                    <a:pt x="19556" y="127589"/>
                    <a:pt x="25400" y="123687"/>
                    <a:pt x="25400" y="117835"/>
                  </a:cubicBezTo>
                  <a:lnTo>
                    <a:pt x="21504" y="10223"/>
                  </a:lnTo>
                  <a:cubicBezTo>
                    <a:pt x="21504" y="5150"/>
                    <a:pt x="17063" y="78"/>
                    <a:pt x="12077" y="78"/>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8" name="Google Shape;626;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ExNz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iYAABYWAADJJwAAWBYAAAAAAAAmAAAACAAAAP//////////"/>
                </a:ext>
              </a:extLst>
            </p:cNvSpPr>
            <p:nvPr/>
          </p:nvSpPr>
          <p:spPr>
            <a:xfrm>
              <a:off x="6338570" y="3590290"/>
              <a:ext cx="128905" cy="41910"/>
            </a:xfrm>
            <a:custGeom>
              <a:avLst/>
              <a:gdLst/>
              <a:ahLst/>
              <a:cxnLst/>
              <a:rect l="0" t="0" r="128905" b="41910"/>
              <a:pathLst>
                <a:path w="128905" h="41910">
                  <a:moveTo>
                    <a:pt x="118312" y="77"/>
                  </a:moveTo>
                  <a:cubicBezTo>
                    <a:pt x="117299" y="77"/>
                    <a:pt x="116209" y="232"/>
                    <a:pt x="115196" y="542"/>
                  </a:cubicBezTo>
                  <a:lnTo>
                    <a:pt x="9813" y="19987"/>
                  </a:lnTo>
                  <a:cubicBezTo>
                    <a:pt x="3894" y="21923"/>
                    <a:pt x="0" y="27733"/>
                    <a:pt x="1947" y="33543"/>
                  </a:cubicBezTo>
                  <a:cubicBezTo>
                    <a:pt x="3582" y="38346"/>
                    <a:pt x="7866" y="41833"/>
                    <a:pt x="12540" y="41833"/>
                  </a:cubicBezTo>
                  <a:cubicBezTo>
                    <a:pt x="13552" y="41833"/>
                    <a:pt x="14565" y="41678"/>
                    <a:pt x="15655" y="41368"/>
                  </a:cubicBezTo>
                  <a:lnTo>
                    <a:pt x="119091" y="19987"/>
                  </a:lnTo>
                  <a:cubicBezTo>
                    <a:pt x="124932" y="19987"/>
                    <a:pt x="128827" y="14177"/>
                    <a:pt x="128827" y="8367"/>
                  </a:cubicBezTo>
                  <a:cubicBezTo>
                    <a:pt x="127269" y="3564"/>
                    <a:pt x="122985" y="77"/>
                    <a:pt x="118312" y="77"/>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7" name="Google Shape;627;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8yUAADwUAAC4JgAAmxQAAAAAAAAmAAAACAAAAP//////////"/>
                </a:ext>
              </a:extLst>
            </p:cNvSpPr>
            <p:nvPr/>
          </p:nvSpPr>
          <p:spPr>
            <a:xfrm>
              <a:off x="6169025" y="3289300"/>
              <a:ext cx="125095" cy="60325"/>
            </a:xfrm>
            <a:custGeom>
              <a:avLst/>
              <a:gdLst/>
              <a:ahLst/>
              <a:cxnLst/>
              <a:rect l="0" t="0" r="125095" b="60325"/>
              <a:pathLst>
                <a:path w="125095" h="60325">
                  <a:moveTo>
                    <a:pt x="12158" y="0"/>
                  </a:moveTo>
                  <a:cubicBezTo>
                    <a:pt x="8261" y="0"/>
                    <a:pt x="3507" y="2266"/>
                    <a:pt x="2026" y="6642"/>
                  </a:cubicBezTo>
                  <a:cubicBezTo>
                    <a:pt x="77" y="12502"/>
                    <a:pt x="3974" y="18363"/>
                    <a:pt x="7872" y="20316"/>
                  </a:cubicBezTo>
                  <a:lnTo>
                    <a:pt x="109428" y="59543"/>
                  </a:lnTo>
                  <a:cubicBezTo>
                    <a:pt x="110909" y="60012"/>
                    <a:pt x="112390" y="60246"/>
                    <a:pt x="113793" y="60246"/>
                  </a:cubicBezTo>
                  <a:cubicBezTo>
                    <a:pt x="118002" y="60246"/>
                    <a:pt x="121665" y="58058"/>
                    <a:pt x="123146" y="53604"/>
                  </a:cubicBezTo>
                  <a:cubicBezTo>
                    <a:pt x="125095" y="47744"/>
                    <a:pt x="123146" y="41883"/>
                    <a:pt x="117300" y="39930"/>
                  </a:cubicBezTo>
                  <a:lnTo>
                    <a:pt x="15666" y="781"/>
                  </a:lnTo>
                  <a:cubicBezTo>
                    <a:pt x="14730" y="234"/>
                    <a:pt x="13483" y="0"/>
                    <a:pt x="12158"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6" name="Google Shape;628;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E6bG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KiYAAKMWAADvJgAABBcAAAAAAAAmAAAACAAAAP//////////"/>
                </a:ext>
              </a:extLst>
            </p:cNvSpPr>
            <p:nvPr/>
          </p:nvSpPr>
          <p:spPr>
            <a:xfrm>
              <a:off x="6203950" y="3679825"/>
              <a:ext cx="125095" cy="61595"/>
            </a:xfrm>
            <a:custGeom>
              <a:avLst/>
              <a:gdLst/>
              <a:ahLst/>
              <a:cxnLst/>
              <a:rect l="0" t="0" r="125095" b="61595"/>
              <a:pathLst>
                <a:path w="125095" h="61595">
                  <a:moveTo>
                    <a:pt x="12626" y="77"/>
                  </a:moveTo>
                  <a:cubicBezTo>
                    <a:pt x="7872" y="77"/>
                    <a:pt x="3663" y="3582"/>
                    <a:pt x="2026" y="8409"/>
                  </a:cubicBezTo>
                  <a:cubicBezTo>
                    <a:pt x="77" y="12303"/>
                    <a:pt x="2026" y="20090"/>
                    <a:pt x="7872" y="22037"/>
                  </a:cubicBezTo>
                  <a:lnTo>
                    <a:pt x="107480" y="61049"/>
                  </a:lnTo>
                  <a:cubicBezTo>
                    <a:pt x="108571" y="61439"/>
                    <a:pt x="109662" y="61595"/>
                    <a:pt x="110753" y="61595"/>
                  </a:cubicBezTo>
                  <a:cubicBezTo>
                    <a:pt x="115430" y="61595"/>
                    <a:pt x="119561" y="58402"/>
                    <a:pt x="121197" y="55209"/>
                  </a:cubicBezTo>
                  <a:cubicBezTo>
                    <a:pt x="125095" y="49369"/>
                    <a:pt x="121197" y="43529"/>
                    <a:pt x="115352" y="39635"/>
                  </a:cubicBezTo>
                  <a:lnTo>
                    <a:pt x="15666" y="545"/>
                  </a:lnTo>
                  <a:cubicBezTo>
                    <a:pt x="14652" y="233"/>
                    <a:pt x="13639" y="77"/>
                    <a:pt x="12626" y="77"/>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5" name="Google Shape;629;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Q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Bsdm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QAAFEqjgEAAAAAAAAAAAAAAAAAAAAAAAAAAAAAAAAAAAAAAAAAAP///wJ/f38A/+QAA8zMzADAwP8Af39/AAAAAAAAAAAAAAAAAAAAAAAAAAAAIQAAABgAAAAUAAAAzCcAAFUVAACIKAAAtRUAAAAAAAAmAAAACAAAAP//////////"/>
                </a:ext>
              </a:extLst>
            </p:cNvSpPr>
            <p:nvPr/>
          </p:nvSpPr>
          <p:spPr>
            <a:xfrm>
              <a:off x="6469380" y="3467735"/>
              <a:ext cx="119380" cy="60960"/>
            </a:xfrm>
            <a:custGeom>
              <a:avLst/>
              <a:gdLst/>
              <a:ahLst/>
              <a:cxnLst/>
              <a:rect l="0" t="0" r="119380" b="60960"/>
              <a:pathLst>
                <a:path w="119380" h="60960">
                  <a:moveTo>
                    <a:pt x="13030" y="78"/>
                  </a:moveTo>
                  <a:cubicBezTo>
                    <a:pt x="11782" y="78"/>
                    <a:pt x="10768" y="545"/>
                    <a:pt x="9831" y="1557"/>
                  </a:cubicBezTo>
                  <a:cubicBezTo>
                    <a:pt x="5930" y="1557"/>
                    <a:pt x="3979" y="3503"/>
                    <a:pt x="2029" y="7396"/>
                  </a:cubicBezTo>
                  <a:cubicBezTo>
                    <a:pt x="78" y="13235"/>
                    <a:pt x="3979" y="19074"/>
                    <a:pt x="9831" y="21021"/>
                  </a:cubicBezTo>
                  <a:lnTo>
                    <a:pt x="109549" y="60026"/>
                  </a:lnTo>
                  <a:cubicBezTo>
                    <a:pt x="110173" y="60726"/>
                    <a:pt x="111109" y="60960"/>
                    <a:pt x="112046" y="60960"/>
                  </a:cubicBezTo>
                  <a:cubicBezTo>
                    <a:pt x="113918" y="60960"/>
                    <a:pt x="116103" y="60026"/>
                    <a:pt x="117351" y="60026"/>
                  </a:cubicBezTo>
                  <a:lnTo>
                    <a:pt x="119302" y="60026"/>
                  </a:lnTo>
                  <a:cubicBezTo>
                    <a:pt x="115401" y="54187"/>
                    <a:pt x="113450" y="50294"/>
                    <a:pt x="109549" y="46401"/>
                  </a:cubicBezTo>
                  <a:cubicBezTo>
                    <a:pt x="107598" y="42509"/>
                    <a:pt x="105647" y="38616"/>
                    <a:pt x="101746" y="34723"/>
                  </a:cubicBezTo>
                  <a:lnTo>
                    <a:pt x="17634" y="1557"/>
                  </a:lnTo>
                  <a:cubicBezTo>
                    <a:pt x="15683" y="545"/>
                    <a:pt x="14201" y="78"/>
                    <a:pt x="13030" y="78"/>
                  </a:cubicBezTo>
                  <a:close/>
                </a:path>
              </a:pathLst>
            </a:custGeom>
            <a:solidFill>
              <a:srgbClr val="FFE400"/>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4" name="Google Shape;630;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3SkAALYIAAAQMgAA3A4AAAAAAAAmAAAACAAAAP//////////"/>
                </a:ext>
              </a:extLst>
            </p:cNvSpPr>
            <p:nvPr/>
          </p:nvSpPr>
          <p:spPr>
            <a:xfrm>
              <a:off x="6805295" y="1416050"/>
              <a:ext cx="1332865" cy="999490"/>
            </a:xfrm>
            <a:custGeom>
              <a:avLst/>
              <a:gdLst/>
              <a:ahLst/>
              <a:cxnLst/>
              <a:rect l="0" t="0" r="1332865" b="999490"/>
              <a:pathLst>
                <a:path w="1332865" h="999490">
                  <a:moveTo>
                    <a:pt x="421527" y="52728"/>
                  </a:moveTo>
                  <a:cubicBezTo>
                    <a:pt x="423474" y="54675"/>
                    <a:pt x="425420" y="54675"/>
                    <a:pt x="427367" y="56622"/>
                  </a:cubicBezTo>
                  <a:cubicBezTo>
                    <a:pt x="456641" y="72277"/>
                    <a:pt x="476184" y="97667"/>
                    <a:pt x="483970" y="128899"/>
                  </a:cubicBezTo>
                  <a:cubicBezTo>
                    <a:pt x="495649" y="173760"/>
                    <a:pt x="468320" y="244012"/>
                    <a:pt x="429313" y="271349"/>
                  </a:cubicBezTo>
                  <a:cubicBezTo>
                    <a:pt x="419347" y="278047"/>
                    <a:pt x="406189" y="284044"/>
                    <a:pt x="390929" y="284044"/>
                  </a:cubicBezTo>
                  <a:cubicBezTo>
                    <a:pt x="379405" y="284044"/>
                    <a:pt x="366637" y="280617"/>
                    <a:pt x="353245" y="271349"/>
                  </a:cubicBezTo>
                  <a:cubicBezTo>
                    <a:pt x="323970" y="251878"/>
                    <a:pt x="322024" y="210833"/>
                    <a:pt x="327863" y="181548"/>
                  </a:cubicBezTo>
                  <a:cubicBezTo>
                    <a:pt x="339542" y="130846"/>
                    <a:pt x="374656" y="83959"/>
                    <a:pt x="421527" y="52728"/>
                  </a:cubicBezTo>
                  <a:close/>
                  <a:moveTo>
                    <a:pt x="590559" y="78"/>
                  </a:moveTo>
                  <a:cubicBezTo>
                    <a:pt x="552563" y="78"/>
                    <a:pt x="514568" y="5763"/>
                    <a:pt x="478130" y="17602"/>
                  </a:cubicBezTo>
                  <a:cubicBezTo>
                    <a:pt x="458588" y="25390"/>
                    <a:pt x="439045" y="33257"/>
                    <a:pt x="421527" y="44939"/>
                  </a:cubicBezTo>
                  <a:cubicBezTo>
                    <a:pt x="398481" y="35048"/>
                    <a:pt x="372320" y="30141"/>
                    <a:pt x="344836" y="30141"/>
                  </a:cubicBezTo>
                  <a:cubicBezTo>
                    <a:pt x="323424" y="30141"/>
                    <a:pt x="301235" y="33101"/>
                    <a:pt x="279043" y="39098"/>
                  </a:cubicBezTo>
                  <a:cubicBezTo>
                    <a:pt x="179542" y="68382"/>
                    <a:pt x="0" y="164024"/>
                    <a:pt x="41031" y="320183"/>
                  </a:cubicBezTo>
                  <a:lnTo>
                    <a:pt x="46871" y="318235"/>
                  </a:lnTo>
                  <a:cubicBezTo>
                    <a:pt x="7863" y="167919"/>
                    <a:pt x="183435" y="74224"/>
                    <a:pt x="280992" y="44939"/>
                  </a:cubicBezTo>
                  <a:cubicBezTo>
                    <a:pt x="301547" y="38942"/>
                    <a:pt x="322335" y="35983"/>
                    <a:pt x="342500" y="35983"/>
                  </a:cubicBezTo>
                  <a:cubicBezTo>
                    <a:pt x="368272" y="35983"/>
                    <a:pt x="392875" y="40889"/>
                    <a:pt x="413741" y="50781"/>
                  </a:cubicBezTo>
                  <a:cubicBezTo>
                    <a:pt x="366870" y="82012"/>
                    <a:pt x="333702" y="128899"/>
                    <a:pt x="322024" y="179601"/>
                  </a:cubicBezTo>
                  <a:cubicBezTo>
                    <a:pt x="314158" y="210833"/>
                    <a:pt x="318129" y="255772"/>
                    <a:pt x="349352" y="277190"/>
                  </a:cubicBezTo>
                  <a:cubicBezTo>
                    <a:pt x="364689" y="287471"/>
                    <a:pt x="378938" y="291365"/>
                    <a:pt x="391707" y="291365"/>
                  </a:cubicBezTo>
                  <a:cubicBezTo>
                    <a:pt x="408213" y="291365"/>
                    <a:pt x="422228" y="284901"/>
                    <a:pt x="433206" y="277190"/>
                  </a:cubicBezTo>
                  <a:cubicBezTo>
                    <a:pt x="474238" y="247906"/>
                    <a:pt x="503512" y="173760"/>
                    <a:pt x="489809" y="128899"/>
                  </a:cubicBezTo>
                  <a:cubicBezTo>
                    <a:pt x="482023" y="93695"/>
                    <a:pt x="460534" y="68382"/>
                    <a:pt x="431259" y="50781"/>
                  </a:cubicBezTo>
                  <a:cubicBezTo>
                    <a:pt x="429313" y="50781"/>
                    <a:pt x="429313" y="48833"/>
                    <a:pt x="427367" y="48833"/>
                  </a:cubicBezTo>
                  <a:cubicBezTo>
                    <a:pt x="444963" y="39098"/>
                    <a:pt x="462481" y="29285"/>
                    <a:pt x="480077" y="23443"/>
                  </a:cubicBezTo>
                  <a:cubicBezTo>
                    <a:pt x="515581" y="11605"/>
                    <a:pt x="552953" y="5841"/>
                    <a:pt x="590481" y="5841"/>
                  </a:cubicBezTo>
                  <a:cubicBezTo>
                    <a:pt x="695122" y="5841"/>
                    <a:pt x="801478" y="50391"/>
                    <a:pt x="876223" y="130846"/>
                  </a:cubicBezTo>
                  <a:cubicBezTo>
                    <a:pt x="932748" y="191362"/>
                    <a:pt x="960077" y="263561"/>
                    <a:pt x="948398" y="329918"/>
                  </a:cubicBezTo>
                  <a:cubicBezTo>
                    <a:pt x="938665" y="388487"/>
                    <a:pt x="903473" y="439268"/>
                    <a:pt x="868359" y="486076"/>
                  </a:cubicBezTo>
                  <a:cubicBezTo>
                    <a:pt x="829352" y="540751"/>
                    <a:pt x="788398" y="595426"/>
                    <a:pt x="782481" y="665678"/>
                  </a:cubicBezTo>
                  <a:cubicBezTo>
                    <a:pt x="778588" y="714433"/>
                    <a:pt x="794237" y="759373"/>
                    <a:pt x="827405" y="784763"/>
                  </a:cubicBezTo>
                  <a:cubicBezTo>
                    <a:pt x="847804" y="800729"/>
                    <a:pt x="875755" y="809141"/>
                    <a:pt x="906510" y="809141"/>
                  </a:cubicBezTo>
                  <a:cubicBezTo>
                    <a:pt x="916943" y="809141"/>
                    <a:pt x="927687" y="808206"/>
                    <a:pt x="938665" y="806181"/>
                  </a:cubicBezTo>
                  <a:cubicBezTo>
                    <a:pt x="969887" y="798393"/>
                    <a:pt x="1003055" y="784763"/>
                    <a:pt x="1032329" y="773002"/>
                  </a:cubicBezTo>
                  <a:cubicBezTo>
                    <a:pt x="1075230" y="754622"/>
                    <a:pt x="1119298" y="734995"/>
                    <a:pt x="1163677" y="734995"/>
                  </a:cubicBezTo>
                  <a:cubicBezTo>
                    <a:pt x="1175823" y="734995"/>
                    <a:pt x="1187969" y="736475"/>
                    <a:pt x="1200115" y="739824"/>
                  </a:cubicBezTo>
                  <a:cubicBezTo>
                    <a:pt x="1244962" y="751584"/>
                    <a:pt x="1285993" y="788657"/>
                    <a:pt x="1307405" y="841385"/>
                  </a:cubicBezTo>
                  <a:cubicBezTo>
                    <a:pt x="1326947" y="890140"/>
                    <a:pt x="1325001" y="942868"/>
                    <a:pt x="1323054" y="997543"/>
                  </a:cubicBezTo>
                  <a:lnTo>
                    <a:pt x="1323054" y="999490"/>
                  </a:lnTo>
                  <a:lnTo>
                    <a:pt x="1328894" y="999490"/>
                  </a:lnTo>
                  <a:lnTo>
                    <a:pt x="1328894" y="997543"/>
                  </a:lnTo>
                  <a:cubicBezTo>
                    <a:pt x="1330840" y="944815"/>
                    <a:pt x="1332787" y="890140"/>
                    <a:pt x="1313322" y="837413"/>
                  </a:cubicBezTo>
                  <a:cubicBezTo>
                    <a:pt x="1291833" y="784763"/>
                    <a:pt x="1250879" y="745665"/>
                    <a:pt x="1202062" y="732035"/>
                  </a:cubicBezTo>
                  <a:cubicBezTo>
                    <a:pt x="1189760" y="729231"/>
                    <a:pt x="1177536" y="727985"/>
                    <a:pt x="1165546" y="727985"/>
                  </a:cubicBezTo>
                  <a:cubicBezTo>
                    <a:pt x="1118597" y="727985"/>
                    <a:pt x="1073828" y="746989"/>
                    <a:pt x="1030305" y="767161"/>
                  </a:cubicBezTo>
                  <a:cubicBezTo>
                    <a:pt x="999084" y="778921"/>
                    <a:pt x="967862" y="792551"/>
                    <a:pt x="938665" y="798393"/>
                  </a:cubicBezTo>
                  <a:cubicBezTo>
                    <a:pt x="926286" y="801196"/>
                    <a:pt x="914296" y="802520"/>
                    <a:pt x="902850" y="802520"/>
                  </a:cubicBezTo>
                  <a:cubicBezTo>
                    <a:pt x="874432" y="802520"/>
                    <a:pt x="849361" y="794187"/>
                    <a:pt x="831298" y="778921"/>
                  </a:cubicBezTo>
                  <a:cubicBezTo>
                    <a:pt x="800077" y="755478"/>
                    <a:pt x="784505" y="712486"/>
                    <a:pt x="788398" y="665678"/>
                  </a:cubicBezTo>
                  <a:cubicBezTo>
                    <a:pt x="794237" y="597373"/>
                    <a:pt x="835191" y="542698"/>
                    <a:pt x="872252" y="489971"/>
                  </a:cubicBezTo>
                  <a:cubicBezTo>
                    <a:pt x="909390" y="441215"/>
                    <a:pt x="944505" y="392381"/>
                    <a:pt x="956184" y="329918"/>
                  </a:cubicBezTo>
                  <a:cubicBezTo>
                    <a:pt x="965916" y="263561"/>
                    <a:pt x="938665" y="189415"/>
                    <a:pt x="880116" y="126952"/>
                  </a:cubicBezTo>
                  <a:cubicBezTo>
                    <a:pt x="803892" y="44939"/>
                    <a:pt x="696992" y="78"/>
                    <a:pt x="590559" y="78"/>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3" name="Google Shape;631;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E6cH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Li8AAMcNAACoMAAALQ4AAAAAAAAmAAAACAAAAP//////////"/>
                </a:ext>
              </a:extLst>
            </p:cNvSpPr>
            <p:nvPr/>
          </p:nvSpPr>
          <p:spPr>
            <a:xfrm>
              <a:off x="7669530" y="2239645"/>
              <a:ext cx="240030" cy="64770"/>
            </a:xfrm>
            <a:custGeom>
              <a:avLst/>
              <a:gdLst/>
              <a:ahLst/>
              <a:cxnLst/>
              <a:rect l="0" t="0" r="240030" b="64770"/>
              <a:pathLst>
                <a:path w="240030" h="64770">
                  <a:moveTo>
                    <a:pt x="120988" y="78"/>
                  </a:moveTo>
                  <a:cubicBezTo>
                    <a:pt x="107363" y="78"/>
                    <a:pt x="95607" y="78"/>
                    <a:pt x="83929" y="3985"/>
                  </a:cubicBezTo>
                  <a:cubicBezTo>
                    <a:pt x="80036" y="5938"/>
                    <a:pt x="76143" y="5938"/>
                    <a:pt x="72172" y="7891"/>
                  </a:cubicBezTo>
                  <a:cubicBezTo>
                    <a:pt x="42977" y="17736"/>
                    <a:pt x="17595" y="39221"/>
                    <a:pt x="0" y="64692"/>
                  </a:cubicBezTo>
                  <a:lnTo>
                    <a:pt x="240030" y="64692"/>
                  </a:lnTo>
                  <a:cubicBezTo>
                    <a:pt x="222435" y="37268"/>
                    <a:pt x="195107" y="15704"/>
                    <a:pt x="163887" y="5938"/>
                  </a:cubicBezTo>
                  <a:cubicBezTo>
                    <a:pt x="159994" y="3985"/>
                    <a:pt x="156101" y="3985"/>
                    <a:pt x="152208" y="2031"/>
                  </a:cubicBezTo>
                  <a:cubicBezTo>
                    <a:pt x="140530" y="78"/>
                    <a:pt x="130720" y="78"/>
                    <a:pt x="120988" y="78"/>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2" name="Google Shape;632;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HA6bn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vC4AABEMAADRLwAAFA4AAAAAAAAmAAAACAAAAP//////////"/>
                </a:ext>
              </a:extLst>
            </p:cNvSpPr>
            <p:nvPr/>
          </p:nvSpPr>
          <p:spPr>
            <a:xfrm>
              <a:off x="7597140" y="1961515"/>
              <a:ext cx="175895" cy="327025"/>
            </a:xfrm>
            <a:custGeom>
              <a:avLst/>
              <a:gdLst/>
              <a:ahLst/>
              <a:cxnLst/>
              <a:rect l="0" t="0" r="175895" b="327025"/>
              <a:pathLst>
                <a:path w="175895" h="327025">
                  <a:moveTo>
                    <a:pt x="7325" y="77"/>
                  </a:moveTo>
                  <a:cubicBezTo>
                    <a:pt x="6234" y="77"/>
                    <a:pt x="5143" y="311"/>
                    <a:pt x="3974" y="857"/>
                  </a:cubicBezTo>
                  <a:cubicBezTo>
                    <a:pt x="2026" y="2805"/>
                    <a:pt x="77" y="6701"/>
                    <a:pt x="2026" y="8648"/>
                  </a:cubicBezTo>
                  <a:lnTo>
                    <a:pt x="164127" y="323051"/>
                  </a:lnTo>
                  <a:cubicBezTo>
                    <a:pt x="164127" y="324999"/>
                    <a:pt x="168023" y="327025"/>
                    <a:pt x="169972" y="327025"/>
                  </a:cubicBezTo>
                  <a:lnTo>
                    <a:pt x="171920" y="327025"/>
                  </a:lnTo>
                  <a:cubicBezTo>
                    <a:pt x="175817" y="324999"/>
                    <a:pt x="175817" y="321103"/>
                    <a:pt x="173868" y="319155"/>
                  </a:cubicBezTo>
                  <a:lnTo>
                    <a:pt x="11767" y="2805"/>
                  </a:lnTo>
                  <a:cubicBezTo>
                    <a:pt x="11767" y="1402"/>
                    <a:pt x="9819" y="77"/>
                    <a:pt x="7325" y="77"/>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1" name="Google Shape;633;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54b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C8AABkMAAC7MAAALQ4AAAAAAAAmAAAACAAAAP//////////"/>
                </a:ext>
              </a:extLst>
            </p:cNvSpPr>
            <p:nvPr/>
          </p:nvSpPr>
          <p:spPr>
            <a:xfrm>
              <a:off x="7800340" y="1966595"/>
              <a:ext cx="121285" cy="337820"/>
            </a:xfrm>
            <a:custGeom>
              <a:avLst/>
              <a:gdLst/>
              <a:ahLst/>
              <a:cxnLst/>
              <a:rect l="0" t="0" r="121285" b="337820"/>
              <a:pathLst>
                <a:path w="121285" h="337820">
                  <a:moveTo>
                    <a:pt x="115357" y="0"/>
                  </a:moveTo>
                  <a:cubicBezTo>
                    <a:pt x="111457" y="0"/>
                    <a:pt x="109507" y="0"/>
                    <a:pt x="107557" y="3895"/>
                  </a:cubicBezTo>
                  <a:lnTo>
                    <a:pt x="21526" y="275272"/>
                  </a:lnTo>
                  <a:lnTo>
                    <a:pt x="0" y="337742"/>
                  </a:lnTo>
                  <a:lnTo>
                    <a:pt x="13727" y="337742"/>
                  </a:lnTo>
                  <a:lnTo>
                    <a:pt x="33226" y="279167"/>
                  </a:lnTo>
                  <a:lnTo>
                    <a:pt x="119257" y="7789"/>
                  </a:lnTo>
                  <a:cubicBezTo>
                    <a:pt x="121207" y="3895"/>
                    <a:pt x="119257" y="1947"/>
                    <a:pt x="115357" y="0"/>
                  </a:cubicBez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0" name="Google Shape;634;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wvcD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fSYAACoOAADYMgAAQhYAAAAAAAAmAAAACAAAAP//////////"/>
                </a:ext>
              </a:extLst>
            </p:cNvSpPr>
            <p:nvPr/>
          </p:nvSpPr>
          <p:spPr>
            <a:xfrm>
              <a:off x="6256655" y="2302510"/>
              <a:ext cx="2008505" cy="1315720"/>
            </a:xfrm>
            <a:custGeom>
              <a:avLst/>
              <a:gdLst/>
              <a:ahLst/>
              <a:cxnLst/>
              <a:rect l="0" t="0" r="2008505" b="1315720"/>
              <a:pathLst>
                <a:path w="2008505" h="1315720">
                  <a:moveTo>
                    <a:pt x="3971" y="78"/>
                  </a:moveTo>
                  <a:lnTo>
                    <a:pt x="3971" y="1315642"/>
                  </a:lnTo>
                  <a:lnTo>
                    <a:pt x="1975251" y="1315642"/>
                  </a:lnTo>
                  <a:lnTo>
                    <a:pt x="2008427" y="78"/>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9" name="Google Shape;635;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E6bG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BCcAAIMOAABRMgAAqBUAAAAAAAAmAAAACAAAAP//////////"/>
                </a:ext>
              </a:extLst>
            </p:cNvSpPr>
            <p:nvPr/>
          </p:nvSpPr>
          <p:spPr>
            <a:xfrm>
              <a:off x="6342380" y="2359025"/>
              <a:ext cx="1837055" cy="1161415"/>
            </a:xfrm>
            <a:custGeom>
              <a:avLst/>
              <a:gdLst/>
              <a:ahLst/>
              <a:cxnLst/>
              <a:rect l="0" t="0" r="1837055" b="1161415"/>
              <a:pathLst>
                <a:path w="1837055" h="1161415">
                  <a:moveTo>
                    <a:pt x="3972" y="77"/>
                  </a:moveTo>
                  <a:lnTo>
                    <a:pt x="3972" y="1161337"/>
                  </a:lnTo>
                  <a:lnTo>
                    <a:pt x="0" y="1161337"/>
                  </a:lnTo>
                  <a:lnTo>
                    <a:pt x="1807768" y="1161337"/>
                  </a:lnTo>
                  <a:lnTo>
                    <a:pt x="1837055" y="77"/>
                  </a:ln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8" name="Google Shape;636;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0iOT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nicAAO4OAACyLwAAuBQAAAAAAAAmAAAACAAAAP//////////"/>
                </a:ext>
              </a:extLst>
            </p:cNvSpPr>
            <p:nvPr/>
          </p:nvSpPr>
          <p:spPr>
            <a:xfrm>
              <a:off x="6440170" y="2426970"/>
              <a:ext cx="1313180" cy="941070"/>
            </a:xfrm>
            <a:custGeom>
              <a:avLst/>
              <a:gdLst/>
              <a:ahLst/>
              <a:cxnLst/>
              <a:rect l="0" t="0" r="1313180" b="941070"/>
              <a:pathLst>
                <a:path w="1313180" h="941070">
                  <a:moveTo>
                    <a:pt x="89761" y="78"/>
                  </a:moveTo>
                  <a:cubicBezTo>
                    <a:pt x="41027" y="78"/>
                    <a:pt x="2024" y="39101"/>
                    <a:pt x="2024" y="87938"/>
                  </a:cubicBezTo>
                  <a:lnTo>
                    <a:pt x="2024" y="855079"/>
                  </a:lnTo>
                  <a:cubicBezTo>
                    <a:pt x="78" y="901969"/>
                    <a:pt x="39081" y="940992"/>
                    <a:pt x="87815" y="940992"/>
                  </a:cubicBezTo>
                  <a:lnTo>
                    <a:pt x="1207771" y="940992"/>
                  </a:lnTo>
                  <a:cubicBezTo>
                    <a:pt x="1254637" y="937098"/>
                    <a:pt x="1293640" y="898075"/>
                    <a:pt x="1293640" y="851185"/>
                  </a:cubicBezTo>
                  <a:lnTo>
                    <a:pt x="1311234" y="89885"/>
                  </a:lnTo>
                  <a:cubicBezTo>
                    <a:pt x="1313180" y="41048"/>
                    <a:pt x="1274177" y="78"/>
                    <a:pt x="1225365" y="78"/>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7" name="Google Shape;637;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kiIH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ACgAANoQAAAQKwAA4xEAAAAAAAAmAAAACAAAAP//////////"/>
                </a:ext>
              </a:extLst>
            </p:cNvSpPr>
            <p:nvPr/>
          </p:nvSpPr>
          <p:spPr>
            <a:xfrm>
              <a:off x="6502400" y="2739390"/>
              <a:ext cx="497840" cy="168275"/>
            </a:xfrm>
            <a:custGeom>
              <a:avLst/>
              <a:gdLst/>
              <a:ahLst/>
              <a:cxnLst/>
              <a:rect l="0" t="0" r="497840" b="168275"/>
              <a:pathLst>
                <a:path w="497840" h="168275">
                  <a:moveTo>
                    <a:pt x="134741" y="0"/>
                  </a:moveTo>
                  <a:lnTo>
                    <a:pt x="134741" y="68449"/>
                  </a:lnTo>
                  <a:lnTo>
                    <a:pt x="58569" y="68449"/>
                  </a:lnTo>
                  <a:lnTo>
                    <a:pt x="58569" y="129094"/>
                  </a:lnTo>
                  <a:lnTo>
                    <a:pt x="78" y="129094"/>
                  </a:lnTo>
                  <a:lnTo>
                    <a:pt x="78" y="168196"/>
                  </a:lnTo>
                  <a:lnTo>
                    <a:pt x="497840" y="168196"/>
                  </a:lnTo>
                  <a:lnTo>
                    <a:pt x="497840" y="121289"/>
                  </a:lnTo>
                  <a:lnTo>
                    <a:pt x="413880" y="121289"/>
                  </a:lnTo>
                  <a:lnTo>
                    <a:pt x="413880" y="58693"/>
                  </a:lnTo>
                  <a:lnTo>
                    <a:pt x="306477" y="58693"/>
                  </a:lnTo>
                  <a:lnTo>
                    <a:pt x="306477" y="25444"/>
                  </a:lnTo>
                  <a:lnTo>
                    <a:pt x="222595" y="25444"/>
                  </a:lnTo>
                  <a:lnTo>
                    <a:pt x="222595" y="0"/>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6" name="Google Shape;638;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B5PS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IiwAAEUSAAAxLwAATRMAAAAAAAAmAAAACAAAAP//////////"/>
                </a:ext>
              </a:extLst>
            </p:cNvSpPr>
            <p:nvPr/>
          </p:nvSpPr>
          <p:spPr>
            <a:xfrm>
              <a:off x="7174230" y="2969895"/>
              <a:ext cx="497205" cy="167640"/>
            </a:xfrm>
            <a:custGeom>
              <a:avLst/>
              <a:gdLst/>
              <a:ahLst/>
              <a:cxnLst/>
              <a:rect l="0" t="0" r="497205" b="167640"/>
              <a:pathLst>
                <a:path w="497205" h="167640">
                  <a:moveTo>
                    <a:pt x="134568" y="0"/>
                  </a:moveTo>
                  <a:lnTo>
                    <a:pt x="134568" y="68269"/>
                  </a:lnTo>
                  <a:lnTo>
                    <a:pt x="58494" y="68269"/>
                  </a:lnTo>
                  <a:lnTo>
                    <a:pt x="58494" y="128685"/>
                  </a:lnTo>
                  <a:lnTo>
                    <a:pt x="0" y="128685"/>
                  </a:lnTo>
                  <a:lnTo>
                    <a:pt x="0" y="167640"/>
                  </a:lnTo>
                  <a:lnTo>
                    <a:pt x="497127" y="167640"/>
                  </a:lnTo>
                  <a:lnTo>
                    <a:pt x="497127" y="120831"/>
                  </a:lnTo>
                  <a:lnTo>
                    <a:pt x="413274" y="120831"/>
                  </a:lnTo>
                  <a:lnTo>
                    <a:pt x="413274" y="58472"/>
                  </a:lnTo>
                  <a:lnTo>
                    <a:pt x="306085" y="58472"/>
                  </a:lnTo>
                  <a:lnTo>
                    <a:pt x="306085" y="25348"/>
                  </a:lnTo>
                  <a:lnTo>
                    <a:pt x="222233" y="25348"/>
                  </a:lnTo>
                  <a:lnTo>
                    <a:pt x="222233" y="0"/>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5" name="Google Shape;639;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NoRX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hCkAAPIRAABOKgAAvRIAAAAAAAAmAAAACAAAAP//////////"/>
                </a:ext>
              </a:extLst>
            </p:cNvSpPr>
            <p:nvPr/>
          </p:nvSpPr>
          <p:spPr>
            <a:xfrm>
              <a:off x="6748780" y="2917190"/>
              <a:ext cx="128270" cy="128905"/>
            </a:xfrm>
            <a:custGeom>
              <a:avLst/>
              <a:gdLst/>
              <a:ahLst/>
              <a:cxnLst/>
              <a:rect l="0" t="0" r="128270" b="128905"/>
              <a:pathLst>
                <a:path w="128270" h="128905">
                  <a:moveTo>
                    <a:pt x="19454" y="77"/>
                  </a:moveTo>
                  <a:lnTo>
                    <a:pt x="19454" y="19549"/>
                  </a:lnTo>
                  <a:lnTo>
                    <a:pt x="0" y="19549"/>
                  </a:lnTo>
                  <a:lnTo>
                    <a:pt x="0" y="56702"/>
                  </a:lnTo>
                  <a:lnTo>
                    <a:pt x="19454" y="56702"/>
                  </a:lnTo>
                  <a:lnTo>
                    <a:pt x="19454" y="74227"/>
                  </a:lnTo>
                  <a:lnTo>
                    <a:pt x="91300" y="74227"/>
                  </a:lnTo>
                  <a:lnTo>
                    <a:pt x="91300" y="111302"/>
                  </a:lnTo>
                  <a:lnTo>
                    <a:pt x="36970" y="111302"/>
                  </a:lnTo>
                  <a:lnTo>
                    <a:pt x="36970" y="91830"/>
                  </a:lnTo>
                  <a:lnTo>
                    <a:pt x="0" y="91830"/>
                  </a:lnTo>
                  <a:lnTo>
                    <a:pt x="0" y="111302"/>
                  </a:lnTo>
                  <a:lnTo>
                    <a:pt x="19454" y="111302"/>
                  </a:lnTo>
                  <a:lnTo>
                    <a:pt x="19454" y="128905"/>
                  </a:lnTo>
                  <a:lnTo>
                    <a:pt x="110754" y="128905"/>
                  </a:lnTo>
                  <a:lnTo>
                    <a:pt x="110754" y="111302"/>
                  </a:lnTo>
                  <a:lnTo>
                    <a:pt x="128270" y="111302"/>
                  </a:lnTo>
                  <a:lnTo>
                    <a:pt x="128270" y="74227"/>
                  </a:lnTo>
                  <a:lnTo>
                    <a:pt x="110754" y="74227"/>
                  </a:lnTo>
                  <a:lnTo>
                    <a:pt x="110754" y="56702"/>
                  </a:lnTo>
                  <a:lnTo>
                    <a:pt x="36970" y="56702"/>
                  </a:lnTo>
                  <a:lnTo>
                    <a:pt x="36970" y="19549"/>
                  </a:lnTo>
                  <a:lnTo>
                    <a:pt x="91300" y="19549"/>
                  </a:lnTo>
                  <a:lnTo>
                    <a:pt x="91300" y="37152"/>
                  </a:lnTo>
                  <a:lnTo>
                    <a:pt x="128270" y="37152"/>
                  </a:lnTo>
                  <a:lnTo>
                    <a:pt x="128270" y="19549"/>
                  </a:lnTo>
                  <a:lnTo>
                    <a:pt x="110754" y="19549"/>
                  </a:lnTo>
                  <a:lnTo>
                    <a:pt x="110754" y="77"/>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4" name="Google Shape;640;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psbl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iSoAAPIRAAA1KwAAvRIAAAAAAAAmAAAACAAAAP//////////"/>
                </a:ext>
              </a:extLst>
            </p:cNvSpPr>
            <p:nvPr/>
          </p:nvSpPr>
          <p:spPr>
            <a:xfrm>
              <a:off x="6914515" y="2917190"/>
              <a:ext cx="109220" cy="128905"/>
            </a:xfrm>
            <a:custGeom>
              <a:avLst/>
              <a:gdLst/>
              <a:ahLst/>
              <a:cxnLst/>
              <a:rect l="0" t="0" r="109220" b="128905"/>
              <a:pathLst>
                <a:path w="109220" h="128905">
                  <a:moveTo>
                    <a:pt x="78" y="77"/>
                  </a:moveTo>
                  <a:lnTo>
                    <a:pt x="78" y="19549"/>
                  </a:lnTo>
                  <a:lnTo>
                    <a:pt x="37080" y="19549"/>
                  </a:lnTo>
                  <a:lnTo>
                    <a:pt x="37080" y="128905"/>
                  </a:lnTo>
                  <a:lnTo>
                    <a:pt x="72140" y="128905"/>
                  </a:lnTo>
                  <a:lnTo>
                    <a:pt x="72140" y="19549"/>
                  </a:lnTo>
                  <a:lnTo>
                    <a:pt x="109142" y="19549"/>
                  </a:lnTo>
                  <a:lnTo>
                    <a:pt x="109142" y="77"/>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3" name="Google Shape;641;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CBzcG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UCsAAPIRAAAcLAAAvRIAAAAAAAAmAAAACAAAAP//////////"/>
                </a:ext>
              </a:extLst>
            </p:cNvSpPr>
            <p:nvPr/>
          </p:nvSpPr>
          <p:spPr>
            <a:xfrm>
              <a:off x="7040880" y="2917190"/>
              <a:ext cx="129540" cy="128905"/>
            </a:xfrm>
            <a:custGeom>
              <a:avLst/>
              <a:gdLst/>
              <a:ahLst/>
              <a:cxnLst/>
              <a:rect l="0" t="0" r="129540" b="128905"/>
              <a:pathLst>
                <a:path w="129540" h="128905">
                  <a:moveTo>
                    <a:pt x="74548" y="19549"/>
                  </a:moveTo>
                  <a:lnTo>
                    <a:pt x="74548" y="37152"/>
                  </a:lnTo>
                  <a:lnTo>
                    <a:pt x="92227" y="37152"/>
                  </a:lnTo>
                  <a:lnTo>
                    <a:pt x="92227" y="74227"/>
                  </a:lnTo>
                  <a:lnTo>
                    <a:pt x="37313" y="74227"/>
                  </a:lnTo>
                  <a:lnTo>
                    <a:pt x="37313" y="37152"/>
                  </a:lnTo>
                  <a:lnTo>
                    <a:pt x="56948" y="37152"/>
                  </a:lnTo>
                  <a:lnTo>
                    <a:pt x="56948" y="19549"/>
                  </a:lnTo>
                  <a:close/>
                  <a:moveTo>
                    <a:pt x="37313" y="77"/>
                  </a:moveTo>
                  <a:lnTo>
                    <a:pt x="37313" y="19549"/>
                  </a:lnTo>
                  <a:lnTo>
                    <a:pt x="19713" y="19549"/>
                  </a:lnTo>
                  <a:lnTo>
                    <a:pt x="19713" y="37152"/>
                  </a:lnTo>
                  <a:lnTo>
                    <a:pt x="78" y="37152"/>
                  </a:lnTo>
                  <a:lnTo>
                    <a:pt x="78" y="128905"/>
                  </a:lnTo>
                  <a:lnTo>
                    <a:pt x="37313" y="128905"/>
                  </a:lnTo>
                  <a:lnTo>
                    <a:pt x="37313" y="91830"/>
                  </a:lnTo>
                  <a:lnTo>
                    <a:pt x="92227" y="91830"/>
                  </a:lnTo>
                  <a:lnTo>
                    <a:pt x="92227" y="128905"/>
                  </a:lnTo>
                  <a:lnTo>
                    <a:pt x="129462" y="128905"/>
                  </a:lnTo>
                  <a:lnTo>
                    <a:pt x="129462" y="37152"/>
                  </a:lnTo>
                  <a:lnTo>
                    <a:pt x="111783" y="37152"/>
                  </a:lnTo>
                  <a:lnTo>
                    <a:pt x="111783" y="19549"/>
                  </a:lnTo>
                  <a:lnTo>
                    <a:pt x="92227" y="19549"/>
                  </a:lnTo>
                  <a:lnTo>
                    <a:pt x="92227" y="77"/>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2" name="Google Shape;642;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52U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NywAAPIRAAACLQAAvRIAAAAAAAAmAAAACAAAAP//////////"/>
                </a:ext>
              </a:extLst>
            </p:cNvSpPr>
            <p:nvPr/>
          </p:nvSpPr>
          <p:spPr>
            <a:xfrm>
              <a:off x="7187565" y="2917190"/>
              <a:ext cx="128905" cy="128905"/>
            </a:xfrm>
            <a:custGeom>
              <a:avLst/>
              <a:gdLst/>
              <a:ahLst/>
              <a:cxnLst/>
              <a:rect l="0" t="0" r="128905" b="128905"/>
              <a:pathLst>
                <a:path w="128905" h="128905">
                  <a:moveTo>
                    <a:pt x="91830" y="19549"/>
                  </a:moveTo>
                  <a:lnTo>
                    <a:pt x="91830" y="56702"/>
                  </a:lnTo>
                  <a:lnTo>
                    <a:pt x="74227" y="56702"/>
                  </a:lnTo>
                  <a:lnTo>
                    <a:pt x="74227" y="74227"/>
                  </a:lnTo>
                  <a:lnTo>
                    <a:pt x="37152" y="74227"/>
                  </a:lnTo>
                  <a:lnTo>
                    <a:pt x="37152" y="19549"/>
                  </a:lnTo>
                  <a:close/>
                  <a:moveTo>
                    <a:pt x="77" y="77"/>
                  </a:moveTo>
                  <a:lnTo>
                    <a:pt x="77" y="128905"/>
                  </a:lnTo>
                  <a:lnTo>
                    <a:pt x="37152" y="128905"/>
                  </a:lnTo>
                  <a:lnTo>
                    <a:pt x="37152" y="91830"/>
                  </a:lnTo>
                  <a:lnTo>
                    <a:pt x="56624" y="91830"/>
                  </a:lnTo>
                  <a:lnTo>
                    <a:pt x="56624" y="111302"/>
                  </a:lnTo>
                  <a:lnTo>
                    <a:pt x="74227" y="111302"/>
                  </a:lnTo>
                  <a:lnTo>
                    <a:pt x="74227" y="128905"/>
                  </a:lnTo>
                  <a:lnTo>
                    <a:pt x="128905" y="128905"/>
                  </a:lnTo>
                  <a:lnTo>
                    <a:pt x="128905" y="111302"/>
                  </a:lnTo>
                  <a:lnTo>
                    <a:pt x="111302" y="111302"/>
                  </a:lnTo>
                  <a:lnTo>
                    <a:pt x="111302" y="91830"/>
                  </a:lnTo>
                  <a:lnTo>
                    <a:pt x="91830" y="91830"/>
                  </a:lnTo>
                  <a:lnTo>
                    <a:pt x="91830" y="74227"/>
                  </a:lnTo>
                  <a:lnTo>
                    <a:pt x="128905" y="74227"/>
                  </a:lnTo>
                  <a:lnTo>
                    <a:pt x="128905" y="19549"/>
                  </a:lnTo>
                  <a:lnTo>
                    <a:pt x="111302" y="19549"/>
                  </a:lnTo>
                  <a:lnTo>
                    <a:pt x="111302" y="77"/>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1" name="Google Shape;643;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c3Ii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PC0AAPIRAADpLQAAvRIAAAAAAAAmAAAACAAAAP//////////"/>
                </a:ext>
              </a:extLst>
            </p:cNvSpPr>
            <p:nvPr/>
          </p:nvSpPr>
          <p:spPr>
            <a:xfrm>
              <a:off x="7353300" y="2917190"/>
              <a:ext cx="109855" cy="128905"/>
            </a:xfrm>
            <a:custGeom>
              <a:avLst/>
              <a:gdLst/>
              <a:ahLst/>
              <a:cxnLst/>
              <a:rect l="0" t="0" r="109855" b="128905"/>
              <a:pathLst>
                <a:path w="109855" h="128905">
                  <a:moveTo>
                    <a:pt x="78" y="77"/>
                  </a:moveTo>
                  <a:lnTo>
                    <a:pt x="78" y="19549"/>
                  </a:lnTo>
                  <a:lnTo>
                    <a:pt x="37295" y="19549"/>
                  </a:lnTo>
                  <a:lnTo>
                    <a:pt x="37295" y="128905"/>
                  </a:lnTo>
                  <a:lnTo>
                    <a:pt x="72559" y="128905"/>
                  </a:lnTo>
                  <a:lnTo>
                    <a:pt x="72559" y="19549"/>
                  </a:lnTo>
                  <a:lnTo>
                    <a:pt x="109776" y="19549"/>
                  </a:lnTo>
                  <a:lnTo>
                    <a:pt x="109776" y="77"/>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40" name="Google Shape;644;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48YT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hCkAAOoQAABOKgAAtREAAAAAAAAmAAAACAAAAP//////////"/>
                </a:ext>
              </a:extLst>
            </p:cNvSpPr>
            <p:nvPr/>
          </p:nvSpPr>
          <p:spPr>
            <a:xfrm>
              <a:off x="6748780" y="2749550"/>
              <a:ext cx="128270" cy="128905"/>
            </a:xfrm>
            <a:custGeom>
              <a:avLst/>
              <a:gdLst/>
              <a:ahLst/>
              <a:cxnLst/>
              <a:rect l="0" t="0" r="128270" b="128905"/>
              <a:pathLst>
                <a:path w="128270" h="128905">
                  <a:moveTo>
                    <a:pt x="91300" y="19549"/>
                  </a:moveTo>
                  <a:lnTo>
                    <a:pt x="91300" y="74227"/>
                  </a:lnTo>
                  <a:lnTo>
                    <a:pt x="36970" y="74227"/>
                  </a:lnTo>
                  <a:lnTo>
                    <a:pt x="36970" y="19549"/>
                  </a:lnTo>
                  <a:close/>
                  <a:moveTo>
                    <a:pt x="0" y="0"/>
                  </a:moveTo>
                  <a:lnTo>
                    <a:pt x="0" y="128827"/>
                  </a:lnTo>
                  <a:lnTo>
                    <a:pt x="36970" y="128827"/>
                  </a:lnTo>
                  <a:lnTo>
                    <a:pt x="36970" y="91752"/>
                  </a:lnTo>
                  <a:lnTo>
                    <a:pt x="110754" y="91752"/>
                  </a:lnTo>
                  <a:lnTo>
                    <a:pt x="110754" y="74227"/>
                  </a:lnTo>
                  <a:lnTo>
                    <a:pt x="128270" y="74227"/>
                  </a:lnTo>
                  <a:lnTo>
                    <a:pt x="128270" y="19549"/>
                  </a:lnTo>
                  <a:lnTo>
                    <a:pt x="110754" y="19549"/>
                  </a:lnTo>
                  <a:lnTo>
                    <a:pt x="110754" y="0"/>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9" name="Google Shape;645;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RvPj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aioAAOoQAAA1KwAAtREAAAAAAAAmAAAACAAAAP//////////"/>
                </a:ext>
              </a:extLst>
            </p:cNvSpPr>
            <p:nvPr/>
          </p:nvSpPr>
          <p:spPr>
            <a:xfrm>
              <a:off x="6894830" y="2749550"/>
              <a:ext cx="128905" cy="128905"/>
            </a:xfrm>
            <a:custGeom>
              <a:avLst/>
              <a:gdLst/>
              <a:ahLst/>
              <a:cxnLst/>
              <a:rect l="0" t="0" r="128905" b="128905"/>
              <a:pathLst>
                <a:path w="128905" h="128905">
                  <a:moveTo>
                    <a:pt x="91752" y="19549"/>
                  </a:moveTo>
                  <a:lnTo>
                    <a:pt x="91752" y="54677"/>
                  </a:lnTo>
                  <a:lnTo>
                    <a:pt x="74227" y="54677"/>
                  </a:lnTo>
                  <a:lnTo>
                    <a:pt x="74227" y="74227"/>
                  </a:lnTo>
                  <a:lnTo>
                    <a:pt x="37074" y="74227"/>
                  </a:lnTo>
                  <a:lnTo>
                    <a:pt x="37074" y="19549"/>
                  </a:lnTo>
                  <a:close/>
                  <a:moveTo>
                    <a:pt x="0" y="0"/>
                  </a:moveTo>
                  <a:lnTo>
                    <a:pt x="0" y="128827"/>
                  </a:lnTo>
                  <a:lnTo>
                    <a:pt x="37074" y="128827"/>
                  </a:lnTo>
                  <a:lnTo>
                    <a:pt x="37074" y="91752"/>
                  </a:lnTo>
                  <a:lnTo>
                    <a:pt x="56624" y="91752"/>
                  </a:lnTo>
                  <a:lnTo>
                    <a:pt x="56624" y="109355"/>
                  </a:lnTo>
                  <a:lnTo>
                    <a:pt x="74227" y="109355"/>
                  </a:lnTo>
                  <a:lnTo>
                    <a:pt x="74227" y="128827"/>
                  </a:lnTo>
                  <a:lnTo>
                    <a:pt x="128827" y="128827"/>
                  </a:lnTo>
                  <a:lnTo>
                    <a:pt x="128827" y="109355"/>
                  </a:lnTo>
                  <a:lnTo>
                    <a:pt x="111302" y="109355"/>
                  </a:lnTo>
                  <a:lnTo>
                    <a:pt x="111302" y="91752"/>
                  </a:lnTo>
                  <a:lnTo>
                    <a:pt x="91752" y="91752"/>
                  </a:lnTo>
                  <a:lnTo>
                    <a:pt x="91752" y="74227"/>
                  </a:lnTo>
                  <a:lnTo>
                    <a:pt x="128827" y="74227"/>
                  </a:lnTo>
                  <a:lnTo>
                    <a:pt x="128827" y="19549"/>
                  </a:lnTo>
                  <a:lnTo>
                    <a:pt x="111302" y="19549"/>
                  </a:lnTo>
                  <a:lnTo>
                    <a:pt x="111302" y="0"/>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8" name="Google Shape;646;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FByLz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UCsAAOoQAAAcLAAAtREAAAAAAAAmAAAACAAAAP//////////"/>
                </a:ext>
              </a:extLst>
            </p:cNvSpPr>
            <p:nvPr/>
          </p:nvSpPr>
          <p:spPr>
            <a:xfrm>
              <a:off x="7040880" y="2749550"/>
              <a:ext cx="129540" cy="128905"/>
            </a:xfrm>
            <a:custGeom>
              <a:avLst/>
              <a:gdLst/>
              <a:ahLst/>
              <a:cxnLst/>
              <a:rect l="0" t="0" r="129540" b="128905"/>
              <a:pathLst>
                <a:path w="129540" h="128905">
                  <a:moveTo>
                    <a:pt x="78" y="0"/>
                  </a:moveTo>
                  <a:lnTo>
                    <a:pt x="78" y="128827"/>
                  </a:lnTo>
                  <a:lnTo>
                    <a:pt x="129462" y="128827"/>
                  </a:lnTo>
                  <a:lnTo>
                    <a:pt x="129462" y="109355"/>
                  </a:lnTo>
                  <a:lnTo>
                    <a:pt x="37313" y="109355"/>
                  </a:lnTo>
                  <a:lnTo>
                    <a:pt x="37313" y="74227"/>
                  </a:lnTo>
                  <a:lnTo>
                    <a:pt x="111783" y="74227"/>
                  </a:lnTo>
                  <a:lnTo>
                    <a:pt x="111783" y="54677"/>
                  </a:lnTo>
                  <a:lnTo>
                    <a:pt x="37313" y="54677"/>
                  </a:lnTo>
                  <a:lnTo>
                    <a:pt x="37313" y="19549"/>
                  </a:lnTo>
                  <a:lnTo>
                    <a:pt x="129462" y="19549"/>
                  </a:lnTo>
                  <a:lnTo>
                    <a:pt x="129462" y="0"/>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7" name="Google Shape;647;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pwUH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NywAAOoQAAACLQAAtREAAAAAAAAmAAAACAAAAP//////////"/>
                </a:ext>
              </a:extLst>
            </p:cNvSpPr>
            <p:nvPr/>
          </p:nvSpPr>
          <p:spPr>
            <a:xfrm>
              <a:off x="7187565" y="2749550"/>
              <a:ext cx="128905" cy="128905"/>
            </a:xfrm>
            <a:custGeom>
              <a:avLst/>
              <a:gdLst/>
              <a:ahLst/>
              <a:cxnLst/>
              <a:rect l="0" t="0" r="128905" b="128905"/>
              <a:pathLst>
                <a:path w="128905" h="128905">
                  <a:moveTo>
                    <a:pt x="19549" y="0"/>
                  </a:moveTo>
                  <a:lnTo>
                    <a:pt x="19549" y="19549"/>
                  </a:lnTo>
                  <a:lnTo>
                    <a:pt x="77" y="19549"/>
                  </a:lnTo>
                  <a:lnTo>
                    <a:pt x="77" y="54677"/>
                  </a:lnTo>
                  <a:lnTo>
                    <a:pt x="19549" y="54677"/>
                  </a:lnTo>
                  <a:lnTo>
                    <a:pt x="19549" y="74227"/>
                  </a:lnTo>
                  <a:lnTo>
                    <a:pt x="91830" y="74227"/>
                  </a:lnTo>
                  <a:lnTo>
                    <a:pt x="91830" y="109355"/>
                  </a:lnTo>
                  <a:lnTo>
                    <a:pt x="37152" y="109355"/>
                  </a:lnTo>
                  <a:lnTo>
                    <a:pt x="37152" y="91752"/>
                  </a:lnTo>
                  <a:lnTo>
                    <a:pt x="77" y="91752"/>
                  </a:lnTo>
                  <a:lnTo>
                    <a:pt x="77" y="109355"/>
                  </a:lnTo>
                  <a:lnTo>
                    <a:pt x="19549" y="109355"/>
                  </a:lnTo>
                  <a:lnTo>
                    <a:pt x="19549" y="128827"/>
                  </a:lnTo>
                  <a:lnTo>
                    <a:pt x="111302" y="128827"/>
                  </a:lnTo>
                  <a:lnTo>
                    <a:pt x="111302" y="109355"/>
                  </a:lnTo>
                  <a:lnTo>
                    <a:pt x="128905" y="109355"/>
                  </a:lnTo>
                  <a:lnTo>
                    <a:pt x="128905" y="74227"/>
                  </a:lnTo>
                  <a:lnTo>
                    <a:pt x="111302" y="74227"/>
                  </a:lnTo>
                  <a:lnTo>
                    <a:pt x="111302" y="54677"/>
                  </a:lnTo>
                  <a:lnTo>
                    <a:pt x="37152" y="54677"/>
                  </a:lnTo>
                  <a:lnTo>
                    <a:pt x="37152" y="19549"/>
                  </a:lnTo>
                  <a:lnTo>
                    <a:pt x="91830" y="19549"/>
                  </a:lnTo>
                  <a:lnTo>
                    <a:pt x="91830" y="37152"/>
                  </a:lnTo>
                  <a:lnTo>
                    <a:pt x="128905" y="37152"/>
                  </a:lnTo>
                  <a:lnTo>
                    <a:pt x="128905" y="19549"/>
                  </a:lnTo>
                  <a:lnTo>
                    <a:pt x="111302" y="19549"/>
                  </a:lnTo>
                  <a:lnTo>
                    <a:pt x="111302" y="0"/>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6" name="Google Shape;648;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G52UH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IS0AAOoQAADpLQAAtREAAAAAAAAmAAAACAAAAP//////////"/>
                </a:ext>
              </a:extLst>
            </p:cNvSpPr>
            <p:nvPr/>
          </p:nvSpPr>
          <p:spPr>
            <a:xfrm>
              <a:off x="7336155" y="2749550"/>
              <a:ext cx="127000" cy="128905"/>
            </a:xfrm>
            <a:custGeom>
              <a:avLst/>
              <a:gdLst/>
              <a:ahLst/>
              <a:cxnLst/>
              <a:rect l="0" t="0" r="127000" b="128905"/>
              <a:pathLst>
                <a:path w="127000" h="128905">
                  <a:moveTo>
                    <a:pt x="17609" y="0"/>
                  </a:moveTo>
                  <a:lnTo>
                    <a:pt x="17609" y="19549"/>
                  </a:lnTo>
                  <a:lnTo>
                    <a:pt x="0" y="19549"/>
                  </a:lnTo>
                  <a:lnTo>
                    <a:pt x="0" y="54677"/>
                  </a:lnTo>
                  <a:lnTo>
                    <a:pt x="17609" y="54677"/>
                  </a:lnTo>
                  <a:lnTo>
                    <a:pt x="17609" y="74227"/>
                  </a:lnTo>
                  <a:lnTo>
                    <a:pt x="89835" y="74227"/>
                  </a:lnTo>
                  <a:lnTo>
                    <a:pt x="89835" y="109355"/>
                  </a:lnTo>
                  <a:lnTo>
                    <a:pt x="35217" y="109355"/>
                  </a:lnTo>
                  <a:lnTo>
                    <a:pt x="35217" y="91752"/>
                  </a:lnTo>
                  <a:lnTo>
                    <a:pt x="0" y="91752"/>
                  </a:lnTo>
                  <a:lnTo>
                    <a:pt x="0" y="109355"/>
                  </a:lnTo>
                  <a:lnTo>
                    <a:pt x="17609" y="109355"/>
                  </a:lnTo>
                  <a:lnTo>
                    <a:pt x="17609" y="128827"/>
                  </a:lnTo>
                  <a:lnTo>
                    <a:pt x="109391" y="128827"/>
                  </a:lnTo>
                  <a:lnTo>
                    <a:pt x="109391" y="109355"/>
                  </a:lnTo>
                  <a:lnTo>
                    <a:pt x="126922" y="109355"/>
                  </a:lnTo>
                  <a:lnTo>
                    <a:pt x="126922" y="74227"/>
                  </a:lnTo>
                  <a:lnTo>
                    <a:pt x="109391" y="74227"/>
                  </a:lnTo>
                  <a:lnTo>
                    <a:pt x="109391" y="54677"/>
                  </a:lnTo>
                  <a:lnTo>
                    <a:pt x="35217" y="54677"/>
                  </a:lnTo>
                  <a:lnTo>
                    <a:pt x="35217" y="19549"/>
                  </a:lnTo>
                  <a:lnTo>
                    <a:pt x="89835" y="19549"/>
                  </a:lnTo>
                  <a:lnTo>
                    <a:pt x="89835" y="37152"/>
                  </a:lnTo>
                  <a:lnTo>
                    <a:pt x="126922" y="37152"/>
                  </a:lnTo>
                  <a:lnTo>
                    <a:pt x="126922" y="19549"/>
                  </a:lnTo>
                  <a:lnTo>
                    <a:pt x="109391" y="19549"/>
                  </a:lnTo>
                  <a:lnTo>
                    <a:pt x="109391" y="0"/>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5" name="Google Shape;649;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Dpib2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JzAAABYPAADfMQAAExMAAAAAAAAmAAAACAAAAP//////////"/>
                </a:ext>
              </a:extLst>
            </p:cNvSpPr>
            <p:nvPr/>
          </p:nvSpPr>
          <p:spPr>
            <a:xfrm>
              <a:off x="7827645" y="2452370"/>
              <a:ext cx="279400" cy="648335"/>
            </a:xfrm>
            <a:custGeom>
              <a:avLst/>
              <a:gdLst/>
              <a:ahLst/>
              <a:cxnLst/>
              <a:rect l="0" t="0" r="279400" b="648335"/>
              <a:pathLst>
                <a:path w="279400" h="648335">
                  <a:moveTo>
                    <a:pt x="0" y="77"/>
                  </a:moveTo>
                  <a:lnTo>
                    <a:pt x="0" y="648335"/>
                  </a:lnTo>
                  <a:lnTo>
                    <a:pt x="279322" y="648335"/>
                  </a:lnTo>
                  <a:lnTo>
                    <a:pt x="279322" y="77"/>
                  </a:ln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4" name="Google Shape;650;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hV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E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XjAAAHMPAAC3MQAAyxAAAAAAAAAmAAAACAAAAP//////////"/>
                </a:ext>
              </a:extLst>
            </p:cNvSpPr>
            <p:nvPr/>
          </p:nvSpPr>
          <p:spPr>
            <a:xfrm>
              <a:off x="7862570" y="2511425"/>
              <a:ext cx="219075" cy="218440"/>
            </a:xfrm>
            <a:custGeom>
              <a:avLst/>
              <a:gdLst/>
              <a:ahLst/>
              <a:cxnLst/>
              <a:rect l="0" t="0" r="219075" b="218440"/>
              <a:pathLst>
                <a:path w="219075" h="218440">
                  <a:moveTo>
                    <a:pt x="109537" y="78"/>
                  </a:moveTo>
                  <a:cubicBezTo>
                    <a:pt x="48916" y="78"/>
                    <a:pt x="0" y="48776"/>
                    <a:pt x="0" y="109220"/>
                  </a:cubicBezTo>
                  <a:cubicBezTo>
                    <a:pt x="0" y="169664"/>
                    <a:pt x="48916" y="218440"/>
                    <a:pt x="109537" y="218440"/>
                  </a:cubicBezTo>
                  <a:cubicBezTo>
                    <a:pt x="170157" y="218440"/>
                    <a:pt x="218996" y="169664"/>
                    <a:pt x="218996" y="109220"/>
                  </a:cubicBezTo>
                  <a:cubicBezTo>
                    <a:pt x="218996" y="48776"/>
                    <a:pt x="170157" y="78"/>
                    <a:pt x="109537" y="78"/>
                  </a:cubicBezTo>
                  <a:close/>
                </a:path>
              </a:pathLst>
            </a:custGeom>
            <a:solidFill>
              <a:srgbClr val="21262A">
                <a:alpha val="15000"/>
              </a:srgbClr>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3" name="Google Shape;651;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hV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M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XjAAAGQRAAC3MQAAuhIAAAAAAAAmAAAACAAAAP//////////"/>
                </a:ext>
              </a:extLst>
            </p:cNvSpPr>
            <p:nvPr/>
          </p:nvSpPr>
          <p:spPr>
            <a:xfrm>
              <a:off x="7862570" y="2827020"/>
              <a:ext cx="219075" cy="217170"/>
            </a:xfrm>
            <a:custGeom>
              <a:avLst/>
              <a:gdLst/>
              <a:ahLst/>
              <a:cxnLst/>
              <a:rect l="0" t="0" r="219075" b="217170"/>
              <a:pathLst>
                <a:path w="219075" h="217170">
                  <a:moveTo>
                    <a:pt x="109537" y="78"/>
                  </a:moveTo>
                  <a:cubicBezTo>
                    <a:pt x="48916" y="78"/>
                    <a:pt x="0" y="48928"/>
                    <a:pt x="0" y="109560"/>
                  </a:cubicBezTo>
                  <a:cubicBezTo>
                    <a:pt x="0" y="170193"/>
                    <a:pt x="48916" y="217170"/>
                    <a:pt x="109537" y="217170"/>
                  </a:cubicBezTo>
                  <a:cubicBezTo>
                    <a:pt x="170157" y="217170"/>
                    <a:pt x="218996" y="170193"/>
                    <a:pt x="218996" y="109560"/>
                  </a:cubicBezTo>
                  <a:cubicBezTo>
                    <a:pt x="218996" y="48928"/>
                    <a:pt x="170157" y="78"/>
                    <a:pt x="109537" y="78"/>
                  </a:cubicBezTo>
                  <a:close/>
                </a:path>
              </a:pathLst>
            </a:custGeom>
            <a:solidFill>
              <a:srgbClr val="21262A">
                <a:alpha val="15000"/>
              </a:srgbClr>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2" name="Google Shape;652;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TzAAAGAPAACkMQAAuRAAAAAAAAAmAAAACAAAAP//////////"/>
                </a:ext>
              </a:extLst>
            </p:cNvSpPr>
            <p:nvPr/>
          </p:nvSpPr>
          <p:spPr>
            <a:xfrm>
              <a:off x="7853045" y="2499360"/>
              <a:ext cx="216535" cy="219075"/>
            </a:xfrm>
            <a:custGeom>
              <a:avLst/>
              <a:gdLst/>
              <a:ahLst/>
              <a:cxnLst/>
              <a:rect l="0" t="0" r="216535" b="219075"/>
              <a:pathLst>
                <a:path w="216535" h="219075">
                  <a:moveTo>
                    <a:pt x="107255" y="0"/>
                  </a:moveTo>
                  <a:cubicBezTo>
                    <a:pt x="48800" y="0"/>
                    <a:pt x="0" y="48916"/>
                    <a:pt x="0" y="109537"/>
                  </a:cubicBezTo>
                  <a:cubicBezTo>
                    <a:pt x="0" y="170157"/>
                    <a:pt x="48800" y="218996"/>
                    <a:pt x="107255" y="218996"/>
                  </a:cubicBezTo>
                  <a:cubicBezTo>
                    <a:pt x="167732" y="218996"/>
                    <a:pt x="216535" y="170157"/>
                    <a:pt x="216535" y="109537"/>
                  </a:cubicBezTo>
                  <a:cubicBezTo>
                    <a:pt x="216535" y="48916"/>
                    <a:pt x="167732" y="0"/>
                    <a:pt x="107255" y="0"/>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1" name="Google Shape;653;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TzAAAFIRAACkMQAAqhIAAAAAAAAmAAAACAAAAP//////////"/>
                </a:ext>
              </a:extLst>
            </p:cNvSpPr>
            <p:nvPr/>
          </p:nvSpPr>
          <p:spPr>
            <a:xfrm>
              <a:off x="7853045" y="2815590"/>
              <a:ext cx="216535" cy="218440"/>
            </a:xfrm>
            <a:custGeom>
              <a:avLst/>
              <a:gdLst/>
              <a:ahLst/>
              <a:cxnLst/>
              <a:rect l="0" t="0" r="216535" b="218440"/>
              <a:pathLst>
                <a:path w="216535" h="218440">
                  <a:moveTo>
                    <a:pt x="107255" y="0"/>
                  </a:moveTo>
                  <a:cubicBezTo>
                    <a:pt x="48800" y="0"/>
                    <a:pt x="0" y="48776"/>
                    <a:pt x="0" y="109220"/>
                  </a:cubicBezTo>
                  <a:cubicBezTo>
                    <a:pt x="0" y="169664"/>
                    <a:pt x="48800" y="218440"/>
                    <a:pt x="107255" y="218440"/>
                  </a:cubicBezTo>
                  <a:cubicBezTo>
                    <a:pt x="167732" y="218440"/>
                    <a:pt x="216535" y="169664"/>
                    <a:pt x="216535" y="109220"/>
                  </a:cubicBezTo>
                  <a:cubicBezTo>
                    <a:pt x="216535" y="48776"/>
                    <a:pt x="167732" y="0"/>
                    <a:pt x="107255" y="0"/>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30" name="Google Shape;654;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C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LTAAANsTAADMMQAA4RMAAAAAAAAmAAAACAAAAP//////////"/>
                </a:ext>
              </a:extLst>
            </p:cNvSpPr>
            <p:nvPr/>
          </p:nvSpPr>
          <p:spPr>
            <a:xfrm>
              <a:off x="7831455" y="3227705"/>
              <a:ext cx="263525" cy="3810"/>
            </a:xfrm>
            <a:custGeom>
              <a:avLst/>
              <a:gdLst/>
              <a:ahLst/>
              <a:cxnLst/>
              <a:rect l="0" t="0" r="263525" b="3810"/>
              <a:pathLst>
                <a:path w="263525" h="3810">
                  <a:moveTo>
                    <a:pt x="0" y="75"/>
                  </a:moveTo>
                  <a:lnTo>
                    <a:pt x="0" y="3810"/>
                  </a:lnTo>
                  <a:lnTo>
                    <a:pt x="263525" y="3810"/>
                  </a:lnTo>
                  <a:lnTo>
                    <a:pt x="263525" y="75"/>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9" name="Google Shape;655;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O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LTAAACQUAADMMQAAKxQAAAAAAAAmAAAACAAAAP//////////"/>
                </a:ext>
              </a:extLst>
            </p:cNvSpPr>
            <p:nvPr/>
          </p:nvSpPr>
          <p:spPr>
            <a:xfrm>
              <a:off x="7831455" y="3274060"/>
              <a:ext cx="263525" cy="4445"/>
            </a:xfrm>
            <a:custGeom>
              <a:avLst/>
              <a:gdLst/>
              <a:ahLst/>
              <a:cxnLst/>
              <a:rect l="0" t="0" r="263525" b="4445"/>
              <a:pathLst>
                <a:path w="263525" h="4445">
                  <a:moveTo>
                    <a:pt x="0" y="0"/>
                  </a:moveTo>
                  <a:lnTo>
                    <a:pt x="0" y="4357"/>
                  </a:lnTo>
                  <a:lnTo>
                    <a:pt x="263525" y="4357"/>
                  </a:lnTo>
                  <a:lnTo>
                    <a:pt x="263525" y="0"/>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8" name="Google Shape;656;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K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LTAAAGsUAADMMQAAdBQAAAAAAAAmAAAACAAAAP//////////"/>
                </a:ext>
              </a:extLst>
            </p:cNvSpPr>
            <p:nvPr/>
          </p:nvSpPr>
          <p:spPr>
            <a:xfrm>
              <a:off x="7831455" y="3319145"/>
              <a:ext cx="263525" cy="5715"/>
            </a:xfrm>
            <a:custGeom>
              <a:avLst/>
              <a:gdLst/>
              <a:ahLst/>
              <a:cxnLst/>
              <a:rect l="0" t="0" r="263525" b="5715"/>
              <a:pathLst>
                <a:path w="263525" h="5715">
                  <a:moveTo>
                    <a:pt x="0" y="75"/>
                  </a:moveTo>
                  <a:lnTo>
                    <a:pt x="0" y="5715"/>
                  </a:lnTo>
                  <a:lnTo>
                    <a:pt x="263525" y="5715"/>
                  </a:lnTo>
                  <a:lnTo>
                    <a:pt x="263525" y="75"/>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7" name="Google Shape;657;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LTAAALUUAADMMQAAvhQAAAAAAAAmAAAACAAAAP//////////"/>
                </a:ext>
              </a:extLst>
            </p:cNvSpPr>
            <p:nvPr/>
          </p:nvSpPr>
          <p:spPr>
            <a:xfrm>
              <a:off x="7831455" y="3366135"/>
              <a:ext cx="263525" cy="5715"/>
            </a:xfrm>
            <a:custGeom>
              <a:avLst/>
              <a:gdLst/>
              <a:ahLst/>
              <a:cxnLst/>
              <a:rect l="0" t="0" r="263525" b="5715"/>
              <a:pathLst>
                <a:path w="263525" h="5715">
                  <a:moveTo>
                    <a:pt x="0" y="0"/>
                  </a:moveTo>
                  <a:lnTo>
                    <a:pt x="0" y="5639"/>
                  </a:lnTo>
                  <a:lnTo>
                    <a:pt x="263525" y="5639"/>
                  </a:lnTo>
                  <a:lnTo>
                    <a:pt x="263525" y="0"/>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6" name="Google Shape;658;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K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4ScAAA4VAADFKAAAUhUAAAAAAAAmAAAACAAAAP//////////"/>
                </a:ext>
              </a:extLst>
            </p:cNvSpPr>
            <p:nvPr/>
          </p:nvSpPr>
          <p:spPr>
            <a:xfrm>
              <a:off x="6482715" y="3422650"/>
              <a:ext cx="144780" cy="43180"/>
            </a:xfrm>
            <a:custGeom>
              <a:avLst/>
              <a:gdLst/>
              <a:ahLst/>
              <a:cxnLst/>
              <a:rect l="0" t="0" r="144780" b="43180"/>
              <a:pathLst>
                <a:path w="144780" h="43180">
                  <a:moveTo>
                    <a:pt x="21608" y="0"/>
                  </a:moveTo>
                  <a:cubicBezTo>
                    <a:pt x="9829" y="0"/>
                    <a:pt x="78" y="9778"/>
                    <a:pt x="78" y="21590"/>
                  </a:cubicBezTo>
                  <a:cubicBezTo>
                    <a:pt x="78" y="33324"/>
                    <a:pt x="9829" y="43102"/>
                    <a:pt x="21608" y="43102"/>
                  </a:cubicBezTo>
                  <a:lnTo>
                    <a:pt x="123250" y="43102"/>
                  </a:lnTo>
                  <a:cubicBezTo>
                    <a:pt x="134951" y="43102"/>
                    <a:pt x="144780" y="33324"/>
                    <a:pt x="144780" y="21590"/>
                  </a:cubicBezTo>
                  <a:cubicBezTo>
                    <a:pt x="144780" y="9778"/>
                    <a:pt x="134951" y="0"/>
                    <a:pt x="123250"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5" name="Google Shape;659;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M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ZSkAAA4VAABIKgAAUhUAAAAAAAAmAAAACAAAAP//////////"/>
                </a:ext>
              </a:extLst>
            </p:cNvSpPr>
            <p:nvPr/>
          </p:nvSpPr>
          <p:spPr>
            <a:xfrm>
              <a:off x="6729095" y="3422650"/>
              <a:ext cx="144145" cy="43180"/>
            </a:xfrm>
            <a:custGeom>
              <a:avLst/>
              <a:gdLst/>
              <a:ahLst/>
              <a:cxnLst/>
              <a:rect l="0" t="0" r="144145" b="43180"/>
              <a:pathLst>
                <a:path w="144145" h="43180">
                  <a:moveTo>
                    <a:pt x="21513" y="0"/>
                  </a:moveTo>
                  <a:cubicBezTo>
                    <a:pt x="9784" y="0"/>
                    <a:pt x="77" y="9778"/>
                    <a:pt x="77" y="21590"/>
                  </a:cubicBezTo>
                  <a:cubicBezTo>
                    <a:pt x="77" y="33324"/>
                    <a:pt x="9784" y="43102"/>
                    <a:pt x="21513" y="43102"/>
                  </a:cubicBezTo>
                  <a:lnTo>
                    <a:pt x="120768" y="43102"/>
                  </a:lnTo>
                  <a:cubicBezTo>
                    <a:pt x="134359" y="43102"/>
                    <a:pt x="144145" y="33324"/>
                    <a:pt x="144145" y="21590"/>
                  </a:cubicBezTo>
                  <a:cubicBezTo>
                    <a:pt x="144145" y="9778"/>
                    <a:pt x="134359" y="0"/>
                    <a:pt x="120768"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4" name="Google Shape;660;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C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Hi0AAA4VAAABLgAAUhUAAAAAAAAmAAAACAAAAP//////////"/>
                </a:ext>
              </a:extLst>
            </p:cNvSpPr>
            <p:nvPr/>
          </p:nvSpPr>
          <p:spPr>
            <a:xfrm>
              <a:off x="7334250" y="3422650"/>
              <a:ext cx="144145" cy="43180"/>
            </a:xfrm>
            <a:custGeom>
              <a:avLst/>
              <a:gdLst/>
              <a:ahLst/>
              <a:cxnLst/>
              <a:rect l="0" t="0" r="144145" b="43180"/>
              <a:pathLst>
                <a:path w="144145" h="43180">
                  <a:moveTo>
                    <a:pt x="23389" y="0"/>
                  </a:moveTo>
                  <a:cubicBezTo>
                    <a:pt x="9790" y="0"/>
                    <a:pt x="0" y="9778"/>
                    <a:pt x="0" y="21590"/>
                  </a:cubicBezTo>
                  <a:cubicBezTo>
                    <a:pt x="0" y="33324"/>
                    <a:pt x="9790" y="43102"/>
                    <a:pt x="23389" y="43102"/>
                  </a:cubicBezTo>
                  <a:lnTo>
                    <a:pt x="122698" y="43102"/>
                  </a:lnTo>
                  <a:cubicBezTo>
                    <a:pt x="134431" y="43102"/>
                    <a:pt x="144145" y="33324"/>
                    <a:pt x="144145" y="21590"/>
                  </a:cubicBezTo>
                  <a:cubicBezTo>
                    <a:pt x="144145" y="9778"/>
                    <a:pt x="134431" y="0"/>
                    <a:pt x="122698"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3" name="Google Shape;661;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e7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E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e7AFEqjgEAAAAAAAAAAAAAAAAAAAAAAAAAAAAAAAAAAAAAAAAAAP///wJ/f38A/+QAA8zMzADAwP8Af39/AAAAAAAAAAAAAAAAAAAAAAAAAAAAIQAAABgAAAAUAAAAoS4AAA4VAACELwAAUhUAAAAAAAAmAAAACAAAAP//////////"/>
                </a:ext>
              </a:extLst>
            </p:cNvSpPr>
            <p:nvPr/>
          </p:nvSpPr>
          <p:spPr>
            <a:xfrm>
              <a:off x="7579995" y="3422650"/>
              <a:ext cx="144145" cy="43180"/>
            </a:xfrm>
            <a:custGeom>
              <a:avLst/>
              <a:gdLst/>
              <a:ahLst/>
              <a:cxnLst/>
              <a:rect l="0" t="0" r="144145" b="43180"/>
              <a:pathLst>
                <a:path w="144145" h="43180">
                  <a:moveTo>
                    <a:pt x="21445" y="0"/>
                  </a:moveTo>
                  <a:cubicBezTo>
                    <a:pt x="9790" y="0"/>
                    <a:pt x="0" y="9778"/>
                    <a:pt x="0" y="21590"/>
                  </a:cubicBezTo>
                  <a:cubicBezTo>
                    <a:pt x="0" y="33324"/>
                    <a:pt x="9790" y="43102"/>
                    <a:pt x="21445" y="43102"/>
                  </a:cubicBezTo>
                  <a:lnTo>
                    <a:pt x="122698" y="43102"/>
                  </a:lnTo>
                  <a:cubicBezTo>
                    <a:pt x="134431" y="43102"/>
                    <a:pt x="144145" y="33324"/>
                    <a:pt x="144145" y="21590"/>
                  </a:cubicBezTo>
                  <a:cubicBezTo>
                    <a:pt x="144145" y="9778"/>
                    <a:pt x="134431" y="0"/>
                    <a:pt x="122698" y="0"/>
                  </a:cubicBezTo>
                  <a:close/>
                </a:path>
              </a:pathLst>
            </a:custGeom>
            <a:solidFill>
              <a:srgbClr val="FFA7BB"/>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2" name="Google Shape;662;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O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IigAAA0WAAAPKQAABhcAAAAAAAAmAAAACAAAAP//////////"/>
                </a:ext>
              </a:extLst>
            </p:cNvSpPr>
            <p:nvPr/>
          </p:nvSpPr>
          <p:spPr>
            <a:xfrm>
              <a:off x="6523990" y="3584575"/>
              <a:ext cx="150495" cy="158115"/>
            </a:xfrm>
            <a:custGeom>
              <a:avLst/>
              <a:gdLst/>
              <a:ahLst/>
              <a:cxnLst/>
              <a:rect l="0" t="0" r="150495" b="158115"/>
              <a:pathLst>
                <a:path w="150495" h="158115">
                  <a:moveTo>
                    <a:pt x="0" y="0"/>
                  </a:moveTo>
                  <a:lnTo>
                    <a:pt x="74273" y="158037"/>
                  </a:lnTo>
                  <a:lnTo>
                    <a:pt x="150417" y="7785"/>
                  </a:lnTo>
                  <a:lnTo>
                    <a:pt x="0" y="0"/>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1" name="Google Shape;663;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ISYq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SYqAFEqjgEAAAAAAAAAAAAAAAAAAAAAAAAAAAAAAAAAAAAAAAAAAP///wJ/f38A/+QAA8zMzADAwP8Af39/AAAAAAAAAAAAAAAAAAAAAAAAAAAAIQAAABgAAAAUAAAAJDAAAA0WAAARMQAABhcAAAAAAAAmAAAACAAAAP//////////"/>
                </a:ext>
              </a:extLst>
            </p:cNvSpPr>
            <p:nvPr/>
          </p:nvSpPr>
          <p:spPr>
            <a:xfrm>
              <a:off x="7825740" y="3584575"/>
              <a:ext cx="150495" cy="158115"/>
            </a:xfrm>
            <a:custGeom>
              <a:avLst/>
              <a:gdLst/>
              <a:ahLst/>
              <a:cxnLst/>
              <a:rect l="0" t="0" r="150495" b="158115"/>
              <a:pathLst>
                <a:path w="150495" h="158115">
                  <a:moveTo>
                    <a:pt x="0" y="0"/>
                  </a:moveTo>
                  <a:lnTo>
                    <a:pt x="74311" y="158037"/>
                  </a:lnTo>
                  <a:lnTo>
                    <a:pt x="150495" y="7785"/>
                  </a:lnTo>
                  <a:lnTo>
                    <a:pt x="0" y="0"/>
                  </a:lnTo>
                  <a:close/>
                </a:path>
              </a:pathLst>
            </a:custGeom>
            <a:solidFill>
              <a:srgbClr val="21262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20" name="Google Shape;664;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O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yiYAALcJAADyLQAAzg0AAAAAAAAmAAAACAAAAP//////////"/>
                </a:ext>
              </a:extLst>
            </p:cNvSpPr>
            <p:nvPr/>
          </p:nvSpPr>
          <p:spPr>
            <a:xfrm>
              <a:off x="6305550" y="1579245"/>
              <a:ext cx="1163320" cy="664845"/>
            </a:xfrm>
            <a:custGeom>
              <a:avLst/>
              <a:gdLst/>
              <a:ahLst/>
              <a:cxnLst/>
              <a:rect l="0" t="0" r="1163320" b="664845"/>
              <a:pathLst>
                <a:path w="1163320" h="664845">
                  <a:moveTo>
                    <a:pt x="1081004" y="77"/>
                  </a:moveTo>
                  <a:cubicBezTo>
                    <a:pt x="1079135" y="77"/>
                    <a:pt x="1077344" y="233"/>
                    <a:pt x="1075475" y="701"/>
                  </a:cubicBezTo>
                  <a:lnTo>
                    <a:pt x="33175" y="145154"/>
                  </a:lnTo>
                  <a:cubicBezTo>
                    <a:pt x="13706" y="147102"/>
                    <a:pt x="0" y="166659"/>
                    <a:pt x="3894" y="184267"/>
                  </a:cubicBezTo>
                  <a:lnTo>
                    <a:pt x="78110" y="635315"/>
                  </a:lnTo>
                  <a:cubicBezTo>
                    <a:pt x="81770" y="651755"/>
                    <a:pt x="95632" y="664767"/>
                    <a:pt x="111831" y="664767"/>
                  </a:cubicBezTo>
                  <a:cubicBezTo>
                    <a:pt x="112921" y="664767"/>
                    <a:pt x="114089" y="664767"/>
                    <a:pt x="115179" y="664611"/>
                  </a:cubicBezTo>
                  <a:lnTo>
                    <a:pt x="1130145" y="565036"/>
                  </a:lnTo>
                  <a:cubicBezTo>
                    <a:pt x="1149614" y="563088"/>
                    <a:pt x="1163320" y="545479"/>
                    <a:pt x="1161373" y="527949"/>
                  </a:cubicBezTo>
                  <a:lnTo>
                    <a:pt x="1112544" y="29997"/>
                  </a:lnTo>
                  <a:cubicBezTo>
                    <a:pt x="1110831" y="14258"/>
                    <a:pt x="1096580" y="77"/>
                    <a:pt x="1081004" y="77"/>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9" name="Google Shape;665;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M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KScAAO0JAAC0LQAAkA0AAAAAAAAmAAAACAAAAP//////////"/>
                </a:ext>
              </a:extLst>
            </p:cNvSpPr>
            <p:nvPr/>
          </p:nvSpPr>
          <p:spPr>
            <a:xfrm>
              <a:off x="6365875" y="1613535"/>
              <a:ext cx="1063625" cy="591185"/>
            </a:xfrm>
            <a:custGeom>
              <a:avLst/>
              <a:gdLst/>
              <a:ahLst/>
              <a:cxnLst/>
              <a:rect l="0" t="0" r="1063625" b="591185"/>
              <a:pathLst>
                <a:path w="1063625" h="591185">
                  <a:moveTo>
                    <a:pt x="1012857" y="77"/>
                  </a:moveTo>
                  <a:lnTo>
                    <a:pt x="0" y="152252"/>
                  </a:lnTo>
                  <a:lnTo>
                    <a:pt x="66340" y="591185"/>
                  </a:lnTo>
                  <a:lnTo>
                    <a:pt x="1063547" y="483845"/>
                  </a:lnTo>
                  <a:lnTo>
                    <a:pt x="1012857" y="77"/>
                  </a:ln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8" name="Google Shape;666;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M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HCgAABwLAAC/KAAAugsAAAAAAAAmAAAACAAAAP//////////"/>
                </a:ext>
              </a:extLst>
            </p:cNvSpPr>
            <p:nvPr/>
          </p:nvSpPr>
          <p:spPr>
            <a:xfrm>
              <a:off x="6520180" y="1805940"/>
              <a:ext cx="103505" cy="100330"/>
            </a:xfrm>
            <a:custGeom>
              <a:avLst/>
              <a:gdLst/>
              <a:ahLst/>
              <a:cxnLst/>
              <a:rect l="0" t="0" r="103505" b="100330"/>
              <a:pathLst>
                <a:path w="103505" h="100330">
                  <a:moveTo>
                    <a:pt x="49532" y="78"/>
                  </a:moveTo>
                  <a:cubicBezTo>
                    <a:pt x="47352" y="78"/>
                    <a:pt x="45171" y="234"/>
                    <a:pt x="42990" y="546"/>
                  </a:cubicBezTo>
                  <a:cubicBezTo>
                    <a:pt x="17601" y="4447"/>
                    <a:pt x="0" y="27930"/>
                    <a:pt x="3894" y="53364"/>
                  </a:cubicBezTo>
                  <a:lnTo>
                    <a:pt x="9735" y="100252"/>
                  </a:lnTo>
                  <a:lnTo>
                    <a:pt x="103427" y="88549"/>
                  </a:lnTo>
                  <a:lnTo>
                    <a:pt x="95638" y="41583"/>
                  </a:lnTo>
                  <a:cubicBezTo>
                    <a:pt x="93847" y="18412"/>
                    <a:pt x="72508" y="78"/>
                    <a:pt x="49532" y="78"/>
                  </a:cubicBez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7" name="Google Shape;667;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PigAAEEMAADhKAAA3wwAAAAAAAAmAAAACAAAAP//////////"/>
                </a:ext>
              </a:extLst>
            </p:cNvSpPr>
            <p:nvPr/>
          </p:nvSpPr>
          <p:spPr>
            <a:xfrm>
              <a:off x="6541770" y="1991995"/>
              <a:ext cx="103505" cy="100330"/>
            </a:xfrm>
            <a:custGeom>
              <a:avLst/>
              <a:gdLst/>
              <a:ahLst/>
              <a:cxnLst/>
              <a:rect l="0" t="0" r="103505" b="100330"/>
              <a:pathLst>
                <a:path w="103505" h="100330">
                  <a:moveTo>
                    <a:pt x="93699" y="78"/>
                  </a:moveTo>
                  <a:lnTo>
                    <a:pt x="77" y="11771"/>
                  </a:lnTo>
                  <a:lnTo>
                    <a:pt x="7860" y="58701"/>
                  </a:lnTo>
                  <a:cubicBezTo>
                    <a:pt x="9650" y="83491"/>
                    <a:pt x="30662" y="100252"/>
                    <a:pt x="53464" y="100252"/>
                  </a:cubicBezTo>
                  <a:cubicBezTo>
                    <a:pt x="55799" y="100252"/>
                    <a:pt x="58134" y="100096"/>
                    <a:pt x="60546" y="99706"/>
                  </a:cubicBezTo>
                  <a:cubicBezTo>
                    <a:pt x="85916" y="95809"/>
                    <a:pt x="103427" y="72344"/>
                    <a:pt x="101481" y="46930"/>
                  </a:cubicBezTo>
                  <a:lnTo>
                    <a:pt x="93699" y="78"/>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6" name="Google Shape;668;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C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wigAAJ4LAABlKQAAPgwAAAAAAAAmAAAACAAAAP//////////"/>
                </a:ext>
              </a:extLst>
            </p:cNvSpPr>
            <p:nvPr/>
          </p:nvSpPr>
          <p:spPr>
            <a:xfrm>
              <a:off x="6625590" y="1888490"/>
              <a:ext cx="103505" cy="101600"/>
            </a:xfrm>
            <a:custGeom>
              <a:avLst/>
              <a:gdLst/>
              <a:ahLst/>
              <a:cxnLst/>
              <a:rect l="0" t="0" r="103505" b="101600"/>
              <a:pathLst>
                <a:path w="103505" h="101600">
                  <a:moveTo>
                    <a:pt x="50701" y="78"/>
                  </a:moveTo>
                  <a:cubicBezTo>
                    <a:pt x="49454" y="78"/>
                    <a:pt x="48208" y="78"/>
                    <a:pt x="46884" y="233"/>
                  </a:cubicBezTo>
                  <a:lnTo>
                    <a:pt x="77" y="8013"/>
                  </a:lnTo>
                  <a:lnTo>
                    <a:pt x="11760" y="101600"/>
                  </a:lnTo>
                  <a:lnTo>
                    <a:pt x="58566" y="93821"/>
                  </a:lnTo>
                  <a:cubicBezTo>
                    <a:pt x="85903" y="91876"/>
                    <a:pt x="103505" y="66515"/>
                    <a:pt x="99610" y="41153"/>
                  </a:cubicBezTo>
                  <a:cubicBezTo>
                    <a:pt x="95872" y="17115"/>
                    <a:pt x="74610" y="78"/>
                    <a:pt x="50701" y="78"/>
                  </a:cubicBez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5" name="Google Shape;669;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E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mCcAAL0LAAA7KAAAXQwAAAAAAAAmAAAACAAAAP//////////"/>
                </a:ext>
              </a:extLst>
            </p:cNvSpPr>
            <p:nvPr/>
          </p:nvSpPr>
          <p:spPr>
            <a:xfrm>
              <a:off x="6436360" y="1908175"/>
              <a:ext cx="103505" cy="101600"/>
            </a:xfrm>
            <a:custGeom>
              <a:avLst/>
              <a:gdLst/>
              <a:ahLst/>
              <a:cxnLst/>
              <a:rect l="0" t="0" r="103505" b="101600"/>
              <a:pathLst>
                <a:path w="103505" h="101600">
                  <a:moveTo>
                    <a:pt x="91744" y="0"/>
                  </a:moveTo>
                  <a:lnTo>
                    <a:pt x="44937" y="7857"/>
                  </a:lnTo>
                  <a:cubicBezTo>
                    <a:pt x="19548" y="9802"/>
                    <a:pt x="0" y="35085"/>
                    <a:pt x="3971" y="60447"/>
                  </a:cubicBezTo>
                  <a:cubicBezTo>
                    <a:pt x="7632" y="84563"/>
                    <a:pt x="28972" y="101522"/>
                    <a:pt x="52803" y="101522"/>
                  </a:cubicBezTo>
                  <a:cubicBezTo>
                    <a:pt x="54050" y="101522"/>
                    <a:pt x="55374" y="101522"/>
                    <a:pt x="56620" y="101444"/>
                  </a:cubicBezTo>
                  <a:lnTo>
                    <a:pt x="103505" y="93587"/>
                  </a:lnTo>
                  <a:lnTo>
                    <a:pt x="91744" y="0"/>
                  </a:ln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4" name="Google Shape;670;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BSoAAPEKAADDKgAAVQsAAAAAAAAmAAAACAAAAP//////////"/>
                </a:ext>
              </a:extLst>
            </p:cNvSpPr>
            <p:nvPr/>
          </p:nvSpPr>
          <p:spPr>
            <a:xfrm>
              <a:off x="6830695" y="1778635"/>
              <a:ext cx="120650" cy="63500"/>
            </a:xfrm>
            <a:custGeom>
              <a:avLst/>
              <a:gdLst/>
              <a:ahLst/>
              <a:cxnLst/>
              <a:rect l="0" t="0" r="120650" b="63500"/>
              <a:pathLst>
                <a:path w="120650" h="63500">
                  <a:moveTo>
                    <a:pt x="93494" y="0"/>
                  </a:moveTo>
                  <a:cubicBezTo>
                    <a:pt x="91554" y="0"/>
                    <a:pt x="89537" y="312"/>
                    <a:pt x="87520" y="779"/>
                  </a:cubicBezTo>
                  <a:lnTo>
                    <a:pt x="25294" y="8571"/>
                  </a:lnTo>
                  <a:cubicBezTo>
                    <a:pt x="11716" y="10518"/>
                    <a:pt x="0" y="24231"/>
                    <a:pt x="1940" y="39814"/>
                  </a:cubicBezTo>
                  <a:cubicBezTo>
                    <a:pt x="3724" y="52514"/>
                    <a:pt x="17225" y="63500"/>
                    <a:pt x="30027" y="63500"/>
                  </a:cubicBezTo>
                  <a:cubicBezTo>
                    <a:pt x="31035" y="63500"/>
                    <a:pt x="32044" y="63422"/>
                    <a:pt x="33053" y="63266"/>
                  </a:cubicBezTo>
                  <a:lnTo>
                    <a:pt x="95279" y="53527"/>
                  </a:lnTo>
                  <a:cubicBezTo>
                    <a:pt x="108934" y="51579"/>
                    <a:pt x="120572" y="37866"/>
                    <a:pt x="118633" y="24231"/>
                  </a:cubicBezTo>
                  <a:cubicBezTo>
                    <a:pt x="116926" y="10674"/>
                    <a:pt x="106451" y="0"/>
                    <a:pt x="93494" y="0"/>
                  </a:cubicBez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3" name="Google Shape;671;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FyoAAJ4LAADWKgAAAQwAAAAAAAAmAAAACAAAAP//////////"/>
                </a:ext>
              </a:extLst>
            </p:cNvSpPr>
            <p:nvPr/>
          </p:nvSpPr>
          <p:spPr>
            <a:xfrm>
              <a:off x="6842125" y="1888490"/>
              <a:ext cx="121285" cy="62865"/>
            </a:xfrm>
            <a:custGeom>
              <a:avLst/>
              <a:gdLst/>
              <a:ahLst/>
              <a:cxnLst/>
              <a:rect l="0" t="0" r="121285" b="62865"/>
              <a:pathLst>
                <a:path w="121285" h="62865">
                  <a:moveTo>
                    <a:pt x="91568" y="0"/>
                  </a:moveTo>
                  <a:cubicBezTo>
                    <a:pt x="90320" y="0"/>
                    <a:pt x="89150" y="155"/>
                    <a:pt x="87980" y="310"/>
                  </a:cubicBezTo>
                  <a:lnTo>
                    <a:pt x="25426" y="8081"/>
                  </a:lnTo>
                  <a:cubicBezTo>
                    <a:pt x="11777" y="10024"/>
                    <a:pt x="77" y="23622"/>
                    <a:pt x="2027" y="39242"/>
                  </a:cubicBezTo>
                  <a:cubicBezTo>
                    <a:pt x="3743" y="53462"/>
                    <a:pt x="15364" y="62865"/>
                    <a:pt x="29326" y="62865"/>
                  </a:cubicBezTo>
                  <a:cubicBezTo>
                    <a:pt x="30652" y="62865"/>
                    <a:pt x="31977" y="62787"/>
                    <a:pt x="33304" y="62631"/>
                  </a:cubicBezTo>
                  <a:lnTo>
                    <a:pt x="95858" y="54783"/>
                  </a:lnTo>
                  <a:cubicBezTo>
                    <a:pt x="109507" y="52840"/>
                    <a:pt x="121207" y="37299"/>
                    <a:pt x="119257" y="23622"/>
                  </a:cubicBezTo>
                  <a:cubicBezTo>
                    <a:pt x="117463" y="9402"/>
                    <a:pt x="104281" y="0"/>
                    <a:pt x="91568" y="0"/>
                  </a:cubicBez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2" name="Google Shape;672;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C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DioAAIMMAAB2KgAA4gwAAAAAAAAmAAAACAAAAP//////////"/>
                </a:ext>
              </a:extLst>
            </p:cNvSpPr>
            <p:nvPr/>
          </p:nvSpPr>
          <p:spPr>
            <a:xfrm>
              <a:off x="6836410" y="2033905"/>
              <a:ext cx="66040" cy="60325"/>
            </a:xfrm>
            <a:custGeom>
              <a:avLst/>
              <a:gdLst/>
              <a:ahLst/>
              <a:cxnLst/>
              <a:rect l="0" t="0" r="66040" b="60325"/>
              <a:pathLst>
                <a:path w="66040" h="60325">
                  <a:moveTo>
                    <a:pt x="31975" y="0"/>
                  </a:moveTo>
                  <a:cubicBezTo>
                    <a:pt x="18968" y="0"/>
                    <a:pt x="7200" y="9340"/>
                    <a:pt x="3871" y="24285"/>
                  </a:cubicBezTo>
                  <a:cubicBezTo>
                    <a:pt x="0" y="39931"/>
                    <a:pt x="9755" y="55499"/>
                    <a:pt x="25239" y="59390"/>
                  </a:cubicBezTo>
                  <a:cubicBezTo>
                    <a:pt x="27872" y="60013"/>
                    <a:pt x="30426" y="60247"/>
                    <a:pt x="32904" y="60247"/>
                  </a:cubicBezTo>
                  <a:cubicBezTo>
                    <a:pt x="47072" y="60247"/>
                    <a:pt x="58840" y="51217"/>
                    <a:pt x="62092" y="37985"/>
                  </a:cubicBezTo>
                  <a:cubicBezTo>
                    <a:pt x="65963" y="20393"/>
                    <a:pt x="56285" y="4748"/>
                    <a:pt x="38865" y="856"/>
                  </a:cubicBezTo>
                  <a:cubicBezTo>
                    <a:pt x="36543" y="311"/>
                    <a:pt x="34220" y="0"/>
                    <a:pt x="31975" y="0"/>
                  </a:cubicBez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1" name="Google Shape;673;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eja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jaAFEqjgEAAAAAAAAAAAAAAAAAAAAAAAAAAAAAAAAAAAAAAAAAAP///wJ/f38A/+QAA8zMzADAwP8Af39/AAAAAAAAAAAAAAAAAAAAAAAAAAAAIQAAABgAAAAUAAAAySoAAHEMAAA1KwAA0AwAAAAAAAAmAAAACAAAAP//////////"/>
                </a:ext>
              </a:extLst>
            </p:cNvSpPr>
            <p:nvPr/>
          </p:nvSpPr>
          <p:spPr>
            <a:xfrm>
              <a:off x="6955155" y="2022475"/>
              <a:ext cx="68580" cy="60325"/>
            </a:xfrm>
            <a:custGeom>
              <a:avLst/>
              <a:gdLst/>
              <a:ahLst/>
              <a:cxnLst/>
              <a:rect l="0" t="0" r="68580" b="60325"/>
              <a:pathLst>
                <a:path w="68580" h="60325">
                  <a:moveTo>
                    <a:pt x="34134" y="0"/>
                  </a:moveTo>
                  <a:cubicBezTo>
                    <a:pt x="20543" y="0"/>
                    <a:pt x="7264" y="9274"/>
                    <a:pt x="3905" y="24317"/>
                  </a:cubicBezTo>
                  <a:cubicBezTo>
                    <a:pt x="0" y="39904"/>
                    <a:pt x="9764" y="55570"/>
                    <a:pt x="27416" y="59467"/>
                  </a:cubicBezTo>
                  <a:cubicBezTo>
                    <a:pt x="29760" y="60013"/>
                    <a:pt x="32103" y="60325"/>
                    <a:pt x="34524" y="60325"/>
                  </a:cubicBezTo>
                  <a:cubicBezTo>
                    <a:pt x="48037" y="60325"/>
                    <a:pt x="61316" y="51284"/>
                    <a:pt x="64596" y="37956"/>
                  </a:cubicBezTo>
                  <a:cubicBezTo>
                    <a:pt x="68502" y="20420"/>
                    <a:pt x="56785" y="4754"/>
                    <a:pt x="41086" y="857"/>
                  </a:cubicBezTo>
                  <a:cubicBezTo>
                    <a:pt x="38820" y="311"/>
                    <a:pt x="36477" y="0"/>
                    <a:pt x="34134" y="0"/>
                  </a:cubicBezTo>
                  <a:close/>
                </a:path>
              </a:pathLst>
            </a:custGeom>
            <a:solidFill>
              <a:srgbClr val="FDE8DA"/>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10" name="Google Shape;674;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fysAACELAAAuLAAAwgsAAAAAAAAmAAAACAAAAP//////////"/>
                </a:ext>
              </a:extLst>
            </p:cNvSpPr>
            <p:nvPr/>
          </p:nvSpPr>
          <p:spPr>
            <a:xfrm>
              <a:off x="7070725" y="1809115"/>
              <a:ext cx="111125" cy="102235"/>
            </a:xfrm>
            <a:custGeom>
              <a:avLst/>
              <a:gdLst/>
              <a:ahLst/>
              <a:cxnLst/>
              <a:rect l="0" t="0" r="111125" b="102235"/>
              <a:pathLst>
                <a:path w="111125" h="102235">
                  <a:moveTo>
                    <a:pt x="54785" y="0"/>
                  </a:moveTo>
                  <a:cubicBezTo>
                    <a:pt x="31781" y="0"/>
                    <a:pt x="10956" y="14917"/>
                    <a:pt x="5905" y="38425"/>
                  </a:cubicBezTo>
                  <a:cubicBezTo>
                    <a:pt x="77" y="65839"/>
                    <a:pt x="15619" y="93253"/>
                    <a:pt x="42895" y="101063"/>
                  </a:cubicBezTo>
                  <a:cubicBezTo>
                    <a:pt x="46470" y="101844"/>
                    <a:pt x="49967" y="102235"/>
                    <a:pt x="53464" y="102235"/>
                  </a:cubicBezTo>
                  <a:cubicBezTo>
                    <a:pt x="76932" y="102235"/>
                    <a:pt x="98225" y="85755"/>
                    <a:pt x="103276" y="61934"/>
                  </a:cubicBezTo>
                  <a:cubicBezTo>
                    <a:pt x="111047" y="34520"/>
                    <a:pt x="93562" y="7107"/>
                    <a:pt x="66286" y="1249"/>
                  </a:cubicBezTo>
                  <a:cubicBezTo>
                    <a:pt x="62478" y="468"/>
                    <a:pt x="58593" y="0"/>
                    <a:pt x="54785"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9" name="Google Shape;675;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K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RiwAAI4KAAD2LAAALgsAAAAAAAAmAAAACAAAAP//////////"/>
                </a:ext>
              </a:extLst>
            </p:cNvSpPr>
            <p:nvPr/>
          </p:nvSpPr>
          <p:spPr>
            <a:xfrm>
              <a:off x="7197090" y="1715770"/>
              <a:ext cx="111760" cy="101600"/>
            </a:xfrm>
            <a:custGeom>
              <a:avLst/>
              <a:gdLst/>
              <a:ahLst/>
              <a:cxnLst/>
              <a:rect l="0" t="0" r="111760" b="101600"/>
              <a:pathLst>
                <a:path w="111760" h="101600">
                  <a:moveTo>
                    <a:pt x="55177" y="0"/>
                  </a:moveTo>
                  <a:cubicBezTo>
                    <a:pt x="31965" y="0"/>
                    <a:pt x="11020" y="14825"/>
                    <a:pt x="5940" y="38187"/>
                  </a:cubicBezTo>
                  <a:cubicBezTo>
                    <a:pt x="78" y="65431"/>
                    <a:pt x="15709" y="92674"/>
                    <a:pt x="43141" y="100436"/>
                  </a:cubicBezTo>
                  <a:cubicBezTo>
                    <a:pt x="46736" y="101212"/>
                    <a:pt x="50253" y="101600"/>
                    <a:pt x="53770" y="101600"/>
                  </a:cubicBezTo>
                  <a:cubicBezTo>
                    <a:pt x="77372" y="101600"/>
                    <a:pt x="98786" y="85223"/>
                    <a:pt x="103866" y="61550"/>
                  </a:cubicBezTo>
                  <a:cubicBezTo>
                    <a:pt x="111760" y="34306"/>
                    <a:pt x="94097" y="7063"/>
                    <a:pt x="66665" y="1242"/>
                  </a:cubicBezTo>
                  <a:cubicBezTo>
                    <a:pt x="62836" y="466"/>
                    <a:pt x="58928" y="0"/>
                    <a:pt x="55177"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8" name="Google Shape;676;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C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2CsAAO4LAACHLAAAjQwAAAAAAAAmAAAACAAAAP//////////"/>
                </a:ext>
              </a:extLst>
            </p:cNvSpPr>
            <p:nvPr/>
          </p:nvSpPr>
          <p:spPr>
            <a:xfrm>
              <a:off x="7127240" y="1939290"/>
              <a:ext cx="111125" cy="100965"/>
            </a:xfrm>
            <a:custGeom>
              <a:avLst/>
              <a:gdLst/>
              <a:ahLst/>
              <a:cxnLst/>
              <a:rect l="0" t="0" r="111125" b="100965"/>
              <a:pathLst>
                <a:path w="111125" h="100965">
                  <a:moveTo>
                    <a:pt x="55096" y="0"/>
                  </a:moveTo>
                  <a:cubicBezTo>
                    <a:pt x="32638" y="0"/>
                    <a:pt x="12433" y="16073"/>
                    <a:pt x="5905" y="39090"/>
                  </a:cubicBezTo>
                  <a:cubicBezTo>
                    <a:pt x="77" y="66399"/>
                    <a:pt x="17562" y="93786"/>
                    <a:pt x="44838" y="99638"/>
                  </a:cubicBezTo>
                  <a:cubicBezTo>
                    <a:pt x="48724" y="100496"/>
                    <a:pt x="52531" y="100886"/>
                    <a:pt x="56337" y="100886"/>
                  </a:cubicBezTo>
                  <a:cubicBezTo>
                    <a:pt x="79341" y="100886"/>
                    <a:pt x="100167" y="86062"/>
                    <a:pt x="105219" y="62498"/>
                  </a:cubicBezTo>
                  <a:cubicBezTo>
                    <a:pt x="111047" y="35111"/>
                    <a:pt x="95505" y="7802"/>
                    <a:pt x="68229" y="1872"/>
                  </a:cubicBezTo>
                  <a:cubicBezTo>
                    <a:pt x="63799" y="624"/>
                    <a:pt x="59368" y="0"/>
                    <a:pt x="55096"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7" name="Google Shape;677;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pdv/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K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dv/AFEqjgEAAAAAAAAAAAAAAAAAAAAAAAAAAAAAAAAAAAAAAAAAAP///wJ/f38A/+QAA8zMzADAwP8Af39/AAAAAAAAAAAAAAAAAAAAAAAAAAAAIQAAABgAAAAUAAAAoCwAAFsLAABPLQAA+QsAAAAAAAAmAAAACAAAAP//////////"/>
                </a:ext>
              </a:extLst>
            </p:cNvSpPr>
            <p:nvPr/>
          </p:nvSpPr>
          <p:spPr>
            <a:xfrm>
              <a:off x="7254240" y="1845945"/>
              <a:ext cx="111125" cy="100330"/>
            </a:xfrm>
            <a:custGeom>
              <a:avLst/>
              <a:gdLst/>
              <a:ahLst/>
              <a:cxnLst/>
              <a:rect l="0" t="0" r="111125" b="100330"/>
              <a:pathLst>
                <a:path w="111125" h="100330">
                  <a:moveTo>
                    <a:pt x="55096" y="0"/>
                  </a:moveTo>
                  <a:cubicBezTo>
                    <a:pt x="32638" y="0"/>
                    <a:pt x="12433" y="15972"/>
                    <a:pt x="5905" y="38845"/>
                  </a:cubicBezTo>
                  <a:cubicBezTo>
                    <a:pt x="77" y="65982"/>
                    <a:pt x="17562" y="93197"/>
                    <a:pt x="44838" y="99012"/>
                  </a:cubicBezTo>
                  <a:cubicBezTo>
                    <a:pt x="48724" y="99865"/>
                    <a:pt x="52531" y="100252"/>
                    <a:pt x="56337" y="100252"/>
                  </a:cubicBezTo>
                  <a:cubicBezTo>
                    <a:pt x="79341" y="100252"/>
                    <a:pt x="100245" y="85521"/>
                    <a:pt x="105219" y="62105"/>
                  </a:cubicBezTo>
                  <a:cubicBezTo>
                    <a:pt x="111047" y="34891"/>
                    <a:pt x="95505" y="7753"/>
                    <a:pt x="68229" y="1861"/>
                  </a:cubicBezTo>
                  <a:cubicBezTo>
                    <a:pt x="63799" y="620"/>
                    <a:pt x="59368" y="0"/>
                    <a:pt x="55096" y="0"/>
                  </a:cubicBezTo>
                  <a:close/>
                </a:path>
              </a:pathLst>
            </a:custGeom>
            <a:solidFill>
              <a:srgbClr val="A5DBFF"/>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6" name="Google Shape;678;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wCcAADYKAACwKAAAkwoAAAAAAAAmAAAACAAAAP//////////"/>
                </a:ext>
              </a:extLst>
            </p:cNvSpPr>
            <p:nvPr/>
          </p:nvSpPr>
          <p:spPr>
            <a:xfrm>
              <a:off x="6461760" y="1659890"/>
              <a:ext cx="152400" cy="59055"/>
            </a:xfrm>
            <a:custGeom>
              <a:avLst/>
              <a:gdLst/>
              <a:ahLst/>
              <a:cxnLst/>
              <a:rect l="0" t="0" r="152400" b="59055"/>
              <a:pathLst>
                <a:path w="152400" h="59055">
                  <a:moveTo>
                    <a:pt x="107054" y="0"/>
                  </a:moveTo>
                  <a:cubicBezTo>
                    <a:pt x="105885" y="0"/>
                    <a:pt x="104717" y="78"/>
                    <a:pt x="103548" y="156"/>
                  </a:cubicBezTo>
                  <a:lnTo>
                    <a:pt x="41061" y="8056"/>
                  </a:lnTo>
                  <a:cubicBezTo>
                    <a:pt x="17609" y="11967"/>
                    <a:pt x="0" y="33477"/>
                    <a:pt x="1948" y="58976"/>
                  </a:cubicBezTo>
                  <a:lnTo>
                    <a:pt x="152322" y="39422"/>
                  </a:lnTo>
                  <a:cubicBezTo>
                    <a:pt x="150452" y="17051"/>
                    <a:pt x="129260" y="0"/>
                    <a:pt x="107054" y="0"/>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
          <p:nvSpPr>
            <p:cNvPr id="5" name="Google Shape;679;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USqOA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K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SqOAFEqjgEAAAAAAAAAAAAAAAAAAAAAAAAAAAAAAAAAAAAAAAAAAP///wJ/f38A/+QAA8zMzADAwP8Af39/AAAAAAAAAAAAAAAAAAAAAAAAAAAAIQAAABgAAAAUAAAAeCsAALQJAABrLAAADwoAAAAAAAAmAAAACAAAAP//////////"/>
                </a:ext>
              </a:extLst>
            </p:cNvSpPr>
            <p:nvPr/>
          </p:nvSpPr>
          <p:spPr>
            <a:xfrm>
              <a:off x="7066280" y="1577340"/>
              <a:ext cx="154305" cy="57785"/>
            </a:xfrm>
            <a:custGeom>
              <a:avLst/>
              <a:gdLst/>
              <a:ahLst/>
              <a:cxnLst/>
              <a:rect l="0" t="0" r="154305" b="57785"/>
              <a:pathLst>
                <a:path w="154305" h="57785">
                  <a:moveTo>
                    <a:pt x="112009" y="78"/>
                  </a:moveTo>
                  <a:cubicBezTo>
                    <a:pt x="109828" y="78"/>
                    <a:pt x="107647" y="235"/>
                    <a:pt x="105466" y="628"/>
                  </a:cubicBezTo>
                  <a:lnTo>
                    <a:pt x="42995" y="8490"/>
                  </a:lnTo>
                  <a:cubicBezTo>
                    <a:pt x="17603" y="10455"/>
                    <a:pt x="77" y="34120"/>
                    <a:pt x="3972" y="57706"/>
                  </a:cubicBezTo>
                  <a:lnTo>
                    <a:pt x="154305" y="40017"/>
                  </a:lnTo>
                  <a:cubicBezTo>
                    <a:pt x="152513" y="16824"/>
                    <a:pt x="133118" y="78"/>
                    <a:pt x="112009" y="78"/>
                  </a:cubicBezTo>
                  <a:close/>
                </a:path>
              </a:pathLst>
            </a:custGeom>
            <a:solidFill>
              <a:srgbClr val="512A8E"/>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grpSp>
      <p:sp>
        <p:nvSpPr>
          <p:cNvPr id="84" name="Google Shape;680;p35"/>
          <p:cNvSpPr>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CwAAAA0AAAAAkAAAAJAAAACQAAAAkAAAAAAAAAABAAAAAAAAAAEAAABQAAAAAAAAAAAA4D8AAAAAAADgPwAAAAAAAOA/AAAAAAAA4D8AAAAAAADgPwAAAAAAAOA/AAAAAAAA4D8AAAAAAADgPwAAAAAAAOA/AAAAAAAA4D8CAAAAjAAAAAEAAAAAAAAA633/DFEqjggAAAAAAAAAAAAAAAAAAAAAAAAAAAAAAAAAAAAAeAAAAAEAAABAAAAAAAAAAAAAAAB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C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ih8AACMIAAB/IgAAAQkAABAAAAAmAAAACAAAAP//////////"/>
              </a:ext>
            </a:extLst>
          </p:cNvSpPr>
          <p:nvPr/>
        </p:nvSpPr>
        <p:spPr>
          <a:xfrm rot="20832552">
            <a:off x="5126990" y="1322705"/>
            <a:ext cx="480695" cy="140970"/>
          </a:xfrm>
          <a:custGeom>
            <a:avLst/>
            <a:gdLst/>
            <a:ahLst/>
            <a:cxnLst/>
            <a:rect l="0" t="0" r="480695" b="140970"/>
            <a:pathLst>
              <a:path w="480695" h="140970">
                <a:moveTo>
                  <a:pt x="351252" y="107"/>
                </a:moveTo>
                <a:cubicBezTo>
                  <a:pt x="348056" y="107"/>
                  <a:pt x="344966" y="1387"/>
                  <a:pt x="341877" y="4482"/>
                </a:cubicBezTo>
                <a:lnTo>
                  <a:pt x="232357" y="90067"/>
                </a:lnTo>
                <a:lnTo>
                  <a:pt x="130933" y="17821"/>
                </a:lnTo>
                <a:cubicBezTo>
                  <a:pt x="127631" y="16754"/>
                  <a:pt x="124754" y="16114"/>
                  <a:pt x="122091" y="16114"/>
                </a:cubicBezTo>
                <a:cubicBezTo>
                  <a:pt x="118469" y="16114"/>
                  <a:pt x="115379" y="17394"/>
                  <a:pt x="112183" y="20596"/>
                </a:cubicBezTo>
                <a:lnTo>
                  <a:pt x="5433" y="116852"/>
                </a:lnTo>
                <a:cubicBezTo>
                  <a:pt x="106" y="122188"/>
                  <a:pt x="106" y="130192"/>
                  <a:pt x="5433" y="135528"/>
                </a:cubicBezTo>
                <a:cubicBezTo>
                  <a:pt x="8096" y="140863"/>
                  <a:pt x="10760" y="140863"/>
                  <a:pt x="16087" y="140863"/>
                </a:cubicBezTo>
                <a:cubicBezTo>
                  <a:pt x="18750" y="140863"/>
                  <a:pt x="24077" y="140863"/>
                  <a:pt x="26740" y="138195"/>
                </a:cubicBezTo>
                <a:lnTo>
                  <a:pt x="122943" y="49942"/>
                </a:lnTo>
                <a:lnTo>
                  <a:pt x="224366" y="119520"/>
                </a:lnTo>
                <a:cubicBezTo>
                  <a:pt x="227030" y="120801"/>
                  <a:pt x="230333" y="121548"/>
                  <a:pt x="233422" y="121548"/>
                </a:cubicBezTo>
                <a:cubicBezTo>
                  <a:pt x="236405" y="121548"/>
                  <a:pt x="239069" y="120801"/>
                  <a:pt x="240347" y="119520"/>
                </a:cubicBezTo>
                <a:lnTo>
                  <a:pt x="352530" y="33935"/>
                </a:lnTo>
                <a:lnTo>
                  <a:pt x="456617" y="90067"/>
                </a:lnTo>
                <a:cubicBezTo>
                  <a:pt x="458854" y="90814"/>
                  <a:pt x="460985" y="91134"/>
                  <a:pt x="463009" y="91134"/>
                </a:cubicBezTo>
                <a:cubicBezTo>
                  <a:pt x="468549" y="91134"/>
                  <a:pt x="473343" y="88680"/>
                  <a:pt x="475368" y="84731"/>
                </a:cubicBezTo>
                <a:cubicBezTo>
                  <a:pt x="480695" y="76728"/>
                  <a:pt x="478031" y="68724"/>
                  <a:pt x="470041" y="63388"/>
                </a:cubicBezTo>
                <a:lnTo>
                  <a:pt x="357857" y="1814"/>
                </a:lnTo>
                <a:cubicBezTo>
                  <a:pt x="355620" y="747"/>
                  <a:pt x="353489" y="107"/>
                  <a:pt x="351252" y="107"/>
                </a:cubicBezTo>
                <a:close/>
              </a:path>
            </a:pathLst>
          </a:custGeom>
          <a:solidFill>
            <a:schemeClr val="accent1"/>
          </a:solidFill>
          <a:ln>
            <a:noFill/>
          </a:ln>
          <a:effectLst/>
        </p:spPr>
        <p:txBody>
          <a:bodyPr vert="horz" wrap="square" lIns="91440" tIns="91440" rIns="91440" bIns="91440" numCol="1" spcCol="215900" anchor="ctr"/>
          <a:lstStyle/>
          <a:p>
            <a:pPr marL="0" indent="0" algn="l">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sgQAAPUEAAAWNAAAewgAABAAAAAmAAAACAAAAD0wAAAAAAAA"/>
              </a:ext>
            </a:extLst>
          </p:cNvSpPr>
          <p:nvPr>
            <p:ph type="title"/>
          </p:nvPr>
        </p:nvSpPr>
        <p:spPr>
          <a:xfrm>
            <a:off x="763270" y="805815"/>
            <a:ext cx="7703820" cy="572770"/>
          </a:xfrm>
        </p:spPr>
        <p:txBody>
          <a:bodyPr vert="horz" wrap="square" lIns="91440" tIns="91440" rIns="91440" bIns="91440" numCol="1" spcCol="215900" anchor="ctr">
            <a:prstTxWarp prst="textNoShape">
              <a:avLst/>
            </a:prstTxWarp>
          </a:bodyPr>
          <a:lstStyle/>
          <a:p>
            <a:r>
              <a:rPr lang="pt-BR" dirty="0" smtClean="0"/>
              <a:t>MODELO RELACIONAL</a:t>
            </a:r>
            <a:endParaRP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652" y="1378585"/>
            <a:ext cx="4377055" cy="349769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85;p3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M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bgQAAK0NAADSMwAAMxEAABAAAAAmAAAACAAAAP1w////////"/>
              </a:ext>
            </a:extLst>
          </p:cNvSpPr>
          <p:nvPr>
            <p:ph type="title"/>
          </p:nvPr>
        </p:nvSpPr>
        <p:spPr>
          <a:xfrm>
            <a:off x="720090" y="2223135"/>
            <a:ext cx="7703820" cy="572770"/>
          </a:xfrm>
          <a:noFill/>
          <a:ln>
            <a:noFill/>
          </a:ln>
          <a:effectLst/>
        </p:spPr>
        <p:txBody>
          <a:bodyPr vert="horz" wrap="square" lIns="91440" tIns="91440" rIns="91440" bIns="91440" numCol="1" spcCol="215900" anchor="ctr">
            <a:prstTxWarp prst="textNoShape">
              <a:avLst/>
            </a:prstTxWarp>
          </a:bodyPr>
          <a:lstStyle/>
          <a:p>
            <a:pPr marL="0" marR="0" indent="0" algn="ctr" defTabSz="914400">
              <a:lnSpc>
                <a:spcPct val="100000"/>
              </a:lnSpc>
              <a:spcBef>
                <a:spcPts val="0"/>
              </a:spcBef>
              <a:spcAft>
                <a:spcPts val="0"/>
              </a:spcAft>
              <a:buNone/>
              <a:tabLst/>
            </a:pPr>
            <a:r>
              <a:t>PERGUNTAS REALIZADAS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sgQAAPUEAAAWNAAAewgAABAAAAAmAAAACAAAAD0wAAAAAAAA"/>
              </a:ext>
            </a:extLst>
          </p:cNvSpPr>
          <p:nvPr>
            <p:ph type="title"/>
          </p:nvPr>
        </p:nvSpPr>
        <p:spPr>
          <a:xfrm>
            <a:off x="763270" y="805815"/>
            <a:ext cx="7703820" cy="572770"/>
          </a:xfrm>
        </p:spPr>
        <p:txBody>
          <a:bodyPr vert="horz" wrap="square" lIns="91440" tIns="91440" rIns="91440" bIns="91440" numCol="1" spcCol="215900" anchor="ctr">
            <a:prstTxWarp prst="textNoShape">
              <a:avLst/>
            </a:prstTxWarp>
          </a:bodyPr>
          <a:lstStyle/>
          <a:p>
            <a:r>
              <a:t>Quais são os jogos com mais conquistas?</a:t>
            </a:r>
          </a:p>
        </p:txBody>
      </p:sp>
      <p:pic>
        <p:nvPicPr>
          <p:cNvPr id="3" name="Imagem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4Q3oYxMAAAAlAAAAEQAAAC8BAAAAkAAAAEgAAACQAAAAS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AcAAAA4AAAAAAAAAAAAAAAAAAAA////AAAAAAAAAAAAAAAAAAAAAAAAAAAAAAAAAAAAAABkAAAAZAAAAAAAAAAjAAAABAAAAGQAAAAXAAAAFAAAAAAAAAAAAAAA/38AAP9/AAAAAAAACQAAAAQAAADMAgF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Ot9/wVRKo4BAAAAAAAAAAAAAAAAAAAAAAAAAAAAAAAAAAAAAAAAAAD///8Cf39/AP/kAAPMzMwAwMD/AH9/fwAAAAAAAAAAAAAAAAD///8AAAAAACEAAAAYAAAAFAAAALwNAADDCQAAVCoAAKIbAAAQAAAAJgAAAAgAAAD//////////w=="/>
              </a:ext>
            </a:extLst>
          </p:cNvPicPr>
          <p:nvPr/>
        </p:nvPicPr>
        <p:blipFill>
          <a:blip r:embed="rId2"/>
          <a:stretch>
            <a:fillRect/>
          </a:stretch>
        </p:blipFill>
        <p:spPr>
          <a:xfrm>
            <a:off x="2232660" y="1586865"/>
            <a:ext cx="4648200" cy="2905125"/>
          </a:xfrm>
          <a:prstGeom prst="rect">
            <a:avLst/>
          </a:prstGeom>
          <a:noFill/>
          <a:ln>
            <a:noFill/>
          </a:ln>
          <a:effectLst/>
        </p:spPr>
      </p:pic>
    </p:spTree>
    <p:extLst>
      <p:ext uri="{BB962C8B-B14F-4D97-AF65-F5344CB8AC3E}">
        <p14:creationId xmlns:p14="http://schemas.microsoft.com/office/powerpoint/2010/main" val="867499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DoSlid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Q3oYxMAAAAlAAAAZAAAAA0AAAAAkAAAAJAAAACQAAAAkAAAAAAAAAAB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633/BVEqjgEAAAAAAAAAAAAAAAAAAAAAAAAAAAAAAAAAAAAAAAAAAP///wJ/f38A/+QAA8zMzADAwP8Af39/AAAAAAAAAAAAAAAAAAAAAAAAAAAAIQAAABgAAAAUAAAAsgQAAPUEAAAWNAAAewgAABAAAAAmAAAACAAAAD0wAAAAAAAA"/>
              </a:ext>
            </a:extLst>
          </p:cNvSpPr>
          <p:nvPr>
            <p:ph type="title"/>
          </p:nvPr>
        </p:nvSpPr>
        <p:spPr>
          <a:xfrm>
            <a:off x="763270" y="805815"/>
            <a:ext cx="7703820" cy="572770"/>
          </a:xfrm>
        </p:spPr>
        <p:txBody>
          <a:bodyPr vert="horz" wrap="square" lIns="91440" tIns="91440" rIns="91440" bIns="91440" numCol="1" spcCol="215900" anchor="ctr">
            <a:prstTxWarp prst="textNoShape">
              <a:avLst/>
            </a:prstTxWarp>
          </a:bodyPr>
          <a:lstStyle/>
          <a:p>
            <a:r>
              <a:t>Quais são os jogos mais jogados?</a:t>
            </a:r>
          </a:p>
        </p:txBody>
      </p:sp>
      <p:pic>
        <p:nvPicPr>
          <p:cNvPr id="3" name="Imagem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4Q3oYxMAAAAlAAAAEQAAAC8BAAAAkAAAAEgAAACQAAAASAAAAAAAAAAAAAAAAAAAAAEAAABQAAAAAAAAAAAA4D8AAAAAAADgPwAAAAAAAOA/AAAAAAAA4D8AAAAAAADgPwAAAAAAAOA/AAAAAAAA4D8AAAAAAADgPwAAAAAAAOA/AAAAAAAA4D8CAAAAjAAAAAAAAAAAAAAA633/DFEqjg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D/5A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Ot9/wVRKo4BAAAAAAAAAAAAAAAAAAAAAAAAAAAAAAAAAAAAAAAAAAD///8Cf39/AP/kAAPMzMwAwMD/AH9/fwAAAAAAAAAAAAAAAAD///8AAAAAACEAAAAYAAAAFAAAAMcNAABSCQAAXyoAADEbAAAQAAAAJgAAAAgAAAD//////////w=="/>
              </a:ext>
            </a:extLst>
          </p:cNvPicPr>
          <p:nvPr/>
        </p:nvPicPr>
        <p:blipFill>
          <a:blip r:embed="rId2"/>
          <a:stretch>
            <a:fillRect/>
          </a:stretch>
        </p:blipFill>
        <p:spPr>
          <a:xfrm>
            <a:off x="2239645" y="1515110"/>
            <a:ext cx="4648200" cy="2905125"/>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FFFFFF"/>
      </a:dk1>
      <a:lt1>
        <a:srgbClr val="512A8E"/>
      </a:lt1>
      <a:dk2>
        <a:srgbClr val="FFA7BB"/>
      </a:dk2>
      <a:lt2>
        <a:srgbClr val="FFE400"/>
      </a:lt2>
      <a:accent1>
        <a:srgbClr val="EB7DFF"/>
      </a:accent1>
      <a:accent2>
        <a:srgbClr val="7D1399"/>
      </a:accent2>
      <a:accent3>
        <a:srgbClr val="A5DBFF"/>
      </a:accent3>
      <a:accent4>
        <a:srgbClr val="FDE8DA"/>
      </a:accent4>
      <a:accent5>
        <a:srgbClr val="21262A"/>
      </a:accent5>
      <a:accent6>
        <a:srgbClr val="FFFFFF"/>
      </a:accent6>
      <a:hlink>
        <a:srgbClr val="FFFFFF"/>
      </a:hlink>
      <a:folHlink>
        <a:srgbClr val="0097A7"/>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512A8E"/>
        </a:lt1>
        <a:dk2>
          <a:srgbClr val="FFA7BB"/>
        </a:dk2>
        <a:lt2>
          <a:srgbClr val="FFE400"/>
        </a:lt2>
        <a:accent1>
          <a:srgbClr val="EB7DFF"/>
        </a:accent1>
        <a:accent2>
          <a:srgbClr val="7D1399"/>
        </a:accent2>
        <a:accent3>
          <a:srgbClr val="A5DBFF"/>
        </a:accent3>
        <a:accent4>
          <a:srgbClr val="FDE8DA"/>
        </a:accent4>
        <a:accent5>
          <a:srgbClr val="21262A"/>
        </a:accent5>
        <a:accent6>
          <a:srgbClr val="FFFFFF"/>
        </a:accent6>
        <a:hlink>
          <a:srgbClr val="FFFFFF"/>
        </a:hlink>
        <a:folHlink>
          <a:srgbClr val="0097A7"/>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512A8E"/>
        </a:lt1>
        <a:dk2>
          <a:srgbClr val="FFA7BB"/>
        </a:dk2>
        <a:lt2>
          <a:srgbClr val="FFE400"/>
        </a:lt2>
        <a:accent1>
          <a:srgbClr val="EB7DFF"/>
        </a:accent1>
        <a:accent2>
          <a:srgbClr val="7D1399"/>
        </a:accent2>
        <a:accent3>
          <a:srgbClr val="A5DBFF"/>
        </a:accent3>
        <a:accent4>
          <a:srgbClr val="FDE8DA"/>
        </a:accent4>
        <a:accent5>
          <a:srgbClr val="21262A"/>
        </a:accent5>
        <a:accent6>
          <a:srgbClr val="FFFFFF"/>
        </a:accent6>
        <a:hlink>
          <a:srgbClr val="FFFFFF"/>
        </a:hlink>
        <a:folHlink>
          <a:srgbClr val="0097A7"/>
        </a:folHlink>
      </a:clrScheme>
      <a:clrMap bg1="lt1" tx1="dk1" bg2="lt2" tx2="dk2" accent1="accent1" accent2="accent2" accent3="accent3" accent4="accent4" accent5="accent5" accent6="accent6" hlink="hlink" folHlink="folHlink"/>
    </a:extraClrScheme>
    <a:extraClrScheme>
      <a:clrScheme name="Presentation 3">
        <a:dk1>
          <a:srgbClr val="FFFFFF"/>
        </a:dk1>
        <a:lt1>
          <a:srgbClr val="512A8E"/>
        </a:lt1>
        <a:dk2>
          <a:srgbClr val="FFA7BB"/>
        </a:dk2>
        <a:lt2>
          <a:srgbClr val="FFE400"/>
        </a:lt2>
        <a:accent1>
          <a:srgbClr val="EB7DFF"/>
        </a:accent1>
        <a:accent2>
          <a:srgbClr val="7D1399"/>
        </a:accent2>
        <a:accent3>
          <a:srgbClr val="A5DBFF"/>
        </a:accent3>
        <a:accent4>
          <a:srgbClr val="FDE8DA"/>
        </a:accent4>
        <a:accent5>
          <a:srgbClr val="21262A"/>
        </a:accent5>
        <a:accent6>
          <a:srgbClr val="FFFFFF"/>
        </a:accent6>
        <a:hlink>
          <a:srgbClr val="FFFFFF"/>
        </a:hlink>
        <a:folHlink>
          <a:srgbClr val="0097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59</TotalTime>
  <Words>247</Words>
  <Application>Microsoft Office PowerPoint</Application>
  <PresentationFormat>Apresentação na tela (16:9)</PresentationFormat>
  <Paragraphs>34</Paragraphs>
  <Slides>13</Slides>
  <Notes>5</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13</vt:i4>
      </vt:variant>
    </vt:vector>
  </HeadingPairs>
  <TitlesOfParts>
    <vt:vector size="20" baseType="lpstr">
      <vt:lpstr>Roboto Condensed Light</vt:lpstr>
      <vt:lpstr>Arial</vt:lpstr>
      <vt:lpstr>Press Start 2P</vt:lpstr>
      <vt:lpstr>PT Sans</vt:lpstr>
      <vt:lpstr>Bebas Neue</vt:lpstr>
      <vt:lpstr>Anaheim</vt:lpstr>
      <vt:lpstr>Presentation</vt:lpstr>
      <vt:lpstr>   STEAM</vt:lpstr>
      <vt:lpstr>O que é a Steam?</vt:lpstr>
      <vt:lpstr>Sobre o Projeto</vt:lpstr>
      <vt:lpstr>Matheus Duarte</vt:lpstr>
      <vt:lpstr>Ferramentas utilizadas no projeto</vt:lpstr>
      <vt:lpstr>MODELO RELACIONAL</vt:lpstr>
      <vt:lpstr>PERGUNTAS REALIZADAS</vt:lpstr>
      <vt:lpstr>Quais são os jogos com mais conquistas?</vt:lpstr>
      <vt:lpstr>Quais são os jogos mais jogados?</vt:lpstr>
      <vt:lpstr>Quais são os jogos com mais avaliações positivas?</vt:lpstr>
      <vt:lpstr>Qual são os jogos com mais avaliações negativas?</vt:lpstr>
      <vt:lpstr>Quais empresas têm mais jogos na Steam?</vt:lpstr>
      <vt:lpstr>Quais são os jogos com maior tempo médio de jogo?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dc:title>
  <dc:subject/>
  <dc:creator>Mariana Medeiros</dc:creator>
  <cp:keywords/>
  <dc:description/>
  <cp:lastModifiedBy>Mariana Medeiros</cp:lastModifiedBy>
  <cp:revision>4</cp:revision>
  <dcterms:created xsi:type="dcterms:W3CDTF">2023-02-10T16:53:25Z</dcterms:created>
  <dcterms:modified xsi:type="dcterms:W3CDTF">2023-02-12T16:46:48Z</dcterms:modified>
</cp:coreProperties>
</file>