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6C0"/>
    <a:srgbClr val="49ABC5"/>
    <a:srgbClr val="595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10/15/2021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68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66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7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7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5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9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64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1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66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5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0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A26C0"/>
            </a:gs>
            <a:gs pos="51000">
              <a:srgbClr val="49ABC5"/>
            </a:gs>
            <a:gs pos="0">
              <a:srgbClr val="5956DD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111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3827" y="1524883"/>
            <a:ext cx="1670449" cy="23410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3827" y="3917113"/>
            <a:ext cx="2780017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6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5652654" y="1403925"/>
            <a:ext cx="3713018" cy="3962400"/>
            <a:chOff x="5652654" y="1403925"/>
            <a:chExt cx="3713018" cy="3962400"/>
          </a:xfrm>
        </p:grpSpPr>
        <p:sp>
          <p:nvSpPr>
            <p:cNvPr id="7" name="Retângulo 6"/>
            <p:cNvSpPr/>
            <p:nvPr/>
          </p:nvSpPr>
          <p:spPr>
            <a:xfrm>
              <a:off x="5652654" y="1403925"/>
              <a:ext cx="3713018" cy="3962400"/>
            </a:xfrm>
            <a:prstGeom prst="rect">
              <a:avLst/>
            </a:prstGeom>
            <a:gradFill flip="none" rotWithShape="1">
              <a:gsLst>
                <a:gs pos="100000">
                  <a:srgbClr val="3C74C3"/>
                </a:gs>
                <a:gs pos="0">
                  <a:srgbClr val="2A26C0"/>
                </a:gs>
                <a:gs pos="65000">
                  <a:srgbClr val="49ABC5"/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6462241" y="1753686"/>
              <a:ext cx="2093843" cy="3262877"/>
              <a:chOff x="4896677" y="1064738"/>
              <a:chExt cx="2093843" cy="3262877"/>
            </a:xfrm>
          </p:grpSpPr>
          <p:pic>
            <p:nvPicPr>
              <p:cNvPr id="5" name="Imagem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615" t="25346" r="35013" b="40541"/>
              <a:stretch/>
            </p:blipFill>
            <p:spPr>
              <a:xfrm>
                <a:off x="5107459" y="1064738"/>
                <a:ext cx="1672281" cy="2339547"/>
              </a:xfrm>
              <a:prstGeom prst="rect">
                <a:avLst/>
              </a:prstGeom>
            </p:spPr>
          </p:pic>
          <p:sp>
            <p:nvSpPr>
              <p:cNvPr id="6" name="Retângulo 5"/>
              <p:cNvSpPr/>
              <p:nvPr/>
            </p:nvSpPr>
            <p:spPr>
              <a:xfrm>
                <a:off x="4896677" y="3404285"/>
                <a:ext cx="2093843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pt-BR" sz="5400" b="0" cap="none" spc="0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entury Gothic" panose="020B0502020202020204" pitchFamily="34" charset="0"/>
                  </a:rPr>
                  <a:t>MUral</a:t>
                </a:r>
                <a:endParaRPr lang="pt-BR" sz="5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421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Lillian N. Serrano</dc:creator>
  <cp:lastModifiedBy>Lillian N. Serrano</cp:lastModifiedBy>
  <cp:revision>9</cp:revision>
  <dcterms:created xsi:type="dcterms:W3CDTF">2021-10-16T00:37:51Z</dcterms:created>
  <dcterms:modified xsi:type="dcterms:W3CDTF">2021-10-16T02:16:02Z</dcterms:modified>
</cp:coreProperties>
</file>