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E5F4-AE45-4E19-956E-3937AF845FEF}" type="datetimeFigureOut">
              <a:rPr lang="pt-BR" smtClean="0"/>
              <a:t>20/04/2017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176B-E945-4A03-843C-6A2F86959A92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38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E5F4-AE45-4E19-956E-3937AF845FEF}" type="datetimeFigureOut">
              <a:rPr lang="pt-BR" smtClean="0"/>
              <a:t>20/04/2017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176B-E945-4A03-843C-6A2F86959A9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973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E5F4-AE45-4E19-956E-3937AF845FEF}" type="datetimeFigureOut">
              <a:rPr lang="pt-BR" smtClean="0"/>
              <a:t>20/04/2017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176B-E945-4A03-843C-6A2F86959A9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42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E5F4-AE45-4E19-956E-3937AF845FEF}" type="datetimeFigureOut">
              <a:rPr lang="pt-BR" smtClean="0"/>
              <a:t>20/04/2017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176B-E945-4A03-843C-6A2F86959A9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57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E5F4-AE45-4E19-956E-3937AF845FEF}" type="datetimeFigureOut">
              <a:rPr lang="pt-BR" smtClean="0"/>
              <a:t>20/04/2017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176B-E945-4A03-843C-6A2F86959A92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18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E5F4-AE45-4E19-956E-3937AF845FEF}" type="datetimeFigureOut">
              <a:rPr lang="pt-BR" smtClean="0"/>
              <a:t>20/04/2017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176B-E945-4A03-843C-6A2F86959A9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18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E5F4-AE45-4E19-956E-3937AF845FEF}" type="datetimeFigureOut">
              <a:rPr lang="pt-BR" smtClean="0"/>
              <a:t>20/04/2017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176B-E945-4A03-843C-6A2F86959A9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67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E5F4-AE45-4E19-956E-3937AF845FEF}" type="datetimeFigureOut">
              <a:rPr lang="pt-BR" smtClean="0"/>
              <a:t>20/04/2017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176B-E945-4A03-843C-6A2F86959A9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6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E5F4-AE45-4E19-956E-3937AF845FEF}" type="datetimeFigureOut">
              <a:rPr lang="pt-BR" smtClean="0"/>
              <a:t>20/04/2017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176B-E945-4A03-843C-6A2F86959A9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83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44E5F4-AE45-4E19-956E-3937AF845FEF}" type="datetimeFigureOut">
              <a:rPr lang="pt-BR" smtClean="0"/>
              <a:t>20/04/2017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22176B-E945-4A03-843C-6A2F86959A9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84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E5F4-AE45-4E19-956E-3937AF845FEF}" type="datetimeFigureOut">
              <a:rPr lang="pt-BR" smtClean="0"/>
              <a:t>20/04/2017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176B-E945-4A03-843C-6A2F86959A9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70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44E5F4-AE45-4E19-956E-3937AF845FEF}" type="datetimeFigureOut">
              <a:rPr lang="pt-BR" smtClean="0"/>
              <a:t>20/04/2017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22176B-E945-4A03-843C-6A2F86959A92}" type="slidenum">
              <a:rPr lang="pt-BR" smtClean="0"/>
              <a:t>‹#›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62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Dynamic Fast Buffers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896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eProsima DFB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67326" y="1989221"/>
            <a:ext cx="98883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4200" dirty="0"/>
              <a:t>Testado com todos os tipos de dados nativos.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4200" dirty="0"/>
              <a:t>Funciona em Windows e Linux, 32-bits e 64-bits.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4200" dirty="0"/>
              <a:t>Linux: inserir o comando </a:t>
            </a:r>
            <a:r>
              <a:rPr lang="pt-BR" sz="4200" i="1" dirty="0"/>
              <a:t>-fpack-struct</a:t>
            </a:r>
            <a:r>
              <a:rPr lang="pt-BR" sz="4200" dirty="0"/>
              <a:t> que o próprio compilador gcc oferece.</a:t>
            </a:r>
          </a:p>
        </p:txBody>
      </p:sp>
    </p:spTree>
    <p:extLst>
      <p:ext uri="{BB962C8B-B14F-4D97-AF65-F5344CB8AC3E}">
        <p14:creationId xmlns:p14="http://schemas.microsoft.com/office/powerpoint/2010/main" val="2707342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aplicação com DFB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67326" y="1989221"/>
            <a:ext cx="988835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200" dirty="0"/>
              <a:t>Criar um objeto Typecode que representa/descreve os dados.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200" dirty="0"/>
              <a:t>Gerar um Bytecode para que a biblioteca saiba como serializar e deserializar o dado descrito.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200" dirty="0"/>
              <a:t>Serializar os dados em um objeto </a:t>
            </a:r>
            <a:r>
              <a:rPr lang="pt-BR" sz="3200" i="1" dirty="0"/>
              <a:t>FastBuffer</a:t>
            </a:r>
            <a:r>
              <a:rPr lang="pt-BR" sz="3200" dirty="0"/>
              <a:t> usando eProsima DFB API.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200" dirty="0"/>
              <a:t>Deserializar os dados em estruturas nativas do usuário (simple or complex).</a:t>
            </a:r>
          </a:p>
        </p:txBody>
      </p:sp>
    </p:spTree>
    <p:extLst>
      <p:ext uri="{BB962C8B-B14F-4D97-AF65-F5344CB8AC3E}">
        <p14:creationId xmlns:p14="http://schemas.microsoft.com/office/powerpoint/2010/main" val="239727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67326" y="1989221"/>
            <a:ext cx="98883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/>
              <a:t>Biblioteca C++ de alta performance.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/>
              <a:t>Principal objetivo: serializar e deserializar dados em tempo de execução.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/>
              <a:t>Funcionalidade: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pt-BR" sz="2800" dirty="0"/>
              <a:t>Definição e criação de TypeCode.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pt-BR" sz="2800" dirty="0"/>
              <a:t>Geração de Bytecode através do TypeCode.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pt-BR" sz="2800" dirty="0"/>
              <a:t>Serialização automática de dados.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/>
              <a:t>Usuário não precisa conhecer a estrutura interna do typecode, bytecode ou do processo da serialização.</a:t>
            </a:r>
          </a:p>
        </p:txBody>
      </p:sp>
    </p:spTree>
    <p:extLst>
      <p:ext uri="{BB962C8B-B14F-4D97-AF65-F5344CB8AC3E}">
        <p14:creationId xmlns:p14="http://schemas.microsoft.com/office/powerpoint/2010/main" val="301565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eProsima Fast CDR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67326" y="1989221"/>
            <a:ext cx="98883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4800" dirty="0"/>
              <a:t>Biblioteca usa este padrão.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4800" dirty="0"/>
              <a:t>Este padrão é uma biblioteca que serializa e deserializa dados em um formato CDR (Common Data Representation).</a:t>
            </a:r>
          </a:p>
        </p:txBody>
      </p:sp>
    </p:spTree>
    <p:extLst>
      <p:ext uri="{BB962C8B-B14F-4D97-AF65-F5344CB8AC3E}">
        <p14:creationId xmlns:p14="http://schemas.microsoft.com/office/powerpoint/2010/main" val="71789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Common Data Representation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67326" y="1989221"/>
            <a:ext cx="98883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4400" dirty="0"/>
              <a:t>Sintaxe de baixo nível para transferência entre agentes.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4400" dirty="0"/>
              <a:t>Descreve um mapa de tipos de dados definidos pela OMG IDL (Interface Definition Language) para uma stream de bytes.</a:t>
            </a:r>
          </a:p>
        </p:txBody>
      </p:sp>
    </p:spTree>
    <p:extLst>
      <p:ext uri="{BB962C8B-B14F-4D97-AF65-F5344CB8AC3E}">
        <p14:creationId xmlns:p14="http://schemas.microsoft.com/office/powerpoint/2010/main" val="400503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IDL (Interface Definition Language)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67326" y="1989221"/>
            <a:ext cx="98883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4400" dirty="0"/>
              <a:t>Linguagem de especificação feita pela OMG (Object Management Group).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4400" dirty="0"/>
              <a:t>Descreve uma interface que possibilita comunicações entre componentes de software programadas em diferentes linguagens.</a:t>
            </a:r>
          </a:p>
        </p:txBody>
      </p:sp>
    </p:spTree>
    <p:extLst>
      <p:ext uri="{BB962C8B-B14F-4D97-AF65-F5344CB8AC3E}">
        <p14:creationId xmlns:p14="http://schemas.microsoft.com/office/powerpoint/2010/main" val="393536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Serialização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67326" y="1989221"/>
            <a:ext cx="988835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4400" dirty="0"/>
              <a:t>Processo de tradução de estruturas de dados ou estados de objetos para um formato que possa ser armazenado ou recuperado mais tarde pelo mesmo ou outro computador.</a:t>
            </a:r>
          </a:p>
        </p:txBody>
      </p:sp>
    </p:spTree>
    <p:extLst>
      <p:ext uri="{BB962C8B-B14F-4D97-AF65-F5344CB8AC3E}">
        <p14:creationId xmlns:p14="http://schemas.microsoft.com/office/powerpoint/2010/main" val="121084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Serialização dinâmica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67326" y="1989221"/>
            <a:ext cx="98883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5400" dirty="0"/>
              <a:t>Os dados nativos devem ser descritos.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5400" dirty="0"/>
              <a:t> eProsima Dynamic Fast Buffers oferece ferramentas para isso.  </a:t>
            </a:r>
          </a:p>
        </p:txBody>
      </p:sp>
    </p:spTree>
    <p:extLst>
      <p:ext uri="{BB962C8B-B14F-4D97-AF65-F5344CB8AC3E}">
        <p14:creationId xmlns:p14="http://schemas.microsoft.com/office/powerpoint/2010/main" val="3222949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Typecode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67326" y="1989221"/>
            <a:ext cx="988835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600" dirty="0"/>
              <a:t>Descreve os dados que o usuário quer utilizar em sua aplicação.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600" dirty="0"/>
              <a:t>Entidade que armazena informações.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600" dirty="0"/>
              <a:t>Para utilização necessita-se de importação da biblioteca TypecodeAPI.h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600" dirty="0"/>
              <a:t>O que importa é o tipo de dado e não o  o conteúdo armazenado.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600" y="3981566"/>
            <a:ext cx="7454045" cy="219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01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Bytecode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67326" y="1989221"/>
            <a:ext cx="98883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4800" dirty="0"/>
              <a:t>Após a descrição dos dados, a aplicação obtém conhecimento deles e de como gerenciar seu conteúdo.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4800" dirty="0"/>
              <a:t>Define como os tipos de dados devem ser serializados.</a:t>
            </a:r>
          </a:p>
        </p:txBody>
      </p:sp>
    </p:spTree>
    <p:extLst>
      <p:ext uri="{BB962C8B-B14F-4D97-AF65-F5344CB8AC3E}">
        <p14:creationId xmlns:p14="http://schemas.microsoft.com/office/powerpoint/2010/main" val="26379814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</TotalTime>
  <Words>365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Retrospect</vt:lpstr>
      <vt:lpstr>Dynamic Fast Buffers</vt:lpstr>
      <vt:lpstr>Introdução</vt:lpstr>
      <vt:lpstr>eProsima Fast CDR</vt:lpstr>
      <vt:lpstr>Common Data Representation</vt:lpstr>
      <vt:lpstr>IDL (Interface Definition Language)</vt:lpstr>
      <vt:lpstr>Serialização</vt:lpstr>
      <vt:lpstr>Serialização dinâmica</vt:lpstr>
      <vt:lpstr>Typecode</vt:lpstr>
      <vt:lpstr>Bytecode</vt:lpstr>
      <vt:lpstr>eProsima DFB</vt:lpstr>
      <vt:lpstr>Criando uma aplicação com DFB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Fast Buffers</dc:title>
  <dc:creator>TOMÁS LOUREIRO GOMES</dc:creator>
  <cp:lastModifiedBy>TOMÁS LOUREIRO GOMES</cp:lastModifiedBy>
  <cp:revision>14</cp:revision>
  <dcterms:created xsi:type="dcterms:W3CDTF">2017-04-20T11:42:34Z</dcterms:created>
  <dcterms:modified xsi:type="dcterms:W3CDTF">2017-04-20T14:03:25Z</dcterms:modified>
</cp:coreProperties>
</file>