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Yet Another Workflow Language - YAWL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Vinícius Pacheco Vieira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Uso da Notação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S</a:t>
            </a:r>
            <a:r>
              <a:rPr lang="en-US">
                <a:sym typeface="+mn-ea"/>
              </a:rPr>
              <a:t>uporte diversificado de padrões de workflow existentes em apenas uma definição que compreenda todos os padrões. </a:t>
            </a:r>
            <a:endParaRPr lang="en-US"/>
          </a:p>
          <a:p>
            <a:endParaRPr lang="en-US"/>
          </a:p>
          <a:p>
            <a:r>
              <a:rPr lang="en-US"/>
              <a:t>YAWL é uma das possíveis soluções para a unificação de padrões de workflow, já que seu objetivo principal é fornecer um conjunto de definições que garanta a abrangência em várias perspectivas diferentes.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Notação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eepinScreenshot_select-area_20171006165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235" y="1939290"/>
            <a:ext cx="9066530" cy="4580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Elementos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en-US"/>
              <a:t>Yawl oferece suporte para outros padrões de controle de fluxo.</a:t>
            </a:r>
            <a:br>
              <a:rPr lang="x-none" altLang="en-US"/>
            </a:br>
            <a:endParaRPr lang="x-none" altLang="en-US"/>
          </a:p>
          <a:p>
            <a:r>
              <a:rPr lang="x-none" altLang="en-US"/>
              <a:t>A perspectiva de dados dentro do Yawl é capturado pelo uso de XML.</a:t>
            </a:r>
            <a:br>
              <a:rPr lang="x-none" altLang="en-US"/>
            </a:br>
            <a:endParaRPr lang="x-none" altLang="en-US"/>
          </a:p>
          <a:p>
            <a:r>
              <a:rPr lang="x-none" altLang="en-US"/>
              <a:t>É open-source e permite um arranjo diferenciado para os processos e tarefas pelos desenvolvedores de cada empresa.</a:t>
            </a:r>
            <a:br>
              <a:rPr lang="x-none" altLang="en-US"/>
            </a:br>
            <a:br>
              <a:rPr lang="x-none" altLang="en-US"/>
            </a:br>
            <a:endParaRPr lang="x-none" altLang="en-US"/>
          </a:p>
          <a:p>
            <a:r>
              <a:rPr lang="x-none" altLang="en-US"/>
              <a:t>Modelos BPMN podem ser mapeados para dentro do ambiente YAWL para serem executados.</a:t>
            </a:r>
            <a:br>
              <a:rPr lang="x-none" altLang="en-US"/>
            </a:br>
            <a:br>
              <a:rPr lang="x-none" altLang="en-US"/>
            </a:b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Ferramentas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É utilizado o editor desenvolvido pela YAWL foundation, para elaborar e estruturar os diagramas.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Exemplo de uso da notação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eepinScreenshot_select-area_201710061617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145" y="2291715"/>
            <a:ext cx="652970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Cases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Clínica de oncologia</a:t>
            </a:r>
            <a:br>
              <a:rPr lang="en-US"/>
            </a:br>
            <a:r>
              <a:rPr lang="en-US"/>
              <a:t>http://www.yawlfoundation.org/pages/casestudies/yawl4health.html</a:t>
            </a:r>
            <a:br>
              <a:rPr lang="en-US"/>
            </a:br>
            <a:endParaRPr lang="en-US"/>
          </a:p>
          <a:p>
            <a:r>
              <a:rPr lang="x-none" altLang="en-US"/>
              <a:t>Recall de Produtos http://www.yawlfoundation.org/pages/casestudies/productrecall.html</a:t>
            </a:r>
            <a:br>
              <a:rPr lang="x-none" altLang="en-US"/>
            </a:br>
            <a:endParaRPr lang="x-none" altLang="en-US"/>
          </a:p>
          <a:p>
            <a:r>
              <a:rPr lang="x-none" altLang="en-US"/>
              <a:t>Produção de filmes</a:t>
            </a:r>
            <a:br>
              <a:rPr lang="x-none" altLang="en-US"/>
            </a:br>
            <a:r>
              <a:rPr lang="x-none" altLang="en-US"/>
              <a:t>http://www.yawlfoundation.org/pages/casestudies/yawl4film.html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Kingsoft Office WPP</Application>
  <PresentationFormat>Widescreen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Yet Another Workflow Language - YAWL</vt:lpstr>
      <vt:lpstr>Uso da Notação</vt:lpstr>
      <vt:lpstr>Notação</vt:lpstr>
      <vt:lpstr>Elementos</vt:lpstr>
      <vt:lpstr>Ferramentas</vt:lpstr>
      <vt:lpstr>PowerPoint 演示文稿</vt:lpstr>
      <vt:lpstr>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Workflow Language - YAWL</dc:title>
  <dc:creator>vinicius</dc:creator>
  <cp:lastModifiedBy>vinicius</cp:lastModifiedBy>
  <cp:revision>3</cp:revision>
  <dcterms:created xsi:type="dcterms:W3CDTF">2017-10-07T00:40:45Z</dcterms:created>
  <dcterms:modified xsi:type="dcterms:W3CDTF">2017-10-07T00:40:45Z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