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Valvassori" initials="G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D0DD-55A8-47C4-9411-E75EE6945D8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43DA-34CF-4F71-B177-71E85ED4E6F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5715" y="1896769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27</a:t>
            </a:r>
          </a:p>
        </p:txBody>
      </p:sp>
      <p:cxnSp>
        <p:nvCxnSpPr>
          <p:cNvPr id="6" name="Conector de Seta Reta 5"/>
          <p:cNvCxnSpPr>
            <a:stCxn id="4" idx="3"/>
            <a:endCxn id="24" idx="1"/>
          </p:cNvCxnSpPr>
          <p:nvPr/>
        </p:nvCxnSpPr>
        <p:spPr>
          <a:xfrm>
            <a:off x="1103646" y="2081435"/>
            <a:ext cx="67556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331398" y="2797440"/>
            <a:ext cx="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23</a:t>
            </a:r>
          </a:p>
        </p:txBody>
      </p:sp>
      <p:cxnSp>
        <p:nvCxnSpPr>
          <p:cNvPr id="14" name="Conector de Seta Reta 13"/>
          <p:cNvCxnSpPr>
            <a:stCxn id="13" idx="3"/>
            <a:endCxn id="21" idx="1"/>
          </p:cNvCxnSpPr>
          <p:nvPr/>
        </p:nvCxnSpPr>
        <p:spPr>
          <a:xfrm>
            <a:off x="1847038" y="2982106"/>
            <a:ext cx="936051" cy="43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37911" y="3646803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cxnSp>
        <p:nvCxnSpPr>
          <p:cNvPr id="17" name="Conector de Seta Reta 16"/>
          <p:cNvCxnSpPr>
            <a:stCxn id="16" idx="3"/>
            <a:endCxn id="19" idx="1"/>
          </p:cNvCxnSpPr>
          <p:nvPr/>
        </p:nvCxnSpPr>
        <p:spPr>
          <a:xfrm flipV="1">
            <a:off x="1105842" y="3825081"/>
            <a:ext cx="675569" cy="63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81411" y="3640415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20" name="Conector de Seta Reta 19"/>
          <p:cNvCxnSpPr>
            <a:stCxn id="19" idx="3"/>
            <a:endCxn id="39" idx="1"/>
          </p:cNvCxnSpPr>
          <p:nvPr/>
        </p:nvCxnSpPr>
        <p:spPr>
          <a:xfrm>
            <a:off x="2249342" y="3825081"/>
            <a:ext cx="76516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783089" y="2801828"/>
            <a:ext cx="90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10,11</a:t>
            </a:r>
          </a:p>
        </p:txBody>
      </p:sp>
      <p:cxnSp>
        <p:nvCxnSpPr>
          <p:cNvPr id="22" name="Conector de Seta Reta 21"/>
          <p:cNvCxnSpPr>
            <a:stCxn id="21" idx="3"/>
            <a:endCxn id="37" idx="1"/>
          </p:cNvCxnSpPr>
          <p:nvPr/>
        </p:nvCxnSpPr>
        <p:spPr>
          <a:xfrm>
            <a:off x="3692624" y="2986494"/>
            <a:ext cx="936926" cy="111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4" idx="2"/>
            <a:endCxn id="21" idx="1"/>
          </p:cNvCxnSpPr>
          <p:nvPr/>
        </p:nvCxnSpPr>
        <p:spPr>
          <a:xfrm>
            <a:off x="869681" y="2266101"/>
            <a:ext cx="1913408" cy="7203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9" idx="0"/>
            <a:endCxn id="21" idx="2"/>
          </p:cNvCxnSpPr>
          <p:nvPr/>
        </p:nvCxnSpPr>
        <p:spPr>
          <a:xfrm flipH="1" flipV="1">
            <a:off x="3237857" y="3171160"/>
            <a:ext cx="10612" cy="4692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629550" y="2812955"/>
            <a:ext cx="55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35</a:t>
            </a:r>
          </a:p>
        </p:txBody>
      </p:sp>
      <p:cxnSp>
        <p:nvCxnSpPr>
          <p:cNvPr id="38" name="Conector de Seta Reta 37"/>
          <p:cNvCxnSpPr>
            <a:stCxn id="37" idx="3"/>
            <a:endCxn id="83" idx="1"/>
          </p:cNvCxnSpPr>
          <p:nvPr/>
        </p:nvCxnSpPr>
        <p:spPr>
          <a:xfrm>
            <a:off x="5187073" y="2997621"/>
            <a:ext cx="557523" cy="1985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014503" y="3640415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cxnSp>
        <p:nvCxnSpPr>
          <p:cNvPr id="40" name="Conector de Seta Reta 39"/>
          <p:cNvCxnSpPr>
            <a:stCxn id="39" idx="3"/>
            <a:endCxn id="36" idx="1"/>
          </p:cNvCxnSpPr>
          <p:nvPr/>
        </p:nvCxnSpPr>
        <p:spPr>
          <a:xfrm>
            <a:off x="3482434" y="3825081"/>
            <a:ext cx="64924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1019573" y="4615823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38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79215" y="1896769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28</a:t>
            </a:r>
          </a:p>
        </p:txBody>
      </p:sp>
      <p:cxnSp>
        <p:nvCxnSpPr>
          <p:cNvPr id="25" name="Conector de Seta Reta 24"/>
          <p:cNvCxnSpPr>
            <a:stCxn id="24" idx="3"/>
            <a:endCxn id="27" idx="1"/>
          </p:cNvCxnSpPr>
          <p:nvPr/>
        </p:nvCxnSpPr>
        <p:spPr>
          <a:xfrm>
            <a:off x="2247146" y="2081435"/>
            <a:ext cx="76516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12307" y="1896769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36</a:t>
            </a:r>
          </a:p>
        </p:txBody>
      </p:sp>
      <p:cxnSp>
        <p:nvCxnSpPr>
          <p:cNvPr id="28" name="Conector de Seta Reta 27"/>
          <p:cNvCxnSpPr>
            <a:stCxn id="27" idx="3"/>
            <a:endCxn id="33" idx="1"/>
          </p:cNvCxnSpPr>
          <p:nvPr/>
        </p:nvCxnSpPr>
        <p:spPr>
          <a:xfrm>
            <a:off x="3480238" y="2081435"/>
            <a:ext cx="64924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2"/>
            <a:endCxn id="39" idx="1"/>
          </p:cNvCxnSpPr>
          <p:nvPr/>
        </p:nvCxnSpPr>
        <p:spPr>
          <a:xfrm>
            <a:off x="2013181" y="2266101"/>
            <a:ext cx="1001322" cy="15589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36" idx="3"/>
            <a:endCxn id="86" idx="1"/>
          </p:cNvCxnSpPr>
          <p:nvPr/>
        </p:nvCxnSpPr>
        <p:spPr>
          <a:xfrm flipV="1">
            <a:off x="4599607" y="3801405"/>
            <a:ext cx="467070" cy="236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45767" y="6047730"/>
            <a:ext cx="1166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Observações: </a:t>
            </a:r>
            <a:endParaRPr lang="pt-BR" sz="1200" dirty="0"/>
          </a:p>
          <a:p>
            <a:r>
              <a:rPr lang="pt-BR" sz="1200" dirty="0"/>
              <a:t>19 não necessário pois está definido no regulamento. </a:t>
            </a:r>
            <a:endParaRPr lang="pt-BR" sz="1200" dirty="0"/>
          </a:p>
          <a:p>
            <a:r>
              <a:rPr lang="pt-BR" sz="1200" dirty="0"/>
              <a:t>26 é efetuado pela equipe do evento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29481" y="1896769"/>
            <a:ext cx="76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14,15</a:t>
            </a:r>
          </a:p>
        </p:txBody>
      </p:sp>
      <p:cxnSp>
        <p:nvCxnSpPr>
          <p:cNvPr id="34" name="Conector de Seta Reta 33"/>
          <p:cNvCxnSpPr>
            <a:stCxn id="33" idx="3"/>
            <a:endCxn id="90" idx="1"/>
          </p:cNvCxnSpPr>
          <p:nvPr/>
        </p:nvCxnSpPr>
        <p:spPr>
          <a:xfrm flipV="1">
            <a:off x="4899415" y="2029029"/>
            <a:ext cx="649243" cy="524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131676" y="3640415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24</a:t>
            </a:r>
          </a:p>
        </p:txBody>
      </p:sp>
      <p:cxnSp>
        <p:nvCxnSpPr>
          <p:cNvPr id="41" name="Conector de Seta Reta 40"/>
          <p:cNvCxnSpPr>
            <a:stCxn id="36" idx="3"/>
            <a:endCxn id="37" idx="2"/>
          </p:cNvCxnSpPr>
          <p:nvPr/>
        </p:nvCxnSpPr>
        <p:spPr>
          <a:xfrm flipV="1">
            <a:off x="4599607" y="3182287"/>
            <a:ext cx="308705" cy="64279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7" idx="2"/>
            <a:endCxn id="36" idx="0"/>
          </p:cNvCxnSpPr>
          <p:nvPr/>
        </p:nvCxnSpPr>
        <p:spPr>
          <a:xfrm>
            <a:off x="3246273" y="2266101"/>
            <a:ext cx="1119369" cy="13743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744596" y="2832812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cxnSp>
        <p:nvCxnSpPr>
          <p:cNvPr id="84" name="Conector de Seta Reta 83"/>
          <p:cNvCxnSpPr>
            <a:stCxn id="83" idx="3"/>
            <a:endCxn id="95" idx="1"/>
          </p:cNvCxnSpPr>
          <p:nvPr/>
        </p:nvCxnSpPr>
        <p:spPr>
          <a:xfrm flipV="1">
            <a:off x="6212527" y="2982106"/>
            <a:ext cx="602318" cy="353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5066677" y="3616739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cxnSp>
        <p:nvCxnSpPr>
          <p:cNvPr id="87" name="Conector de Seta Reta 86"/>
          <p:cNvCxnSpPr>
            <a:stCxn id="86" idx="3"/>
            <a:endCxn id="98" idx="1"/>
          </p:cNvCxnSpPr>
          <p:nvPr/>
        </p:nvCxnSpPr>
        <p:spPr>
          <a:xfrm>
            <a:off x="5534608" y="3801405"/>
            <a:ext cx="46707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548658" y="1844363"/>
            <a:ext cx="90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16, 17</a:t>
            </a:r>
          </a:p>
        </p:txBody>
      </p:sp>
      <p:cxnSp>
        <p:nvCxnSpPr>
          <p:cNvPr id="91" name="Conector de Seta Reta 90"/>
          <p:cNvCxnSpPr>
            <a:stCxn id="90" idx="3"/>
            <a:endCxn id="100" idx="1"/>
          </p:cNvCxnSpPr>
          <p:nvPr/>
        </p:nvCxnSpPr>
        <p:spPr>
          <a:xfrm flipV="1">
            <a:off x="6458193" y="2027121"/>
            <a:ext cx="758413" cy="190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6814845" y="2797440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</a:t>
            </a:r>
          </a:p>
        </p:txBody>
      </p:sp>
      <p:cxnSp>
        <p:nvCxnSpPr>
          <p:cNvPr id="96" name="Conector de Seta Reta 95"/>
          <p:cNvCxnSpPr>
            <a:stCxn id="95" idx="3"/>
            <a:endCxn id="102" idx="1"/>
          </p:cNvCxnSpPr>
          <p:nvPr/>
        </p:nvCxnSpPr>
        <p:spPr>
          <a:xfrm flipV="1">
            <a:off x="7282776" y="2941651"/>
            <a:ext cx="906109" cy="404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6001678" y="3616739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cxnSp>
        <p:nvCxnSpPr>
          <p:cNvPr id="99" name="Conector de Seta Reta 98"/>
          <p:cNvCxnSpPr>
            <a:stCxn id="98" idx="3"/>
            <a:endCxn id="102" idx="1"/>
          </p:cNvCxnSpPr>
          <p:nvPr/>
        </p:nvCxnSpPr>
        <p:spPr>
          <a:xfrm flipV="1">
            <a:off x="6469609" y="2941651"/>
            <a:ext cx="1719276" cy="85975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7216606" y="1842455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37</a:t>
            </a:r>
          </a:p>
        </p:txBody>
      </p:sp>
      <p:cxnSp>
        <p:nvCxnSpPr>
          <p:cNvPr id="101" name="Conector de Seta Reta 100"/>
          <p:cNvCxnSpPr>
            <a:stCxn id="100" idx="3"/>
            <a:endCxn id="102" idx="1"/>
          </p:cNvCxnSpPr>
          <p:nvPr/>
        </p:nvCxnSpPr>
        <p:spPr>
          <a:xfrm>
            <a:off x="7684537" y="2027121"/>
            <a:ext cx="504348" cy="91453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8188885" y="2756985"/>
            <a:ext cx="4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cxnSp>
        <p:nvCxnSpPr>
          <p:cNvPr id="103" name="Conector de Seta Reta 102"/>
          <p:cNvCxnSpPr>
            <a:stCxn id="102" idx="3"/>
            <a:endCxn id="118" idx="0"/>
          </p:cNvCxnSpPr>
          <p:nvPr/>
        </p:nvCxnSpPr>
        <p:spPr>
          <a:xfrm flipH="1">
            <a:off x="7039071" y="2941651"/>
            <a:ext cx="1622659" cy="17317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6615205" y="4673416"/>
            <a:ext cx="84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31, 33</a:t>
            </a:r>
          </a:p>
        </p:txBody>
      </p:sp>
      <p:cxnSp>
        <p:nvCxnSpPr>
          <p:cNvPr id="119" name="Conector de Seta Reta 118"/>
          <p:cNvCxnSpPr>
            <a:stCxn id="118" idx="3"/>
            <a:endCxn id="153" idx="1"/>
          </p:cNvCxnSpPr>
          <p:nvPr/>
        </p:nvCxnSpPr>
        <p:spPr>
          <a:xfrm>
            <a:off x="7462936" y="4858082"/>
            <a:ext cx="427017" cy="3253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/>
          <p:cNvSpPr txBox="1"/>
          <p:nvPr/>
        </p:nvSpPr>
        <p:spPr>
          <a:xfrm>
            <a:off x="7889953" y="4998788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32</a:t>
            </a:r>
          </a:p>
        </p:txBody>
      </p:sp>
      <p:cxnSp>
        <p:nvCxnSpPr>
          <p:cNvPr id="154" name="Conector de Seta Reta 153"/>
          <p:cNvCxnSpPr>
            <a:stCxn id="153" idx="3"/>
            <a:endCxn id="167" idx="1"/>
          </p:cNvCxnSpPr>
          <p:nvPr/>
        </p:nvCxnSpPr>
        <p:spPr>
          <a:xfrm flipV="1">
            <a:off x="8357884" y="4800489"/>
            <a:ext cx="770196" cy="3829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7889953" y="4211751"/>
            <a:ext cx="5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7,8</a:t>
            </a:r>
          </a:p>
        </p:txBody>
      </p:sp>
      <p:cxnSp>
        <p:nvCxnSpPr>
          <p:cNvPr id="160" name="Conector de Seta Reta 159"/>
          <p:cNvCxnSpPr>
            <a:stCxn id="159" idx="3"/>
            <a:endCxn id="167" idx="1"/>
          </p:cNvCxnSpPr>
          <p:nvPr/>
        </p:nvCxnSpPr>
        <p:spPr>
          <a:xfrm>
            <a:off x="8436901" y="4396417"/>
            <a:ext cx="691179" cy="4040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118" idx="3"/>
            <a:endCxn id="159" idx="1"/>
          </p:cNvCxnSpPr>
          <p:nvPr/>
        </p:nvCxnSpPr>
        <p:spPr>
          <a:xfrm flipV="1">
            <a:off x="7462936" y="4396417"/>
            <a:ext cx="427017" cy="4616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128080" y="4615823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21</a:t>
            </a:r>
          </a:p>
        </p:txBody>
      </p:sp>
      <p:cxnSp>
        <p:nvCxnSpPr>
          <p:cNvPr id="168" name="Conector de Seta Reta 167"/>
          <p:cNvCxnSpPr>
            <a:stCxn id="167" idx="3"/>
            <a:endCxn id="203" idx="1"/>
          </p:cNvCxnSpPr>
          <p:nvPr/>
        </p:nvCxnSpPr>
        <p:spPr>
          <a:xfrm>
            <a:off x="9596011" y="4800489"/>
            <a:ext cx="427017" cy="136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/>
          <p:cNvSpPr txBox="1"/>
          <p:nvPr/>
        </p:nvSpPr>
        <p:spPr>
          <a:xfrm>
            <a:off x="10023028" y="4629456"/>
            <a:ext cx="46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25</a:t>
            </a:r>
          </a:p>
        </p:txBody>
      </p:sp>
      <p:cxnSp>
        <p:nvCxnSpPr>
          <p:cNvPr id="204" name="Conector de Seta Reta 203"/>
          <p:cNvCxnSpPr>
            <a:stCxn id="203" idx="3"/>
            <a:endCxn id="18" idx="1"/>
          </p:cNvCxnSpPr>
          <p:nvPr/>
        </p:nvCxnSpPr>
        <p:spPr>
          <a:xfrm flipV="1">
            <a:off x="10490959" y="4800489"/>
            <a:ext cx="528614" cy="136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74344" y="409575"/>
            <a:ext cx="11239501" cy="61863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dirty="0" err="1"/>
              <a:t>Coffee</a:t>
            </a:r>
            <a:r>
              <a:rPr lang="pt-BR" dirty="0"/>
              <a:t> (1)</a:t>
            </a:r>
            <a:endParaRPr lang="pt-BR" dirty="0"/>
          </a:p>
          <a:p>
            <a:r>
              <a:rPr lang="pt-BR" dirty="0"/>
              <a:t>    - Levantar lista de fornecedores para </a:t>
            </a:r>
            <a:r>
              <a:rPr lang="pt-BR" dirty="0" err="1"/>
              <a:t>Coffee</a:t>
            </a:r>
            <a:r>
              <a:rPr lang="pt-BR" dirty="0"/>
              <a:t> (2)</a:t>
            </a:r>
            <a:endParaRPr lang="pt-BR" dirty="0"/>
          </a:p>
          <a:p>
            <a:r>
              <a:rPr lang="pt-BR" dirty="0"/>
              <a:t>    - Definir cardápio do </a:t>
            </a:r>
            <a:r>
              <a:rPr lang="pt-BR" dirty="0" err="1"/>
              <a:t>Coffee</a:t>
            </a:r>
            <a:r>
              <a:rPr lang="pt-BR" dirty="0"/>
              <a:t> (3)</a:t>
            </a:r>
            <a:endParaRPr lang="pt-BR" dirty="0"/>
          </a:p>
          <a:p>
            <a:r>
              <a:rPr lang="pt-BR" dirty="0"/>
              <a:t>    - Pesquisa Orçamento de </a:t>
            </a:r>
            <a:r>
              <a:rPr lang="pt-BR" dirty="0" err="1"/>
              <a:t>Coffee</a:t>
            </a:r>
            <a:r>
              <a:rPr lang="pt-BR" dirty="0"/>
              <a:t> (4)</a:t>
            </a:r>
            <a:endParaRPr lang="pt-BR" dirty="0"/>
          </a:p>
          <a:p>
            <a:r>
              <a:rPr lang="pt-BR" dirty="0"/>
              <a:t>    - Comprar itens do </a:t>
            </a:r>
            <a:r>
              <a:rPr lang="pt-BR" dirty="0" err="1"/>
              <a:t>Coffee</a:t>
            </a:r>
            <a:r>
              <a:rPr lang="pt-BR" dirty="0"/>
              <a:t> (5)</a:t>
            </a:r>
            <a:endParaRPr lang="pt-BR" dirty="0"/>
          </a:p>
          <a:p>
            <a:r>
              <a:rPr lang="pt-BR" dirty="0"/>
              <a:t>    - Definir contrato do </a:t>
            </a:r>
            <a:r>
              <a:rPr lang="pt-BR" dirty="0" err="1"/>
              <a:t>Coffee</a:t>
            </a:r>
            <a:r>
              <a:rPr lang="pt-BR" dirty="0"/>
              <a:t> (6)</a:t>
            </a:r>
            <a:endParaRPr lang="pt-BR" dirty="0"/>
          </a:p>
          <a:p>
            <a:r>
              <a:rPr lang="pt-BR" dirty="0"/>
              <a:t>    - Montar estrutura do </a:t>
            </a:r>
            <a:r>
              <a:rPr lang="pt-BR" dirty="0" err="1"/>
              <a:t>Coffee</a:t>
            </a:r>
            <a:r>
              <a:rPr lang="pt-BR" dirty="0"/>
              <a:t> (7)</a:t>
            </a:r>
            <a:endParaRPr lang="pt-BR" dirty="0"/>
          </a:p>
          <a:p>
            <a:r>
              <a:rPr lang="pt-BR" dirty="0"/>
              <a:t>    - Retirar estrutura do </a:t>
            </a:r>
            <a:r>
              <a:rPr lang="pt-BR" dirty="0" err="1"/>
              <a:t>Coffee</a:t>
            </a:r>
            <a:r>
              <a:rPr lang="pt-BR" dirty="0"/>
              <a:t> (8)</a:t>
            </a:r>
            <a:endParaRPr lang="pt-BR" dirty="0"/>
          </a:p>
          <a:p>
            <a:endParaRPr lang="pt-BR" dirty="0"/>
          </a:p>
          <a:p>
            <a:r>
              <a:rPr lang="pt-BR" dirty="0"/>
              <a:t>Divulgação (9)</a:t>
            </a:r>
            <a:endParaRPr lang="pt-BR" dirty="0"/>
          </a:p>
          <a:p>
            <a:r>
              <a:rPr lang="pt-BR" dirty="0"/>
              <a:t>    - Definir formas de divulgação (10)</a:t>
            </a:r>
            <a:endParaRPr lang="pt-BR" dirty="0"/>
          </a:p>
          <a:p>
            <a:r>
              <a:rPr lang="pt-BR" dirty="0"/>
              <a:t>    - Confeccionar mídias para divulgação (11)</a:t>
            </a:r>
            <a:endParaRPr lang="pt-BR" dirty="0"/>
          </a:p>
          <a:p>
            <a:r>
              <a:rPr lang="pt-BR" dirty="0"/>
              <a:t>    - Divulgar o evento (12)</a:t>
            </a:r>
            <a:endParaRPr lang="pt-BR" dirty="0"/>
          </a:p>
          <a:p>
            <a:endParaRPr lang="pt-BR" dirty="0"/>
          </a:p>
          <a:p>
            <a:r>
              <a:rPr lang="pt-BR" dirty="0"/>
              <a:t>Questões (13)</a:t>
            </a:r>
            <a:endParaRPr lang="pt-BR" dirty="0"/>
          </a:p>
          <a:p>
            <a:r>
              <a:rPr lang="pt-BR" dirty="0"/>
              <a:t>    - Definir professores responsáveis (14)</a:t>
            </a:r>
            <a:endParaRPr lang="pt-BR" dirty="0"/>
          </a:p>
          <a:p>
            <a:r>
              <a:rPr lang="pt-BR" dirty="0"/>
              <a:t>    - Fazer questões (15)</a:t>
            </a:r>
            <a:endParaRPr lang="pt-BR" dirty="0"/>
          </a:p>
          <a:p>
            <a:r>
              <a:rPr lang="pt-BR" dirty="0"/>
              <a:t>    - Configurar software de avaliação (16)</a:t>
            </a:r>
            <a:endParaRPr lang="pt-BR" dirty="0"/>
          </a:p>
          <a:p>
            <a:r>
              <a:rPr lang="pt-BR" dirty="0"/>
              <a:t>    - Testar software de avaliação (17)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Estrutura Física (18)</a:t>
            </a:r>
            <a:endParaRPr lang="pt-BR" dirty="0"/>
          </a:p>
          <a:p>
            <a:r>
              <a:rPr lang="pt-BR" dirty="0"/>
              <a:t>    - Reservar laboratório (19)</a:t>
            </a:r>
            <a:endParaRPr lang="pt-BR" dirty="0"/>
          </a:p>
          <a:p>
            <a:r>
              <a:rPr lang="pt-BR" dirty="0"/>
              <a:t>    - Preparar Local do evento (20)</a:t>
            </a:r>
            <a:endParaRPr lang="pt-BR" dirty="0"/>
          </a:p>
          <a:p>
            <a:r>
              <a:rPr lang="pt-BR" dirty="0"/>
              <a:t>    - Limpeza e reorganização do local pós-evento (21)</a:t>
            </a:r>
            <a:endParaRPr lang="pt-BR" dirty="0"/>
          </a:p>
          <a:p>
            <a:endParaRPr lang="pt-BR" dirty="0"/>
          </a:p>
          <a:p>
            <a:r>
              <a:rPr lang="pt-BR" dirty="0"/>
              <a:t>Organização (22)</a:t>
            </a:r>
            <a:endParaRPr lang="pt-BR" dirty="0"/>
          </a:p>
          <a:p>
            <a:r>
              <a:rPr lang="pt-BR" dirty="0"/>
              <a:t>    - Buscar patrocinadores (23)</a:t>
            </a:r>
            <a:endParaRPr lang="pt-BR" dirty="0"/>
          </a:p>
          <a:p>
            <a:r>
              <a:rPr lang="pt-BR" dirty="0"/>
              <a:t>    - Contabilizar gastos (24)</a:t>
            </a:r>
            <a:endParaRPr lang="pt-BR" dirty="0"/>
          </a:p>
          <a:p>
            <a:r>
              <a:rPr lang="pt-BR" dirty="0"/>
              <a:t>    - Definir vencedores (25)</a:t>
            </a:r>
            <a:endParaRPr lang="pt-BR" dirty="0"/>
          </a:p>
          <a:p>
            <a:r>
              <a:rPr lang="pt-BR" dirty="0"/>
              <a:t>    - Gerar certificados para os presentes (26)</a:t>
            </a:r>
            <a:endParaRPr lang="pt-BR" dirty="0"/>
          </a:p>
          <a:p>
            <a:r>
              <a:rPr lang="pt-BR" dirty="0"/>
              <a:t>    - Avaliar regulamento (27)</a:t>
            </a:r>
            <a:endParaRPr lang="pt-BR" dirty="0"/>
          </a:p>
          <a:p>
            <a:r>
              <a:rPr lang="pt-BR" dirty="0"/>
              <a:t>    - Negociar percentual da inscrição do evento (28)</a:t>
            </a:r>
            <a:endParaRPr lang="pt-BR" dirty="0"/>
          </a:p>
          <a:p>
            <a:endParaRPr lang="pt-BR" dirty="0"/>
          </a:p>
          <a:p>
            <a:r>
              <a:rPr lang="pt-BR" dirty="0"/>
              <a:t>Equipes (29)</a:t>
            </a:r>
            <a:endParaRPr lang="pt-BR" dirty="0"/>
          </a:p>
          <a:p>
            <a:r>
              <a:rPr lang="pt-BR" dirty="0"/>
              <a:t>    - Homologar equipes inscritas (30)</a:t>
            </a:r>
            <a:endParaRPr lang="pt-BR" dirty="0"/>
          </a:p>
          <a:p>
            <a:r>
              <a:rPr lang="pt-BR" dirty="0"/>
              <a:t>    - Receber participantes (31)</a:t>
            </a:r>
            <a:endParaRPr lang="pt-BR" dirty="0"/>
          </a:p>
          <a:p>
            <a:r>
              <a:rPr lang="pt-BR" dirty="0"/>
              <a:t>    - Efetuar fiscalização e suporte das equipes (32)</a:t>
            </a:r>
            <a:endParaRPr lang="pt-BR" dirty="0"/>
          </a:p>
          <a:p>
            <a:r>
              <a:rPr lang="pt-BR" dirty="0"/>
              <a:t>    - Controlar de presença (33)</a:t>
            </a:r>
            <a:endParaRPr lang="pt-BR" dirty="0"/>
          </a:p>
          <a:p>
            <a:endParaRPr lang="pt-BR" dirty="0"/>
          </a:p>
          <a:p>
            <a:r>
              <a:rPr lang="pt-BR" dirty="0"/>
              <a:t>Premiação do evento (34)</a:t>
            </a:r>
            <a:endParaRPr lang="pt-BR" dirty="0"/>
          </a:p>
          <a:p>
            <a:r>
              <a:rPr lang="pt-BR" dirty="0"/>
              <a:t>    - Definir premiação (35)</a:t>
            </a:r>
            <a:endParaRPr lang="pt-BR" dirty="0"/>
          </a:p>
          <a:p>
            <a:r>
              <a:rPr lang="pt-BR" dirty="0"/>
              <a:t>    - Pesquisar Orçamento de Premiação (36)</a:t>
            </a:r>
            <a:endParaRPr lang="pt-BR" dirty="0"/>
          </a:p>
          <a:p>
            <a:r>
              <a:rPr lang="pt-BR" dirty="0"/>
              <a:t>    - Comprar Premiação (37)</a:t>
            </a:r>
            <a:endParaRPr lang="pt-BR" dirty="0"/>
          </a:p>
          <a:p>
            <a:r>
              <a:rPr lang="pt-BR" dirty="0"/>
              <a:t>    - Entregar premiação (38)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Kingsoft Office WPP</Application>
  <PresentationFormat>Widescreen</PresentationFormat>
  <Paragraphs>97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Tema do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Valvassori</dc:creator>
  <cp:lastModifiedBy>vinipachecov</cp:lastModifiedBy>
  <cp:revision>9</cp:revision>
  <dcterms:created xsi:type="dcterms:W3CDTF">2017-09-06T22:03:03Z</dcterms:created>
  <dcterms:modified xsi:type="dcterms:W3CDTF">2017-09-06T22:03:03Z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