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78" r:id="rId13"/>
    <p:sldId id="266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pt-BR" dirty="0">
                <a:solidFill>
                  <a:schemeClr val="bg1"/>
                </a:solidFill>
              </a:rPr>
              <a:t>Unifra </a:t>
            </a:r>
            <a:r>
              <a:rPr lang="pt-BR" dirty="0">
                <a:solidFill>
                  <a:schemeClr val="bg1"/>
                </a:solidFill>
              </a:rPr>
              <a:t>Mobile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pt-BR" sz="1600" dirty="0">
              <a:solidFill>
                <a:schemeClr val="tx1"/>
              </a:solidFill>
            </a:endParaRPr>
          </a:p>
          <a:p>
            <a:pPr algn="r"/>
            <a:endParaRPr lang="pt-BR" sz="1600" dirty="0">
              <a:solidFill>
                <a:schemeClr val="tx1"/>
              </a:solidFill>
            </a:endParaRPr>
          </a:p>
          <a:p>
            <a:pPr algn="r"/>
            <a:endParaRPr lang="pt-BR" sz="1600" dirty="0">
              <a:solidFill>
                <a:schemeClr val="tx1"/>
              </a:solidFill>
            </a:endParaRPr>
          </a:p>
          <a:p>
            <a:pPr algn="r"/>
            <a:r>
              <a:rPr lang="pt-BR" sz="1600" dirty="0">
                <a:solidFill>
                  <a:schemeClr val="tx1"/>
                </a:solidFill>
              </a:rPr>
              <a:t>Nome: Vinicius Pacheco e Elizandro farias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disponibilidade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949042"/>
            <a:ext cx="10458405" cy="35417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 disponibilidade do serviço depende exclusivamente da disponibilidade do sistema do Centro Universitário Franciscano.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segurança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949042"/>
            <a:ext cx="10458405" cy="35417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Como o aplicativo realiza apenas uma comunicação entre as plataformas, e a segurança está relacionada a formas de acesso, o mesmo também não terá base de dados e permissões de alteração, a defesa contra ataques será no sistema da Universidade.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780" y="799285"/>
            <a:ext cx="5780238" cy="48284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1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6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Tela de login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330186"/>
            <a:ext cx="4459287" cy="3965046"/>
          </a:xfrm>
        </p:spPr>
        <p:txBody>
          <a:bodyPr>
            <a:noAutofit/>
          </a:bodyPr>
          <a:lstStyle/>
          <a:p>
            <a:pPr algn="just"/>
            <a:r>
              <a:rPr lang="x-none" dirty="0">
                <a:solidFill>
                  <a:schemeClr val="bg1"/>
                </a:solidFill>
              </a:rPr>
              <a:t>O sistema envia os dados informados e pede a validação para o sistema da UNIFRA. Caso não exista ou tenha dados incorretos uma mensagem de erro é recebida como resposta.</a:t>
            </a:r>
            <a:endParaRPr lang="x-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079" y="799285"/>
            <a:ext cx="4179640" cy="48284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1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6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Tela principal (menu)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330186"/>
            <a:ext cx="4459287" cy="396504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 sistema mostra as opções que o usuário pode realizar.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583" y="799285"/>
            <a:ext cx="4138631" cy="48284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1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6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 dirty="0" err="1">
                <a:solidFill>
                  <a:schemeClr val="bg1"/>
                </a:solidFill>
              </a:rPr>
              <a:t>moodle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330186"/>
            <a:ext cx="4459287" cy="396504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Tela de acesso as cadeiras e atividades do aluno.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126" y="1088915"/>
            <a:ext cx="5532089" cy="435779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1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6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 dirty="0" err="1">
                <a:solidFill>
                  <a:schemeClr val="bg1"/>
                </a:solidFill>
              </a:rPr>
              <a:t>moodle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330186"/>
            <a:ext cx="4459287" cy="396504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Tópicos de cada cadeira e seu </a:t>
            </a:r>
            <a:r>
              <a:rPr lang="pt-BR" dirty="0" err="1">
                <a:solidFill>
                  <a:schemeClr val="bg1"/>
                </a:solidFill>
              </a:rPr>
              <a:t>conteudo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6" y="1268086"/>
            <a:ext cx="5794346" cy="416910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1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6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notas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330186"/>
            <a:ext cx="4459287" cy="396504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Tela de visualização as disciplinas, onde o aluno pode acompanhar suas notas, faltas e médias.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543" y="812801"/>
            <a:ext cx="4084206" cy="50803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1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6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Boletos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330186"/>
            <a:ext cx="4459287" cy="396504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Tela para acompanhamento da sua situação financeira com a Instituição.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543" y="812801"/>
            <a:ext cx="4084206" cy="50803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1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6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Boletos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330186"/>
            <a:ext cx="4459287" cy="3965046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T</a:t>
            </a:r>
            <a:r>
              <a:rPr lang="x-none" altLang="pt-BR" sz="2000" dirty="0">
                <a:solidFill>
                  <a:schemeClr val="bg1"/>
                </a:solidFill>
              </a:rPr>
              <a:t>ela </a:t>
            </a:r>
            <a:r>
              <a:rPr lang="pt-BR" sz="2000" dirty="0">
                <a:solidFill>
                  <a:schemeClr val="bg1"/>
                </a:solidFill>
              </a:rPr>
              <a:t>a para acompanhamento da sua situação financeira com a Instituição.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935" y="648763"/>
            <a:ext cx="5384983" cy="557264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1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6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Diagrama caso de uso – visão geral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330186"/>
            <a:ext cx="4459287" cy="396504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Diagrama de caso de uso da visão geral da aplicação.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Esta apresentação contém a especificação de requisitos para o aplicativo mobile para o Centro Universitário Franciscano, que permitirá acesso ao serviços web da Universidade pela parte dos alunos, seja no portal do aluno ou no </a:t>
            </a:r>
            <a:r>
              <a:rPr lang="pt-BR" dirty="0" err="1">
                <a:solidFill>
                  <a:schemeClr val="bg1"/>
                </a:solidFill>
              </a:rPr>
              <a:t>moodle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935" y="1211762"/>
            <a:ext cx="5384983" cy="44466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1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6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Diagrama caso de uso – MOODLE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330186"/>
            <a:ext cx="4459287" cy="396504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Diagrama de caso de uso do </a:t>
            </a:r>
            <a:r>
              <a:rPr lang="pt-BR" dirty="0" err="1">
                <a:solidFill>
                  <a:schemeClr val="bg1"/>
                </a:solidFill>
              </a:rPr>
              <a:t>moodle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935" y="1211762"/>
            <a:ext cx="5384982" cy="44466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1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6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Diagrama caso de uso – notas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330186"/>
            <a:ext cx="4459287" cy="396504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Diagrama de caso de uso das notas.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935" y="1211762"/>
            <a:ext cx="5384982" cy="4446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1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6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Diagrama caso de uso – boletos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330186"/>
            <a:ext cx="4459287" cy="396504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Diagrama de caso de uso dos boletos.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26" y="912813"/>
            <a:ext cx="5994891" cy="457871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1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6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Diagrama de sequencia – </a:t>
            </a:r>
            <a:r>
              <a:rPr lang="pt-BR" sz="3200" dirty="0" err="1">
                <a:solidFill>
                  <a:schemeClr val="bg1"/>
                </a:solidFill>
              </a:rPr>
              <a:t>moodle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330186"/>
            <a:ext cx="4459287" cy="396504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Diagrama de sequencia do </a:t>
            </a:r>
            <a:r>
              <a:rPr lang="pt-BR" dirty="0" err="1">
                <a:solidFill>
                  <a:schemeClr val="bg1"/>
                </a:solidFill>
              </a:rPr>
              <a:t>moodle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26" y="1156043"/>
            <a:ext cx="5994891" cy="409225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1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6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Diagrama de sequencia – notas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330186"/>
            <a:ext cx="4459287" cy="396504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Diagrama de sequencia das notas.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26" y="1156043"/>
            <a:ext cx="5994890" cy="409225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1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6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Diagrama de sequencia – boletos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330186"/>
            <a:ext cx="4459287" cy="396504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Diagrama de sequencia dos boletos.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26" y="1450012"/>
            <a:ext cx="5994890" cy="35043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1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6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Diagrama de atividade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330186"/>
            <a:ext cx="4459287" cy="3965046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Diagrama de atividade da aplicação.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Escopo da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sistema tem como objetivo auxiliar no acesso aos serviços disponíveis aos alunos da UNIFRA.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Descrição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aplicativo UNIFRA permite acesso aos serviços dos alunos inscritos nos cursos para verificação de disciplinas, trabalhos pendentes, Disciplinas e suas respectivas notas e a </a:t>
            </a:r>
            <a:r>
              <a:rPr lang="x-none" altLang="pt-BR" dirty="0">
                <a:solidFill>
                  <a:schemeClr val="bg1"/>
                </a:solidFill>
              </a:rPr>
              <a:t>situação dos boletos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Perspectiva geral da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Quando selecionado a opção no aplicativo, é realizado um pedido de </a:t>
            </a:r>
            <a:r>
              <a:rPr lang="pt-BR" dirty="0" err="1">
                <a:solidFill>
                  <a:schemeClr val="bg1"/>
                </a:solidFill>
              </a:rPr>
              <a:t>request</a:t>
            </a:r>
            <a:r>
              <a:rPr lang="pt-BR" dirty="0">
                <a:solidFill>
                  <a:schemeClr val="bg1"/>
                </a:solidFill>
              </a:rPr>
              <a:t> para o Site da UNIFRA com os dados inseridos pelo usuário, onde o mesmo busca essas informações e projeta no aplicativo,  permanecendo o controle de acesso sendo feito pelo sistema da UNIFRA.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funções da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Realizar a comunicação com o sistema da UNIFRA por meio de </a:t>
            </a:r>
            <a:r>
              <a:rPr lang="pt-BR" dirty="0" err="1">
                <a:solidFill>
                  <a:schemeClr val="bg1"/>
                </a:solidFill>
              </a:rPr>
              <a:t>requests</a:t>
            </a:r>
            <a:r>
              <a:rPr lang="pt-BR" dirty="0">
                <a:solidFill>
                  <a:schemeClr val="bg1"/>
                </a:solidFill>
              </a:rPr>
              <a:t> Posts. Resgatar as informações do portal do Aluno para formato adequado em smartphones.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restrições da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 sistema não salvará os dados de acesso dos usuários ou de qualquer tipo de informação em um banco de dados.</a:t>
            </a:r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O Sistema funcionará apenas com conexão com a Internet para requisição e posteriormente visualização da informação.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3472" y="1708377"/>
            <a:ext cx="10458405" cy="3541714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RF 1. O sistema deve permitir o usuário digitar o login e senha.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RF 2. O sistema deve permitir visualização dos serviços do portal do aluno.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RF 3. O sistema deve permitir entrada no Moodle do aluno.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RF 4. O sistema irá permitir salvar os dados de entrada utilizados pelo Moodle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RF 5. O sistema deverá mostrar as disciplinas que o aluno está registrado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RF 6. O sistema deverá permitir o usuário selecionar a disciplina e mostrar suas atividades ou avisos na tela.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Requisitos não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949042"/>
            <a:ext cx="10458405" cy="3541714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RNF 1. Para utilização do aplicativo o aluno deverá ter acesso a internet e baixar o aplicativo.</a:t>
            </a:r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RNF 2. Para desenvolvimento do aplicativo será utilizado a plataforma de desenvolvimento Java.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3559</Words>
  <Application>Kingsoft Office WPP</Application>
  <PresentationFormat>Widescreen</PresentationFormat>
  <Paragraphs>113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Circuito</vt:lpstr>
      <vt:lpstr>Unifra Mobile</vt:lpstr>
      <vt:lpstr>introdução</vt:lpstr>
      <vt:lpstr>Escopo da aplicação</vt:lpstr>
      <vt:lpstr>Descrição geral</vt:lpstr>
      <vt:lpstr>Perspectiva geral da aplicação</vt:lpstr>
      <vt:lpstr>funções da aplicação</vt:lpstr>
      <vt:lpstr>restrições da aplicação</vt:lpstr>
      <vt:lpstr>Requisitos funcionais</vt:lpstr>
      <vt:lpstr>Requisitos não funcionais</vt:lpstr>
      <vt:lpstr>disponibilidade</vt:lpstr>
      <vt:lpstr>segurança</vt:lpstr>
      <vt:lpstr>Tela de login</vt:lpstr>
      <vt:lpstr>Tela principal (menu)</vt:lpstr>
      <vt:lpstr>moodle </vt:lpstr>
      <vt:lpstr>moodle </vt:lpstr>
      <vt:lpstr>notas </vt:lpstr>
      <vt:lpstr>Boletos </vt:lpstr>
      <vt:lpstr>Boletos </vt:lpstr>
      <vt:lpstr>Diagrama caso de uso – visão geral </vt:lpstr>
      <vt:lpstr>Diagrama caso de uso – MOODLE</vt:lpstr>
      <vt:lpstr>Diagrama caso de uso – notas</vt:lpstr>
      <vt:lpstr>Diagrama caso de uso – boletos</vt:lpstr>
      <vt:lpstr>Diagrama de sequencia – moodle</vt:lpstr>
      <vt:lpstr>Diagrama de sequencia – notas</vt:lpstr>
      <vt:lpstr>Diagrama de sequencia – boletos</vt:lpstr>
      <vt:lpstr>Diagrama de atividade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</dc:title>
  <dc:creator>Elizandro</dc:creator>
  <cp:lastModifiedBy>vinipachecov</cp:lastModifiedBy>
  <cp:revision>27</cp:revision>
  <dcterms:created xsi:type="dcterms:W3CDTF">2017-05-12T22:47:41Z</dcterms:created>
  <dcterms:modified xsi:type="dcterms:W3CDTF">2017-05-12T22:47:41Z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