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4" roundtripDataSignature="AMtx7mhrH6k92nPk9fVhZuDOMoa8wa3o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yaml.org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compose-spec/compose-spec/blob/master/spec.md" TargetMode="External"/><Relationship Id="rId4" Type="http://schemas.openxmlformats.org/officeDocument/2006/relationships/hyperlink" Target="https://docs.docker.com/compose/compose-file/" TargetMode="External"/><Relationship Id="rId5" Type="http://schemas.openxmlformats.org/officeDocument/2006/relationships/hyperlink" Target="https://imasters.com.br/banco-de-dados/docker-compose-o-que-e-para-que-serve-o-que-com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12706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Práticas DevOps com Docker e Monitoramento do Ambiente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Dia 02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Docker-compose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273425" y="34175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>
                <a:solidFill>
                  <a:schemeClr val="dk1"/>
                </a:solidFill>
              </a:rPr>
              <a:t>Oficina 04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Docker-compose</a:t>
            </a:r>
            <a:endParaRPr/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1850">
                <a:solidFill>
                  <a:schemeClr val="dk1"/>
                </a:solidFill>
              </a:rPr>
              <a:t>Docker Compose: O que é? Para que serve?</a:t>
            </a:r>
            <a:endParaRPr b="1" sz="1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Docker-compose</a:t>
            </a:r>
            <a:endParaRPr/>
          </a:p>
        </p:txBody>
      </p:sp>
      <p:sp>
        <p:nvSpPr>
          <p:cNvPr id="67" name="Google Shape;6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Docker Compose é o orquestrador de containers da Docker. E como funciona um orquestrador em uma orquestra? Ele rege como uma banda deve se comportar/tocar durante uma determinada apresentação ou música.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Docker-compose</a:t>
            </a:r>
            <a:endParaRPr/>
          </a:p>
        </p:txBody>
      </p:sp>
      <p:sp>
        <p:nvSpPr>
          <p:cNvPr id="73" name="Google Shape;73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Com o Docker Compose é a mesma coisa, mas os maestros somos nós! Nós que iremos reger esse comportamento através do arquivo chamado docker-compose, semelhante ao Dockerfile, escrito em </a:t>
            </a:r>
            <a:r>
              <a:rPr lang="pt-BR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YAML</a:t>
            </a:r>
            <a:r>
              <a:rPr lang="pt-BR">
                <a:solidFill>
                  <a:schemeClr val="dk1"/>
                </a:solidFill>
              </a:rPr>
              <a:t> (acrônimo recursivo para YAML Ain’t Markup Language) é um formato de codificação de dados legíveis por humanos, o que torna fácil de ler e entender o que um Compose faz!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Docker-compose</a:t>
            </a:r>
            <a:endParaRPr/>
          </a:p>
        </p:txBody>
      </p:sp>
      <p:sp>
        <p:nvSpPr>
          <p:cNvPr id="79" name="Google Shape;79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Um exemplo prático de como funciona o Docker Compose é: imagine que temos uma aplicação Java ou PHP e que essa aplicação depende de um banco de dados MySQL e, para disponibilizar essa aplicação na internet, queremos utilizar um proxy na frente. O cenário é bem típico e um cara de infraestrutura configura esse ambiente fácil em menos de um dia. Beleza, esse é o ponto!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Docker-compose</a:t>
            </a:r>
            <a:endParaRPr/>
          </a:p>
        </p:txBody>
      </p:sp>
      <p:sp>
        <p:nvSpPr>
          <p:cNvPr id="85" name="Google Shape;85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Agora imagina que para cada cliente, precisamos realizar esse setup pelo menos umas três vezes: um para Desenvolvimento, Homologação e outro para Produção. Complicou um pouco, né?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Outro detalhe, se esses ambientes estão em cloud e existe uma Instância/VM para cada aplicação, isso pode gerar muito custo, recurso desperdiçado e tempo desnecessário gasto, sem contar o trabalho que dá para montar essa infra toda vez que surge um projeto novo. E no mundo de hoje, precisamos ser ágeis para entregar valor ao cliente.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Docker-compose</a:t>
            </a:r>
            <a:endParaRPr/>
          </a:p>
        </p:txBody>
      </p:sp>
      <p:sp>
        <p:nvSpPr>
          <p:cNvPr id="91" name="Google Shape;91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Outra grande desvantagem desse processo é que ele é altamente manual, logo existe uma possibilidade de acontecer um erro humano.Bom, falei isso tudo para entender qual a “dor” que tínhamos na infra e explicar como o Docker Compose pode ajudar nessa árdua tarefa!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2" name="Google Shape;9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7325" y="2249751"/>
            <a:ext cx="3489425" cy="261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98" name="Google Shape;98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https://github.com/compose-spec/compose-spec/blob/master/spec.md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https://docs.docker.com/compose/compose-file/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u="sng">
                <a:solidFill>
                  <a:schemeClr val="hlink"/>
                </a:solidFill>
                <a:hlinkClick r:id="rId5"/>
              </a:rPr>
              <a:t>https://imasters.com.br/banco-de-dados/docker-compose-o-que-e-para-que-serve-o-que-come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