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iiiflZMFVxMnrn+75oNC6qAN/H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2e79489b0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1e2e79489b0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2e79489b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1e2e79489b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2e79489b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1e2e79489b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2e79489b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1e2e79489b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2e79489b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e2e79489b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2e79489b0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e2e79489b0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2e79489b0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1e2e79489b0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hub.docker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12706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Práticas DevOps com Docker e Monitoramento do Ambiente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Dia 02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Docker Hub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273425" y="34175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>
                <a:solidFill>
                  <a:schemeClr val="dk1"/>
                </a:solidFill>
              </a:rPr>
              <a:t>Oficina 04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2e79489b0_1_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Docker Hub</a:t>
            </a:r>
            <a:endParaRPr/>
          </a:p>
        </p:txBody>
      </p:sp>
      <p:sp>
        <p:nvSpPr>
          <p:cNvPr id="109" name="Google Shape;109;g1e2e79489b0_1_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7 - Consultar sua imagem no repositório</a:t>
            </a:r>
            <a:r>
              <a:rPr lang="pt-BR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Após todos os passos, basta consultar sua imagem pelo site do Docker Hub verificar seu repositório, após isso é possível realizar o comando docker pull ou até mesmo o docker run passando a sua própria imagem do repositório do docker.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Docker Hub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850">
                <a:solidFill>
                  <a:schemeClr val="dk1"/>
                </a:solidFill>
              </a:rPr>
              <a:t>DockerHub: O que é? Para que serve?</a:t>
            </a:r>
            <a:endParaRPr b="1" sz="1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Docker Hub</a:t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Docker Hub é um repositório de imagens de containers, onde diversas empresas e pessoas podem publicar imagens pré-compiladas de soluções. Esas soluções incluem desde WordPress até Magento e outras diversas aplicações.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2e79489b0_1_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Docker Hub</a:t>
            </a:r>
            <a:endParaRPr/>
          </a:p>
        </p:txBody>
      </p:sp>
      <p:sp>
        <p:nvSpPr>
          <p:cNvPr id="73" name="Google Shape;73;g1e2e79489b0_1_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Acessar o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dockerhub</a:t>
            </a:r>
            <a:r>
              <a:rPr lang="pt-BR">
                <a:solidFill>
                  <a:schemeClr val="dk1"/>
                </a:solidFill>
              </a:rPr>
              <a:t> e 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1- Criar uma conta;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2e79489b0_1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Docker Hub</a:t>
            </a:r>
            <a:endParaRPr/>
          </a:p>
        </p:txBody>
      </p:sp>
      <p:sp>
        <p:nvSpPr>
          <p:cNvPr id="79" name="Google Shape;79;g1e2e79489b0_1_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2 - Crie um repositório: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Assim que fizer o login, será redirecionado para a página que lista seus repositórios. Basta clicar em Create Repository e seguir os passos;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2e79489b0_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Docker Hub</a:t>
            </a:r>
            <a:endParaRPr/>
          </a:p>
        </p:txBody>
      </p:sp>
      <p:sp>
        <p:nvSpPr>
          <p:cNvPr id="85" name="Google Shape;85;g1e2e79489b0_1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3 - Criar uma imagem: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Aprendemos esse passo na aula de ontem utilizando o docker build, como gostaríamos de subir essa imagem, devemos rodar o build dessa forma: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docker build -t “docker_id:nome_do_repositorio” 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2e79489b0_1_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Docker Hub</a:t>
            </a:r>
            <a:endParaRPr/>
          </a:p>
        </p:txBody>
      </p:sp>
      <p:sp>
        <p:nvSpPr>
          <p:cNvPr id="91" name="Google Shape;91;g1e2e79489b0_1_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4 - fazer login no docker</a:t>
            </a:r>
            <a:r>
              <a:rPr lang="pt-BR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Esse login é feito pelo terminal, bastando digitar docker login, será solicitado user e senha;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2e79489b0_1_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Docker Hub</a:t>
            </a:r>
            <a:endParaRPr/>
          </a:p>
        </p:txBody>
      </p:sp>
      <p:sp>
        <p:nvSpPr>
          <p:cNvPr id="97" name="Google Shape;97;g1e2e79489b0_1_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5 - incluir uma tag caso já tenha criado a imagem: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Caso já tenha uma imagem na sua máquina e não incluiu a tag no momento do build, podemos verificar em docker images o id dessa imagem e executar o seguinte comando: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`docker tag image_id  docker_id/nome_do_repositorio:TAG`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2e79489b0_1_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Docker Hub</a:t>
            </a:r>
            <a:endParaRPr/>
          </a:p>
        </p:txBody>
      </p:sp>
      <p:sp>
        <p:nvSpPr>
          <p:cNvPr id="103" name="Google Shape;103;g1e2e79489b0_1_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6 - Fazer o push da imagem para nosso repositório</a:t>
            </a:r>
            <a:r>
              <a:rPr lang="pt-BR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Para enviar sua imagem ao repositório de imagens do docker basta executar o seguinte comando: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`docker push  docker_id/nome_do_repositorio:TAG`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