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0"/>
  </p:normalViewPr>
  <p:slideViewPr>
    <p:cSldViewPr snapToGrid="0">
      <p:cViewPr varScale="1">
        <p:scale>
          <a:sx n="105" d="100"/>
          <a:sy n="105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85721-D443-428D-B0CC-07BDE144A12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043FD2-1868-4317-A121-67B672FADA9C}">
      <dgm:prSet/>
      <dgm:spPr/>
      <dgm:t>
        <a:bodyPr/>
        <a:lstStyle/>
        <a:p>
          <a:r>
            <a:rPr lang="en-US"/>
            <a:t>Used 2 Collection Views</a:t>
          </a:r>
        </a:p>
      </dgm:t>
    </dgm:pt>
    <dgm:pt modelId="{A431828F-F5CF-4CB5-B91C-81EF83932BF9}" type="parTrans" cxnId="{5794EB66-3897-4032-8377-2D672E3286C2}">
      <dgm:prSet/>
      <dgm:spPr/>
      <dgm:t>
        <a:bodyPr/>
        <a:lstStyle/>
        <a:p>
          <a:endParaRPr lang="en-US"/>
        </a:p>
      </dgm:t>
    </dgm:pt>
    <dgm:pt modelId="{63BF0D10-F92C-4C4C-81D6-BB19D13C72DE}" type="sibTrans" cxnId="{5794EB66-3897-4032-8377-2D672E3286C2}">
      <dgm:prSet/>
      <dgm:spPr/>
      <dgm:t>
        <a:bodyPr/>
        <a:lstStyle/>
        <a:p>
          <a:endParaRPr lang="en-US"/>
        </a:p>
      </dgm:t>
    </dgm:pt>
    <dgm:pt modelId="{2FDC0875-FF4E-4684-B911-66B4EE4984DA}">
      <dgm:prSet/>
      <dgm:spPr/>
      <dgm:t>
        <a:bodyPr/>
        <a:lstStyle/>
        <a:p>
          <a:r>
            <a:rPr lang="en-US"/>
            <a:t>Collection view to show the Product Catalog of our store</a:t>
          </a:r>
        </a:p>
      </dgm:t>
    </dgm:pt>
    <dgm:pt modelId="{52EC1C09-97BD-444E-AD59-C7AC096B0DA7}" type="parTrans" cxnId="{5BDD3B86-7076-4599-B61B-0E97B244B055}">
      <dgm:prSet/>
      <dgm:spPr/>
      <dgm:t>
        <a:bodyPr/>
        <a:lstStyle/>
        <a:p>
          <a:endParaRPr lang="en-US"/>
        </a:p>
      </dgm:t>
    </dgm:pt>
    <dgm:pt modelId="{3B70BD0D-C499-46B4-BCB3-38C414CCD245}" type="sibTrans" cxnId="{5BDD3B86-7076-4599-B61B-0E97B244B055}">
      <dgm:prSet/>
      <dgm:spPr/>
      <dgm:t>
        <a:bodyPr/>
        <a:lstStyle/>
        <a:p>
          <a:endParaRPr lang="en-US"/>
        </a:p>
      </dgm:t>
    </dgm:pt>
    <dgm:pt modelId="{DC8129A3-082F-42B9-98E0-9E1FA0425145}">
      <dgm:prSet/>
      <dgm:spPr/>
      <dgm:t>
        <a:bodyPr/>
        <a:lstStyle/>
        <a:p>
          <a:r>
            <a:rPr lang="en-US"/>
            <a:t>Every cell has image, name, and price of the product</a:t>
          </a:r>
        </a:p>
      </dgm:t>
    </dgm:pt>
    <dgm:pt modelId="{69F9DA6E-16FC-49DF-8A5E-9FD00875CA4E}" type="parTrans" cxnId="{DA6213A2-9681-4C85-BAC5-F2A7EE8B2A4F}">
      <dgm:prSet/>
      <dgm:spPr/>
      <dgm:t>
        <a:bodyPr/>
        <a:lstStyle/>
        <a:p>
          <a:endParaRPr lang="en-US"/>
        </a:p>
      </dgm:t>
    </dgm:pt>
    <dgm:pt modelId="{949B6B3A-63AB-4022-9FAF-FEA0A31154EA}" type="sibTrans" cxnId="{DA6213A2-9681-4C85-BAC5-F2A7EE8B2A4F}">
      <dgm:prSet/>
      <dgm:spPr/>
      <dgm:t>
        <a:bodyPr/>
        <a:lstStyle/>
        <a:p>
          <a:endParaRPr lang="en-US"/>
        </a:p>
      </dgm:t>
    </dgm:pt>
    <dgm:pt modelId="{484760E5-6F2B-4425-A4E9-AAA9F70147C9}">
      <dgm:prSet/>
      <dgm:spPr/>
      <dgm:t>
        <a:bodyPr/>
        <a:lstStyle/>
        <a:p>
          <a:r>
            <a:rPr lang="en-US"/>
            <a:t>Collection view to show the products the user adds to the Cart</a:t>
          </a:r>
        </a:p>
      </dgm:t>
    </dgm:pt>
    <dgm:pt modelId="{0B15FFAC-CE86-4121-8803-086D8158167C}" type="parTrans" cxnId="{C6C0B81F-CD2A-4A75-A050-F1553027AB1B}">
      <dgm:prSet/>
      <dgm:spPr/>
      <dgm:t>
        <a:bodyPr/>
        <a:lstStyle/>
        <a:p>
          <a:endParaRPr lang="en-US"/>
        </a:p>
      </dgm:t>
    </dgm:pt>
    <dgm:pt modelId="{85537CE5-4E05-4D53-8C56-7FB83D7495E8}" type="sibTrans" cxnId="{C6C0B81F-CD2A-4A75-A050-F1553027AB1B}">
      <dgm:prSet/>
      <dgm:spPr/>
      <dgm:t>
        <a:bodyPr/>
        <a:lstStyle/>
        <a:p>
          <a:endParaRPr lang="en-US"/>
        </a:p>
      </dgm:t>
    </dgm:pt>
    <dgm:pt modelId="{EF63B556-748F-44B9-9D55-CA59A6247BDC}">
      <dgm:prSet/>
      <dgm:spPr/>
      <dgm:t>
        <a:bodyPr/>
        <a:lstStyle/>
        <a:p>
          <a:r>
            <a:rPr lang="en-US"/>
            <a:t>Every cell has image, name, price, and quantity of the product</a:t>
          </a:r>
        </a:p>
      </dgm:t>
    </dgm:pt>
    <dgm:pt modelId="{6D742646-E1FD-452B-A4EA-AA47168536F8}" type="parTrans" cxnId="{D82B0465-A370-41E7-A812-D3D4805BFA91}">
      <dgm:prSet/>
      <dgm:spPr/>
      <dgm:t>
        <a:bodyPr/>
        <a:lstStyle/>
        <a:p>
          <a:endParaRPr lang="en-US"/>
        </a:p>
      </dgm:t>
    </dgm:pt>
    <dgm:pt modelId="{2D89B32A-5B2D-4D71-A686-C72F8722B700}" type="sibTrans" cxnId="{D82B0465-A370-41E7-A812-D3D4805BFA91}">
      <dgm:prSet/>
      <dgm:spPr/>
      <dgm:t>
        <a:bodyPr/>
        <a:lstStyle/>
        <a:p>
          <a:endParaRPr lang="en-US"/>
        </a:p>
      </dgm:t>
    </dgm:pt>
    <dgm:pt modelId="{E22B35DE-2EB2-4AF2-89F1-8975D53E4DC3}">
      <dgm:prSet/>
      <dgm:spPr/>
      <dgm:t>
        <a:bodyPr/>
        <a:lstStyle/>
        <a:p>
          <a:r>
            <a:rPr lang="en-US"/>
            <a:t>Used Segmented Controls to give related options to user</a:t>
          </a:r>
        </a:p>
      </dgm:t>
    </dgm:pt>
    <dgm:pt modelId="{0A5503C2-73E6-44AD-954A-DFFDB55F60D1}" type="parTrans" cxnId="{F08B788B-7096-4AF4-BE16-E7327AFCF542}">
      <dgm:prSet/>
      <dgm:spPr/>
      <dgm:t>
        <a:bodyPr/>
        <a:lstStyle/>
        <a:p>
          <a:endParaRPr lang="en-US"/>
        </a:p>
      </dgm:t>
    </dgm:pt>
    <dgm:pt modelId="{ECC1ED5C-9ABB-405B-B73F-5B7E6B39C64C}" type="sibTrans" cxnId="{F08B788B-7096-4AF4-BE16-E7327AFCF542}">
      <dgm:prSet/>
      <dgm:spPr/>
      <dgm:t>
        <a:bodyPr/>
        <a:lstStyle/>
        <a:p>
          <a:endParaRPr lang="en-US"/>
        </a:p>
      </dgm:t>
    </dgm:pt>
    <dgm:pt modelId="{1E2EAB21-B856-4263-8991-43305B1364E0}">
      <dgm:prSet/>
      <dgm:spPr/>
      <dgm:t>
        <a:bodyPr/>
        <a:lstStyle/>
        <a:p>
          <a:r>
            <a:rPr lang="en-US"/>
            <a:t>Login or Signup, Delivery or Pickup, and Payment Methods</a:t>
          </a:r>
        </a:p>
      </dgm:t>
    </dgm:pt>
    <dgm:pt modelId="{013D069E-F856-4CD2-8A36-39FDF4ED951A}" type="parTrans" cxnId="{0EFE3EB3-A6ED-4CB4-A347-874491F1EE8E}">
      <dgm:prSet/>
      <dgm:spPr/>
      <dgm:t>
        <a:bodyPr/>
        <a:lstStyle/>
        <a:p>
          <a:endParaRPr lang="en-US"/>
        </a:p>
      </dgm:t>
    </dgm:pt>
    <dgm:pt modelId="{D0816F31-60F8-4759-8B92-B4BB182C3D1C}" type="sibTrans" cxnId="{0EFE3EB3-A6ED-4CB4-A347-874491F1EE8E}">
      <dgm:prSet/>
      <dgm:spPr/>
      <dgm:t>
        <a:bodyPr/>
        <a:lstStyle/>
        <a:p>
          <a:endParaRPr lang="en-US"/>
        </a:p>
      </dgm:t>
    </dgm:pt>
    <dgm:pt modelId="{A1354B2A-2C08-42B8-8B3C-603FE52A9322}">
      <dgm:prSet/>
      <dgm:spPr/>
      <dgm:t>
        <a:bodyPr/>
        <a:lstStyle/>
        <a:p>
          <a:r>
            <a:rPr lang="en-US"/>
            <a:t>Used a Picker View</a:t>
          </a:r>
        </a:p>
      </dgm:t>
    </dgm:pt>
    <dgm:pt modelId="{1265066D-CF9C-43DE-BC71-E5ECEA4E5312}" type="parTrans" cxnId="{BEFB5EC3-4E57-49EA-9C74-11018C56740D}">
      <dgm:prSet/>
      <dgm:spPr/>
      <dgm:t>
        <a:bodyPr/>
        <a:lstStyle/>
        <a:p>
          <a:endParaRPr lang="en-US"/>
        </a:p>
      </dgm:t>
    </dgm:pt>
    <dgm:pt modelId="{68935B98-4CDA-4274-906C-C443B7C4FD8B}" type="sibTrans" cxnId="{BEFB5EC3-4E57-49EA-9C74-11018C56740D}">
      <dgm:prSet/>
      <dgm:spPr/>
      <dgm:t>
        <a:bodyPr/>
        <a:lstStyle/>
        <a:p>
          <a:endParaRPr lang="en-US"/>
        </a:p>
      </dgm:t>
    </dgm:pt>
    <dgm:pt modelId="{9F9CD28B-F454-44C2-A82B-5C7884BFDF0F}">
      <dgm:prSet/>
      <dgm:spPr/>
      <dgm:t>
        <a:bodyPr/>
        <a:lstStyle/>
        <a:p>
          <a:r>
            <a:rPr lang="en-US"/>
            <a:t>User scrolls to choose his preferred pickup location</a:t>
          </a:r>
        </a:p>
      </dgm:t>
    </dgm:pt>
    <dgm:pt modelId="{09375537-DCAC-44DB-9769-FD30042F8B21}" type="parTrans" cxnId="{3E167E73-45E7-48F8-B69B-87807A5A14C4}">
      <dgm:prSet/>
      <dgm:spPr/>
      <dgm:t>
        <a:bodyPr/>
        <a:lstStyle/>
        <a:p>
          <a:endParaRPr lang="en-US"/>
        </a:p>
      </dgm:t>
    </dgm:pt>
    <dgm:pt modelId="{ABCCC5C3-6D3C-4ADC-9186-2D55D169818F}" type="sibTrans" cxnId="{3E167E73-45E7-48F8-B69B-87807A5A14C4}">
      <dgm:prSet/>
      <dgm:spPr/>
      <dgm:t>
        <a:bodyPr/>
        <a:lstStyle/>
        <a:p>
          <a:endParaRPr lang="en-US"/>
        </a:p>
      </dgm:t>
    </dgm:pt>
    <dgm:pt modelId="{AD9414CD-335E-4848-8A90-546CA73788A7}">
      <dgm:prSet/>
      <dgm:spPr/>
      <dgm:t>
        <a:bodyPr/>
        <a:lstStyle/>
        <a:p>
          <a:r>
            <a:rPr lang="en-US"/>
            <a:t>Tech Store App has 4 locations (Maryville, St. Joseph, Kansas City, and St. Louis)</a:t>
          </a:r>
        </a:p>
      </dgm:t>
    </dgm:pt>
    <dgm:pt modelId="{7F232B25-FF76-4800-934A-0FF3EAE0A65E}" type="parTrans" cxnId="{F6E4784C-C303-4EEA-A86E-F873485DE158}">
      <dgm:prSet/>
      <dgm:spPr/>
      <dgm:t>
        <a:bodyPr/>
        <a:lstStyle/>
        <a:p>
          <a:endParaRPr lang="en-US"/>
        </a:p>
      </dgm:t>
    </dgm:pt>
    <dgm:pt modelId="{7D9DEDDD-671F-42CF-BC4D-465BCB77DF3D}" type="sibTrans" cxnId="{F6E4784C-C303-4EEA-A86E-F873485DE158}">
      <dgm:prSet/>
      <dgm:spPr/>
      <dgm:t>
        <a:bodyPr/>
        <a:lstStyle/>
        <a:p>
          <a:endParaRPr lang="en-US"/>
        </a:p>
      </dgm:t>
    </dgm:pt>
    <dgm:pt modelId="{4D6D6C86-6B57-544D-A57C-770EDCBA2414}" type="pres">
      <dgm:prSet presAssocID="{9D385721-D443-428D-B0CC-07BDE144A12B}" presName="linear" presStyleCnt="0">
        <dgm:presLayoutVars>
          <dgm:dir/>
          <dgm:animLvl val="lvl"/>
          <dgm:resizeHandles val="exact"/>
        </dgm:presLayoutVars>
      </dgm:prSet>
      <dgm:spPr/>
    </dgm:pt>
    <dgm:pt modelId="{9CBE3490-C01E-614B-B950-2911996AF707}" type="pres">
      <dgm:prSet presAssocID="{97043FD2-1868-4317-A121-67B672FADA9C}" presName="parentLin" presStyleCnt="0"/>
      <dgm:spPr/>
    </dgm:pt>
    <dgm:pt modelId="{EA0721DF-0265-FB45-B49B-3CC4B4A23AFF}" type="pres">
      <dgm:prSet presAssocID="{97043FD2-1868-4317-A121-67B672FADA9C}" presName="parentLeftMargin" presStyleLbl="node1" presStyleIdx="0" presStyleCnt="3"/>
      <dgm:spPr/>
    </dgm:pt>
    <dgm:pt modelId="{14C11276-FFA0-6B49-AC04-A99E69F8E6BB}" type="pres">
      <dgm:prSet presAssocID="{97043FD2-1868-4317-A121-67B672FADA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383944-8A0C-BE45-9FDB-8632392B285A}" type="pres">
      <dgm:prSet presAssocID="{97043FD2-1868-4317-A121-67B672FADA9C}" presName="negativeSpace" presStyleCnt="0"/>
      <dgm:spPr/>
    </dgm:pt>
    <dgm:pt modelId="{EEC9B059-8178-8A48-8C11-D1B4CB5929C9}" type="pres">
      <dgm:prSet presAssocID="{97043FD2-1868-4317-A121-67B672FADA9C}" presName="childText" presStyleLbl="conFgAcc1" presStyleIdx="0" presStyleCnt="3">
        <dgm:presLayoutVars>
          <dgm:bulletEnabled val="1"/>
        </dgm:presLayoutVars>
      </dgm:prSet>
      <dgm:spPr/>
    </dgm:pt>
    <dgm:pt modelId="{757682E9-2D54-E54F-AAA0-4F0A72F97158}" type="pres">
      <dgm:prSet presAssocID="{63BF0D10-F92C-4C4C-81D6-BB19D13C72DE}" presName="spaceBetweenRectangles" presStyleCnt="0"/>
      <dgm:spPr/>
    </dgm:pt>
    <dgm:pt modelId="{CDE7281F-18C9-3942-98A2-52F3798E01FF}" type="pres">
      <dgm:prSet presAssocID="{E22B35DE-2EB2-4AF2-89F1-8975D53E4DC3}" presName="parentLin" presStyleCnt="0"/>
      <dgm:spPr/>
    </dgm:pt>
    <dgm:pt modelId="{D47F6FAC-6EA7-D944-B709-C7FDADE2C57A}" type="pres">
      <dgm:prSet presAssocID="{E22B35DE-2EB2-4AF2-89F1-8975D53E4DC3}" presName="parentLeftMargin" presStyleLbl="node1" presStyleIdx="0" presStyleCnt="3"/>
      <dgm:spPr/>
    </dgm:pt>
    <dgm:pt modelId="{EE8B2E3C-158A-6845-AFCF-4BCDE6BF3980}" type="pres">
      <dgm:prSet presAssocID="{E22B35DE-2EB2-4AF2-89F1-8975D53E4D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8D600D-4430-AA43-9E6E-A40E57596DA6}" type="pres">
      <dgm:prSet presAssocID="{E22B35DE-2EB2-4AF2-89F1-8975D53E4DC3}" presName="negativeSpace" presStyleCnt="0"/>
      <dgm:spPr/>
    </dgm:pt>
    <dgm:pt modelId="{E7305388-7023-3248-9B52-C752CF8C7735}" type="pres">
      <dgm:prSet presAssocID="{E22B35DE-2EB2-4AF2-89F1-8975D53E4DC3}" presName="childText" presStyleLbl="conFgAcc1" presStyleIdx="1" presStyleCnt="3">
        <dgm:presLayoutVars>
          <dgm:bulletEnabled val="1"/>
        </dgm:presLayoutVars>
      </dgm:prSet>
      <dgm:spPr/>
    </dgm:pt>
    <dgm:pt modelId="{4F031B81-5537-1E42-BD63-65304391B4DB}" type="pres">
      <dgm:prSet presAssocID="{ECC1ED5C-9ABB-405B-B73F-5B7E6B39C64C}" presName="spaceBetweenRectangles" presStyleCnt="0"/>
      <dgm:spPr/>
    </dgm:pt>
    <dgm:pt modelId="{96172881-1CFF-4F4F-B59F-04B646BF916D}" type="pres">
      <dgm:prSet presAssocID="{A1354B2A-2C08-42B8-8B3C-603FE52A9322}" presName="parentLin" presStyleCnt="0"/>
      <dgm:spPr/>
    </dgm:pt>
    <dgm:pt modelId="{283EC27D-E5FA-A64E-BB55-5DCCBA14AD9C}" type="pres">
      <dgm:prSet presAssocID="{A1354B2A-2C08-42B8-8B3C-603FE52A9322}" presName="parentLeftMargin" presStyleLbl="node1" presStyleIdx="1" presStyleCnt="3"/>
      <dgm:spPr/>
    </dgm:pt>
    <dgm:pt modelId="{1F535B27-39B6-6445-A1A5-DEB4CF9C7FB7}" type="pres">
      <dgm:prSet presAssocID="{A1354B2A-2C08-42B8-8B3C-603FE52A93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ED215D-AB40-5E47-AACD-4FE45B217BAF}" type="pres">
      <dgm:prSet presAssocID="{A1354B2A-2C08-42B8-8B3C-603FE52A9322}" presName="negativeSpace" presStyleCnt="0"/>
      <dgm:spPr/>
    </dgm:pt>
    <dgm:pt modelId="{73EC0BB8-4D4C-EF4D-8D9B-583C7CD07250}" type="pres">
      <dgm:prSet presAssocID="{A1354B2A-2C08-42B8-8B3C-603FE52A932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0501E11-EE64-7D49-97A9-C32FE31EB72F}" type="presOf" srcId="{A1354B2A-2C08-42B8-8B3C-603FE52A9322}" destId="{1F535B27-39B6-6445-A1A5-DEB4CF9C7FB7}" srcOrd="1" destOrd="0" presId="urn:microsoft.com/office/officeart/2005/8/layout/list1"/>
    <dgm:cxn modelId="{4BBF3514-0989-2141-995A-56DB5D533861}" type="presOf" srcId="{1E2EAB21-B856-4263-8991-43305B1364E0}" destId="{E7305388-7023-3248-9B52-C752CF8C7735}" srcOrd="0" destOrd="0" presId="urn:microsoft.com/office/officeart/2005/8/layout/list1"/>
    <dgm:cxn modelId="{22C98C19-7FD5-F44F-8FBC-05D51D16FD09}" type="presOf" srcId="{484760E5-6F2B-4425-A4E9-AAA9F70147C9}" destId="{EEC9B059-8178-8A48-8C11-D1B4CB5929C9}" srcOrd="0" destOrd="2" presId="urn:microsoft.com/office/officeart/2005/8/layout/list1"/>
    <dgm:cxn modelId="{C6C0B81F-CD2A-4A75-A050-F1553027AB1B}" srcId="{97043FD2-1868-4317-A121-67B672FADA9C}" destId="{484760E5-6F2B-4425-A4E9-AAA9F70147C9}" srcOrd="1" destOrd="0" parTransId="{0B15FFAC-CE86-4121-8803-086D8158167C}" sibTransId="{85537CE5-4E05-4D53-8C56-7FB83D7495E8}"/>
    <dgm:cxn modelId="{3B704F23-69C8-6444-BB1C-15E99EB3414C}" type="presOf" srcId="{E22B35DE-2EB2-4AF2-89F1-8975D53E4DC3}" destId="{D47F6FAC-6EA7-D944-B709-C7FDADE2C57A}" srcOrd="0" destOrd="0" presId="urn:microsoft.com/office/officeart/2005/8/layout/list1"/>
    <dgm:cxn modelId="{A52BB129-BA30-EA41-A15B-BFF9BCC402FC}" type="presOf" srcId="{DC8129A3-082F-42B9-98E0-9E1FA0425145}" destId="{EEC9B059-8178-8A48-8C11-D1B4CB5929C9}" srcOrd="0" destOrd="1" presId="urn:microsoft.com/office/officeart/2005/8/layout/list1"/>
    <dgm:cxn modelId="{B7AB2848-D89A-3D4B-88D9-9E3BBCFB7E93}" type="presOf" srcId="{A1354B2A-2C08-42B8-8B3C-603FE52A9322}" destId="{283EC27D-E5FA-A64E-BB55-5DCCBA14AD9C}" srcOrd="0" destOrd="0" presId="urn:microsoft.com/office/officeart/2005/8/layout/list1"/>
    <dgm:cxn modelId="{F6E4784C-C303-4EEA-A86E-F873485DE158}" srcId="{9F9CD28B-F454-44C2-A82B-5C7884BFDF0F}" destId="{AD9414CD-335E-4848-8A90-546CA73788A7}" srcOrd="0" destOrd="0" parTransId="{7F232B25-FF76-4800-934A-0FF3EAE0A65E}" sibTransId="{7D9DEDDD-671F-42CF-BC4D-465BCB77DF3D}"/>
    <dgm:cxn modelId="{BD20FE5E-6162-EF4F-8D83-94F115624265}" type="presOf" srcId="{97043FD2-1868-4317-A121-67B672FADA9C}" destId="{EA0721DF-0265-FB45-B49B-3CC4B4A23AFF}" srcOrd="0" destOrd="0" presId="urn:microsoft.com/office/officeart/2005/8/layout/list1"/>
    <dgm:cxn modelId="{D82B0465-A370-41E7-A812-D3D4805BFA91}" srcId="{484760E5-6F2B-4425-A4E9-AAA9F70147C9}" destId="{EF63B556-748F-44B9-9D55-CA59A6247BDC}" srcOrd="0" destOrd="0" parTransId="{6D742646-E1FD-452B-A4EA-AA47168536F8}" sibTransId="{2D89B32A-5B2D-4D71-A686-C72F8722B700}"/>
    <dgm:cxn modelId="{5794EB66-3897-4032-8377-2D672E3286C2}" srcId="{9D385721-D443-428D-B0CC-07BDE144A12B}" destId="{97043FD2-1868-4317-A121-67B672FADA9C}" srcOrd="0" destOrd="0" parTransId="{A431828F-F5CF-4CB5-B91C-81EF83932BF9}" sibTransId="{63BF0D10-F92C-4C4C-81D6-BB19D13C72DE}"/>
    <dgm:cxn modelId="{45DC9667-3434-F142-99CE-DD3CCA361A94}" type="presOf" srcId="{EF63B556-748F-44B9-9D55-CA59A6247BDC}" destId="{EEC9B059-8178-8A48-8C11-D1B4CB5929C9}" srcOrd="0" destOrd="3" presId="urn:microsoft.com/office/officeart/2005/8/layout/list1"/>
    <dgm:cxn modelId="{3E167E73-45E7-48F8-B69B-87807A5A14C4}" srcId="{A1354B2A-2C08-42B8-8B3C-603FE52A9322}" destId="{9F9CD28B-F454-44C2-A82B-5C7884BFDF0F}" srcOrd="0" destOrd="0" parTransId="{09375537-DCAC-44DB-9769-FD30042F8B21}" sibTransId="{ABCCC5C3-6D3C-4ADC-9186-2D55D169818F}"/>
    <dgm:cxn modelId="{3746747B-B116-0B44-833D-A2A30C412963}" type="presOf" srcId="{9D385721-D443-428D-B0CC-07BDE144A12B}" destId="{4D6D6C86-6B57-544D-A57C-770EDCBA2414}" srcOrd="0" destOrd="0" presId="urn:microsoft.com/office/officeart/2005/8/layout/list1"/>
    <dgm:cxn modelId="{5C3FDB85-A02A-BA48-A129-4266663A5210}" type="presOf" srcId="{AD9414CD-335E-4848-8A90-546CA73788A7}" destId="{73EC0BB8-4D4C-EF4D-8D9B-583C7CD07250}" srcOrd="0" destOrd="1" presId="urn:microsoft.com/office/officeart/2005/8/layout/list1"/>
    <dgm:cxn modelId="{5BDD3B86-7076-4599-B61B-0E97B244B055}" srcId="{97043FD2-1868-4317-A121-67B672FADA9C}" destId="{2FDC0875-FF4E-4684-B911-66B4EE4984DA}" srcOrd="0" destOrd="0" parTransId="{52EC1C09-97BD-444E-AD59-C7AC096B0DA7}" sibTransId="{3B70BD0D-C499-46B4-BCB3-38C414CCD245}"/>
    <dgm:cxn modelId="{F08B788B-7096-4AF4-BE16-E7327AFCF542}" srcId="{9D385721-D443-428D-B0CC-07BDE144A12B}" destId="{E22B35DE-2EB2-4AF2-89F1-8975D53E4DC3}" srcOrd="1" destOrd="0" parTransId="{0A5503C2-73E6-44AD-954A-DFFDB55F60D1}" sibTransId="{ECC1ED5C-9ABB-405B-B73F-5B7E6B39C64C}"/>
    <dgm:cxn modelId="{DA6213A2-9681-4C85-BAC5-F2A7EE8B2A4F}" srcId="{2FDC0875-FF4E-4684-B911-66B4EE4984DA}" destId="{DC8129A3-082F-42B9-98E0-9E1FA0425145}" srcOrd="0" destOrd="0" parTransId="{69F9DA6E-16FC-49DF-8A5E-9FD00875CA4E}" sibTransId="{949B6B3A-63AB-4022-9FAF-FEA0A31154EA}"/>
    <dgm:cxn modelId="{0EFE3EB3-A6ED-4CB4-A347-874491F1EE8E}" srcId="{E22B35DE-2EB2-4AF2-89F1-8975D53E4DC3}" destId="{1E2EAB21-B856-4263-8991-43305B1364E0}" srcOrd="0" destOrd="0" parTransId="{013D069E-F856-4CD2-8A36-39FDF4ED951A}" sibTransId="{D0816F31-60F8-4759-8B92-B4BB182C3D1C}"/>
    <dgm:cxn modelId="{826E29B5-DDF1-8B4B-9E04-3D6B6D5E7763}" type="presOf" srcId="{97043FD2-1868-4317-A121-67B672FADA9C}" destId="{14C11276-FFA0-6B49-AC04-A99E69F8E6BB}" srcOrd="1" destOrd="0" presId="urn:microsoft.com/office/officeart/2005/8/layout/list1"/>
    <dgm:cxn modelId="{9725DAC2-87E5-BA4F-A77B-68705BCF1574}" type="presOf" srcId="{9F9CD28B-F454-44C2-A82B-5C7884BFDF0F}" destId="{73EC0BB8-4D4C-EF4D-8D9B-583C7CD07250}" srcOrd="0" destOrd="0" presId="urn:microsoft.com/office/officeart/2005/8/layout/list1"/>
    <dgm:cxn modelId="{BEFB5EC3-4E57-49EA-9C74-11018C56740D}" srcId="{9D385721-D443-428D-B0CC-07BDE144A12B}" destId="{A1354B2A-2C08-42B8-8B3C-603FE52A9322}" srcOrd="2" destOrd="0" parTransId="{1265066D-CF9C-43DE-BC71-E5ECEA4E5312}" sibTransId="{68935B98-4CDA-4274-906C-C443B7C4FD8B}"/>
    <dgm:cxn modelId="{5499EBCB-F503-D142-B861-19053D48E54B}" type="presOf" srcId="{2FDC0875-FF4E-4684-B911-66B4EE4984DA}" destId="{EEC9B059-8178-8A48-8C11-D1B4CB5929C9}" srcOrd="0" destOrd="0" presId="urn:microsoft.com/office/officeart/2005/8/layout/list1"/>
    <dgm:cxn modelId="{3DB390F5-BE4F-2F43-A02E-38F1B27261F7}" type="presOf" srcId="{E22B35DE-2EB2-4AF2-89F1-8975D53E4DC3}" destId="{EE8B2E3C-158A-6845-AFCF-4BCDE6BF3980}" srcOrd="1" destOrd="0" presId="urn:microsoft.com/office/officeart/2005/8/layout/list1"/>
    <dgm:cxn modelId="{AAC40B9D-DA4C-2C48-9AC4-1557ACBFE095}" type="presParOf" srcId="{4D6D6C86-6B57-544D-A57C-770EDCBA2414}" destId="{9CBE3490-C01E-614B-B950-2911996AF707}" srcOrd="0" destOrd="0" presId="urn:microsoft.com/office/officeart/2005/8/layout/list1"/>
    <dgm:cxn modelId="{30B3A561-2DE0-7740-B7ED-98C0E80436C8}" type="presParOf" srcId="{9CBE3490-C01E-614B-B950-2911996AF707}" destId="{EA0721DF-0265-FB45-B49B-3CC4B4A23AFF}" srcOrd="0" destOrd="0" presId="urn:microsoft.com/office/officeart/2005/8/layout/list1"/>
    <dgm:cxn modelId="{DB82B5B3-CBFB-694C-B5D5-A8D5C2F76D65}" type="presParOf" srcId="{9CBE3490-C01E-614B-B950-2911996AF707}" destId="{14C11276-FFA0-6B49-AC04-A99E69F8E6BB}" srcOrd="1" destOrd="0" presId="urn:microsoft.com/office/officeart/2005/8/layout/list1"/>
    <dgm:cxn modelId="{1353CB94-1196-1444-BCC6-102DFDBC87D8}" type="presParOf" srcId="{4D6D6C86-6B57-544D-A57C-770EDCBA2414}" destId="{77383944-8A0C-BE45-9FDB-8632392B285A}" srcOrd="1" destOrd="0" presId="urn:microsoft.com/office/officeart/2005/8/layout/list1"/>
    <dgm:cxn modelId="{A19F5512-43BF-874E-9DF8-F8C3B89D89A6}" type="presParOf" srcId="{4D6D6C86-6B57-544D-A57C-770EDCBA2414}" destId="{EEC9B059-8178-8A48-8C11-D1B4CB5929C9}" srcOrd="2" destOrd="0" presId="urn:microsoft.com/office/officeart/2005/8/layout/list1"/>
    <dgm:cxn modelId="{CB80371C-EAFB-9A4A-938A-6FF09F5D92B8}" type="presParOf" srcId="{4D6D6C86-6B57-544D-A57C-770EDCBA2414}" destId="{757682E9-2D54-E54F-AAA0-4F0A72F97158}" srcOrd="3" destOrd="0" presId="urn:microsoft.com/office/officeart/2005/8/layout/list1"/>
    <dgm:cxn modelId="{0986AF33-E20D-0346-A054-D3C2AA0726D3}" type="presParOf" srcId="{4D6D6C86-6B57-544D-A57C-770EDCBA2414}" destId="{CDE7281F-18C9-3942-98A2-52F3798E01FF}" srcOrd="4" destOrd="0" presId="urn:microsoft.com/office/officeart/2005/8/layout/list1"/>
    <dgm:cxn modelId="{9856447C-162E-594B-9204-430F6E50801B}" type="presParOf" srcId="{CDE7281F-18C9-3942-98A2-52F3798E01FF}" destId="{D47F6FAC-6EA7-D944-B709-C7FDADE2C57A}" srcOrd="0" destOrd="0" presId="urn:microsoft.com/office/officeart/2005/8/layout/list1"/>
    <dgm:cxn modelId="{57A54DEE-EF5D-6745-A558-A9ADF4E6ACE5}" type="presParOf" srcId="{CDE7281F-18C9-3942-98A2-52F3798E01FF}" destId="{EE8B2E3C-158A-6845-AFCF-4BCDE6BF3980}" srcOrd="1" destOrd="0" presId="urn:microsoft.com/office/officeart/2005/8/layout/list1"/>
    <dgm:cxn modelId="{FBB28CE3-2AD3-7545-914E-1EC483A9EB11}" type="presParOf" srcId="{4D6D6C86-6B57-544D-A57C-770EDCBA2414}" destId="{788D600D-4430-AA43-9E6E-A40E57596DA6}" srcOrd="5" destOrd="0" presId="urn:microsoft.com/office/officeart/2005/8/layout/list1"/>
    <dgm:cxn modelId="{430BCEB4-3FF7-1445-A9AB-297CA8071C9D}" type="presParOf" srcId="{4D6D6C86-6B57-544D-A57C-770EDCBA2414}" destId="{E7305388-7023-3248-9B52-C752CF8C7735}" srcOrd="6" destOrd="0" presId="urn:microsoft.com/office/officeart/2005/8/layout/list1"/>
    <dgm:cxn modelId="{1C5C0F71-DF7D-1643-B848-BE38D4135BE1}" type="presParOf" srcId="{4D6D6C86-6B57-544D-A57C-770EDCBA2414}" destId="{4F031B81-5537-1E42-BD63-65304391B4DB}" srcOrd="7" destOrd="0" presId="urn:microsoft.com/office/officeart/2005/8/layout/list1"/>
    <dgm:cxn modelId="{37F36631-604F-7441-BAB8-41D5F7D9ECD0}" type="presParOf" srcId="{4D6D6C86-6B57-544D-A57C-770EDCBA2414}" destId="{96172881-1CFF-4F4F-B59F-04B646BF916D}" srcOrd="8" destOrd="0" presId="urn:microsoft.com/office/officeart/2005/8/layout/list1"/>
    <dgm:cxn modelId="{4D53E9FB-71A8-934D-B566-0F9E9FF46431}" type="presParOf" srcId="{96172881-1CFF-4F4F-B59F-04B646BF916D}" destId="{283EC27D-E5FA-A64E-BB55-5DCCBA14AD9C}" srcOrd="0" destOrd="0" presId="urn:microsoft.com/office/officeart/2005/8/layout/list1"/>
    <dgm:cxn modelId="{204919DE-88B9-3344-8ED0-A4A37061A9A6}" type="presParOf" srcId="{96172881-1CFF-4F4F-B59F-04B646BF916D}" destId="{1F535B27-39B6-6445-A1A5-DEB4CF9C7FB7}" srcOrd="1" destOrd="0" presId="urn:microsoft.com/office/officeart/2005/8/layout/list1"/>
    <dgm:cxn modelId="{418E19A6-C625-CA45-886C-59479A41F3DC}" type="presParOf" srcId="{4D6D6C86-6B57-544D-A57C-770EDCBA2414}" destId="{24ED215D-AB40-5E47-AACD-4FE45B217BAF}" srcOrd="9" destOrd="0" presId="urn:microsoft.com/office/officeart/2005/8/layout/list1"/>
    <dgm:cxn modelId="{07F92EE8-6937-3F43-A24C-6F2733B67696}" type="presParOf" srcId="{4D6D6C86-6B57-544D-A57C-770EDCBA2414}" destId="{73EC0BB8-4D4C-EF4D-8D9B-583C7CD0725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9B059-8178-8A48-8C11-D1B4CB5929C9}">
      <dsp:nvSpPr>
        <dsp:cNvPr id="0" name=""/>
        <dsp:cNvSpPr/>
      </dsp:nvSpPr>
      <dsp:spPr>
        <a:xfrm>
          <a:off x="0" y="381751"/>
          <a:ext cx="9905999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Collection view to show the Product Catalog of our store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Every cell has image, name, and price of the product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Collection view to show the products the user adds to the Cart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Every cell has image, name, price, and quantity of the product</a:t>
          </a:r>
        </a:p>
      </dsp:txBody>
      <dsp:txXfrm>
        <a:off x="0" y="381751"/>
        <a:ext cx="9905999" cy="1530900"/>
      </dsp:txXfrm>
    </dsp:sp>
    <dsp:sp modelId="{14C11276-FFA0-6B49-AC04-A99E69F8E6BB}">
      <dsp:nvSpPr>
        <dsp:cNvPr id="0" name=""/>
        <dsp:cNvSpPr/>
      </dsp:nvSpPr>
      <dsp:spPr>
        <a:xfrm>
          <a:off x="495299" y="116071"/>
          <a:ext cx="693419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2 Collection Views</a:t>
          </a:r>
        </a:p>
      </dsp:txBody>
      <dsp:txXfrm>
        <a:off x="521238" y="142010"/>
        <a:ext cx="6882321" cy="479482"/>
      </dsp:txXfrm>
    </dsp:sp>
    <dsp:sp modelId="{E7305388-7023-3248-9B52-C752CF8C7735}">
      <dsp:nvSpPr>
        <dsp:cNvPr id="0" name=""/>
        <dsp:cNvSpPr/>
      </dsp:nvSpPr>
      <dsp:spPr>
        <a:xfrm>
          <a:off x="0" y="2275531"/>
          <a:ext cx="9905999" cy="737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Login or Signup, Delivery or Pickup, and Payment Methods</a:t>
          </a:r>
        </a:p>
      </dsp:txBody>
      <dsp:txXfrm>
        <a:off x="0" y="2275531"/>
        <a:ext cx="9905999" cy="737099"/>
      </dsp:txXfrm>
    </dsp:sp>
    <dsp:sp modelId="{EE8B2E3C-158A-6845-AFCF-4BCDE6BF3980}">
      <dsp:nvSpPr>
        <dsp:cNvPr id="0" name=""/>
        <dsp:cNvSpPr/>
      </dsp:nvSpPr>
      <dsp:spPr>
        <a:xfrm>
          <a:off x="495299" y="2009851"/>
          <a:ext cx="693419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Segmented Controls to give related options to user</a:t>
          </a:r>
        </a:p>
      </dsp:txBody>
      <dsp:txXfrm>
        <a:off x="521238" y="2035790"/>
        <a:ext cx="6882321" cy="479482"/>
      </dsp:txXfrm>
    </dsp:sp>
    <dsp:sp modelId="{73EC0BB8-4D4C-EF4D-8D9B-583C7CD07250}">
      <dsp:nvSpPr>
        <dsp:cNvPr id="0" name=""/>
        <dsp:cNvSpPr/>
      </dsp:nvSpPr>
      <dsp:spPr>
        <a:xfrm>
          <a:off x="0" y="3375512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User scrolls to choose his preferred pickup location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Tech Store App has 4 locations (Maryville, St. Joseph, Kansas City, and St. Louis)</a:t>
          </a:r>
        </a:p>
      </dsp:txBody>
      <dsp:txXfrm>
        <a:off x="0" y="3375512"/>
        <a:ext cx="9905999" cy="992250"/>
      </dsp:txXfrm>
    </dsp:sp>
    <dsp:sp modelId="{1F535B27-39B6-6445-A1A5-DEB4CF9C7FB7}">
      <dsp:nvSpPr>
        <dsp:cNvPr id="0" name=""/>
        <dsp:cNvSpPr/>
      </dsp:nvSpPr>
      <dsp:spPr>
        <a:xfrm>
          <a:off x="495299" y="3109832"/>
          <a:ext cx="693419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a Picker View</a:t>
          </a:r>
        </a:p>
      </dsp:txBody>
      <dsp:txXfrm>
        <a:off x="521238" y="3135771"/>
        <a:ext cx="688232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27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0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8344-B755-B543-934C-56B39D66AFF6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0AB4-249E-4D40-A90E-07EBAB22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05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2153B-CBF5-D62A-7AEE-D88A8A62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617" y="1087438"/>
            <a:ext cx="5428042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Tech Store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7E186-669E-C049-77EC-569A2EDF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3130694" cy="42878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Vinicius Rodrigues</a:t>
            </a:r>
          </a:p>
          <a:p>
            <a:r>
              <a:rPr lang="en-US" sz="2400" dirty="0"/>
              <a:t>Kylie Beck</a:t>
            </a:r>
          </a:p>
          <a:p>
            <a:r>
              <a:rPr lang="en-US" sz="2400" dirty="0"/>
              <a:t>Gunnar </a:t>
            </a:r>
            <a:r>
              <a:rPr lang="en-US" sz="2400" dirty="0" err="1"/>
              <a:t>Grispino</a:t>
            </a:r>
            <a:endParaRPr lang="en-US" sz="24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C003-C366-6CED-CC11-6BB869BF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0809F0-327B-B94D-81E8-8C2CF01FB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900716"/>
              </p:ext>
            </p:extLst>
          </p:nvPr>
        </p:nvGraphicFramePr>
        <p:xfrm>
          <a:off x="1141412" y="1755648"/>
          <a:ext cx="9905999" cy="448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72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2B97-4DE8-B5A8-DE03-7A6CA61F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58" y="0"/>
            <a:ext cx="10515600" cy="1325563"/>
          </a:xfrm>
        </p:spPr>
        <p:txBody>
          <a:bodyPr/>
          <a:lstStyle/>
          <a:p>
            <a:r>
              <a:rPr lang="en-US"/>
              <a:t>Demonstration</a:t>
            </a:r>
            <a:endParaRPr lang="en-US" dirty="0"/>
          </a:p>
        </p:txBody>
      </p:sp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9DDA1D35-0F74-26B3-3B12-2B21599F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2644"/>
            <a:ext cx="2376731" cy="5247196"/>
          </a:xfrm>
        </p:spPr>
      </p:pic>
      <p:pic>
        <p:nvPicPr>
          <p:cNvPr id="9" name="Picture 8" descr="A screen shot of a cell phone&#10;&#10;Description automatically generated">
            <a:extLst>
              <a:ext uri="{FF2B5EF4-FFF2-40B4-BE49-F238E27FC236}">
                <a16:creationId xmlns:a16="http://schemas.microsoft.com/office/drawing/2014/main" id="{CEB54D47-B967-5E57-D35D-23B1BBDA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21" y="1101471"/>
            <a:ext cx="2376731" cy="5247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BF5247-EC33-D698-2658-01A7A01E9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842" y="1101471"/>
            <a:ext cx="2513167" cy="5247196"/>
          </a:xfrm>
          <a:prstGeom prst="rect">
            <a:avLst/>
          </a:prstGeom>
        </p:spPr>
      </p:pic>
      <p:pic>
        <p:nvPicPr>
          <p:cNvPr id="8" name="Picture 7" descr="A screen shot of a phone&#10;&#10;Description automatically generated">
            <a:extLst>
              <a:ext uri="{FF2B5EF4-FFF2-40B4-BE49-F238E27FC236}">
                <a16:creationId xmlns:a16="http://schemas.microsoft.com/office/drawing/2014/main" id="{76C003B1-5A3E-F7D8-3E8C-4EB86784E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009" y="1101470"/>
            <a:ext cx="2394111" cy="5238369"/>
          </a:xfrm>
          <a:prstGeom prst="rect">
            <a:avLst/>
          </a:prstGeom>
        </p:spPr>
      </p:pic>
      <p:pic>
        <p:nvPicPr>
          <p:cNvPr id="11" name="Picture 10" descr="A screen shot of a phone&#10;&#10;Description automatically generated">
            <a:extLst>
              <a:ext uri="{FF2B5EF4-FFF2-40B4-BE49-F238E27FC236}">
                <a16:creationId xmlns:a16="http://schemas.microsoft.com/office/drawing/2014/main" id="{0A429EC0-255C-52A9-93F5-C7F644625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081" y="1110298"/>
            <a:ext cx="2513168" cy="523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8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EFFF-6A3C-4116-ED48-95FA71CA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640"/>
            <a:ext cx="10515600" cy="4998720"/>
          </a:xfrm>
        </p:spPr>
        <p:txBody>
          <a:bodyPr/>
          <a:lstStyle/>
          <a:p>
            <a:pPr algn="ctr"/>
            <a:r>
              <a:rPr lang="en-US" dirty="0"/>
              <a:t>Thanks for watching our presentation!!</a:t>
            </a:r>
            <a:br>
              <a:rPr lang="en-US" dirty="0"/>
            </a:br>
            <a:r>
              <a:rPr lang="en-US" dirty="0"/>
              <a:t>😃😃</a:t>
            </a:r>
          </a:p>
        </p:txBody>
      </p:sp>
    </p:spTree>
    <p:extLst>
      <p:ext uri="{BB962C8B-B14F-4D97-AF65-F5344CB8AC3E}">
        <p14:creationId xmlns:p14="http://schemas.microsoft.com/office/powerpoint/2010/main" val="262233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114</TotalTime>
  <Words>124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Tech Store App</vt:lpstr>
      <vt:lpstr>Features</vt:lpstr>
      <vt:lpstr>Demonstration</vt:lpstr>
      <vt:lpstr>Thanks for watching our presentation!! 😃😃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Pereira Rodrigues,Vinicius</dc:creator>
  <cp:lastModifiedBy>Pereira Rodrigues,Vinicius</cp:lastModifiedBy>
  <cp:revision>3</cp:revision>
  <dcterms:created xsi:type="dcterms:W3CDTF">2024-12-05T15:35:08Z</dcterms:created>
  <dcterms:modified xsi:type="dcterms:W3CDTF">2024-12-06T04:27:19Z</dcterms:modified>
</cp:coreProperties>
</file>