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9BF1-1464-4FEE-A981-D393DC249B7C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4D4CF9-B3FA-4149-B6A7-582FCA9AB6B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9BF1-1464-4FEE-A981-D393DC249B7C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4CF9-B3FA-4149-B6A7-582FCA9AB6B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9BF1-1464-4FEE-A981-D393DC249B7C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4CF9-B3FA-4149-B6A7-582FCA9AB6B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9BF1-1464-4FEE-A981-D393DC249B7C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4CF9-B3FA-4149-B6A7-582FCA9AB6B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9BF1-1464-4FEE-A981-D393DC249B7C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D4CF9-B3FA-4149-B6A7-582FCA9AB6B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9BF1-1464-4FEE-A981-D393DC249B7C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4CF9-B3FA-4149-B6A7-582FCA9AB6B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9BF1-1464-4FEE-A981-D393DC249B7C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4CF9-B3FA-4149-B6A7-582FCA9AB6B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9BF1-1464-4FEE-A981-D393DC249B7C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4CF9-B3FA-4149-B6A7-582FCA9AB6B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9BF1-1464-4FEE-A981-D393DC249B7C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4CF9-B3FA-4149-B6A7-582FCA9AB6B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9BF1-1464-4FEE-A981-D393DC249B7C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4CF9-B3FA-4149-B6A7-582FCA9AB6B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9BF1-1464-4FEE-A981-D393DC249B7C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4D4CF9-B3FA-4149-B6A7-582FCA9AB6B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8359BF1-1464-4FEE-A981-D393DC249B7C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C4D4CF9-B3FA-4149-B6A7-582FCA9AB6B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Portal</a:t>
            </a:r>
            <a:br>
              <a:rPr lang="pt-BR" dirty="0"/>
            </a:br>
            <a:r>
              <a:rPr lang="pt-BR" dirty="0"/>
              <a:t>mondrone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24128" y="5733256"/>
            <a:ext cx="2952328" cy="91440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João </a:t>
            </a:r>
            <a:r>
              <a:rPr lang="pt-BR" dirty="0" err="1"/>
              <a:t>pedro</a:t>
            </a:r>
            <a:endParaRPr lang="pt-BR" dirty="0"/>
          </a:p>
          <a:p>
            <a:r>
              <a:rPr lang="pt-BR" dirty="0"/>
              <a:t>Vinícius </a:t>
            </a:r>
            <a:r>
              <a:rPr lang="pt-BR" dirty="0" err="1"/>
              <a:t>eduardo</a:t>
            </a:r>
            <a:endParaRPr lang="pt-BR" dirty="0"/>
          </a:p>
          <a:p>
            <a:r>
              <a:rPr lang="pt-BR" dirty="0"/>
              <a:t>Gustavo </a:t>
            </a:r>
            <a:r>
              <a:rPr lang="pt-BR" dirty="0" err="1"/>
              <a:t>romanzini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07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>
            <a:normAutofit/>
          </a:bodyPr>
          <a:lstStyle/>
          <a:p>
            <a:r>
              <a:rPr lang="pt-BR" dirty="0"/>
              <a:t>Diagrama de classe de uso geral</a:t>
            </a:r>
          </a:p>
        </p:txBody>
      </p:sp>
      <p:pic>
        <p:nvPicPr>
          <p:cNvPr id="4" name="Figura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53992" y="1752600"/>
            <a:ext cx="6826416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1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pt-BR" dirty="0"/>
              <a:t>Descrição dos processos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444956"/>
              </p:ext>
            </p:extLst>
          </p:nvPr>
        </p:nvGraphicFramePr>
        <p:xfrm>
          <a:off x="1457325" y="2228056"/>
          <a:ext cx="5619750" cy="3505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810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Nome</a:t>
                      </a:r>
                      <a:r>
                        <a:rPr lang="pt-PT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do Caso</a:t>
                      </a:r>
                      <a:r>
                        <a:rPr lang="pt-PT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de Uso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Cadastra Aluno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Objetivo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Este</a:t>
                      </a:r>
                      <a:r>
                        <a:rPr lang="pt-PT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caso</a:t>
                      </a:r>
                      <a:r>
                        <a:rPr lang="pt-PT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uso</a:t>
                      </a:r>
                      <a:r>
                        <a:rPr lang="pt-PT" sz="12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permite que o administrador cadastre o aluno para o mesmo ter acesso ao sistema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Ator Principal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Administrador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Atores</a:t>
                      </a:r>
                      <a:r>
                        <a:rPr lang="pt-PT" sz="120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Secundários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Aluno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Pré-condições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385445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Administrador preenche os dados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Pós-condições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O aluno realiza login no sistema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638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Fluxo Principal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O sistema exibe a tela para o administrador realizar o cadastro do aluno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O administrador cria o usuário e fornece as credenciais para o aluno.</a:t>
                      </a:r>
                      <a:endParaRPr lang="pt-BR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566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Fluxo alternativo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O administrador escolhe cancelar.</a:t>
                      </a:r>
                      <a:endParaRPr lang="pt-BR" sz="12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9718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610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Ações do autor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Ações do sistema</a:t>
                      </a:r>
                      <a:endParaRPr lang="pt-BR" sz="1200" kern="100">
                        <a:solidFill>
                          <a:schemeClr val="tx1"/>
                        </a:solidFill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762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Cadastrar aluno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Armazenar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dados</a:t>
                      </a:r>
                      <a:endParaRPr lang="pt-BR" sz="1200" kern="100" dirty="0">
                        <a:solidFill>
                          <a:schemeClr val="tx1"/>
                        </a:solidFill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78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07609"/>
              </p:ext>
            </p:extLst>
          </p:nvPr>
        </p:nvGraphicFramePr>
        <p:xfrm>
          <a:off x="1684338" y="1170940"/>
          <a:ext cx="5619750" cy="45891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810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Nome</a:t>
                      </a:r>
                      <a:r>
                        <a:rPr lang="pt-PT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do Caso</a:t>
                      </a:r>
                      <a:r>
                        <a:rPr lang="pt-PT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de Uso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Atualizar Informações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Primario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Objetivo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Esse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caso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de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uso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permite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que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o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administrador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atualize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as</a:t>
                      </a:r>
                      <a:endParaRPr lang="pt-BR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informações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que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o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aluno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tem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acesso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. (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cardápio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avisos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horários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).</a:t>
                      </a:r>
                      <a:endParaRPr lang="pt-BR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Ator Principal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Administrador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Atores</a:t>
                      </a:r>
                      <a:r>
                        <a:rPr lang="pt-PT" sz="120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Secundários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Aluno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Pré-condições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8580" marR="385445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Ter acesso de administrador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Pós-condições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O administrador decide atualizar as informações.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Fluxo Principal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O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sistema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exibe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as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informações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para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o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administrador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alterar</a:t>
                      </a:r>
                      <a:endParaRPr lang="pt-BR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O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administrador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cria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o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usuário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e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fornece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as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credenciais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para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o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aluno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pt-BR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9718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O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administrador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e o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aluno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visualizam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as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novas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informações</a:t>
                      </a:r>
                      <a:endParaRPr lang="pt-BR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200" kern="100" dirty="0">
                        <a:solidFill>
                          <a:schemeClr val="tx1"/>
                        </a:solidFill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Fluxo alternativo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O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administrador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escolhe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cancelar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pt-BR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97180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Ações do Autor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Ações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sistema</a:t>
                      </a:r>
                      <a:endParaRPr lang="pt-BR" sz="1200" kern="100" dirty="0">
                        <a:solidFill>
                          <a:schemeClr val="tx1"/>
                        </a:solidFill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</a:rPr>
                        <a:t>Atualiza Informações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Registrar as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Atualizações</a:t>
                      </a:r>
                      <a:endParaRPr lang="pt-BR" sz="1200" kern="100" dirty="0">
                        <a:solidFill>
                          <a:schemeClr val="tx1"/>
                        </a:solidFill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33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r>
              <a:rPr lang="pt-BR" dirty="0"/>
              <a:t>Diagrama de sequência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Um diagrama de sequência é um diagrama de interação que dá ênfase à ordenação temporal de mensagens. Um diagrama de sequência mostra conjunto de objetos e as mensagens enviadas e recebidas por esses objetos. Tipicamente os objetos são instâncias nomeadas ou anônimas de classes, mas também podem representar instâncias de outros itens, como colaborações, componentes e nós. (BOOCH; JACOBSON; RUMBAUGH, 2000, p 96).</a:t>
            </a:r>
          </a:p>
        </p:txBody>
      </p:sp>
    </p:spTree>
    <p:extLst>
      <p:ext uri="{BB962C8B-B14F-4D97-AF65-F5344CB8AC3E}">
        <p14:creationId xmlns:p14="http://schemas.microsoft.com/office/powerpoint/2010/main" val="49612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jpmartins\Desktop\datv1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99671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12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pmartins\Desktop\datv2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321244" cy="455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15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87208" cy="1371600"/>
          </a:xfrm>
        </p:spPr>
        <p:txBody>
          <a:bodyPr/>
          <a:lstStyle/>
          <a:p>
            <a:r>
              <a:rPr lang="pt-BR" dirty="0"/>
              <a:t>Diagrama de 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Diagramas de atividades oferecem uma série de benefícios para os usuários como: demonstrar a lógica de um algoritmo; descrever as etapas realizadas em um caso de uso UML; ilustrar um processo de negócio ou fluxo de trabalho entre usuários e o sistema; simplificar e melhorar qualquer processo ao esclarecer casos de uso complicados; modelar elementos de arquitetura de software, como método, função e operação. Um diagrama é uma apresentação gráfica de uma coleção de elementos de um modelo, frequentemente mostrado como um gráfico conectado de arcos e vértices (FURLAN, 1998).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5202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6624736" cy="515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06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>
            <a:normAutofit/>
          </a:bodyPr>
          <a:lstStyle/>
          <a:p>
            <a:r>
              <a:rPr lang="pt-BR" dirty="0"/>
              <a:t>Diagrama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diagrama de classes mostra um conjunto de classes, interfaces e colaborações e seus relacionamentos. Os diagramas de classes são os diagramas mais encontrados em sistemas de modelagem orientados a objetos. Os diagramas de classes que incluem classes ativas são empregados para direcionar a visão estática do processo de um sistema.(BOOCH; JACOBSON; RUMBAUGH, 2000, p 94).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50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A845F7D-EC10-3C4C-3CF5-12BF2A624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" y="404390"/>
            <a:ext cx="7754432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6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Observando o cenário das escolas, os alunos e educadores sofrem com o fato de não terem informações em tempo real. Este trabalho apresentado a seguir vem para inovar, seus aspectos são únicos e compreensíveis, com o objetivo de apresentar tecnologia proporcionando a melhor interação e experiência ao seu usuário.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259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>
            <a:normAutofit/>
          </a:bodyPr>
          <a:lstStyle/>
          <a:p>
            <a:r>
              <a:rPr lang="pt-BR" dirty="0"/>
              <a:t>Modelo de entidade e relacionamento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Segundo Machado (2004), o MER foi originalmente definido por Peter Chen em 1976, baseado na teoria relacional criada em 1970 por </a:t>
            </a:r>
            <a:r>
              <a:rPr lang="pt-BR" dirty="0" err="1"/>
              <a:t>Codd</a:t>
            </a:r>
            <a:r>
              <a:rPr lang="pt-BR" dirty="0"/>
              <a:t>. Durante os anos 80, o MER sofreu algumas alterações com o objetivo de melhor atender às questões relacionadas ao mundo real, tornando-se hoje o modelo de dados conceitual mais conhecido e utilizado no mercado.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5897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jpmartins\Desktop\MER TC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8680"/>
            <a:ext cx="6792913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874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55160" cy="1371600"/>
          </a:xfrm>
        </p:spPr>
        <p:txBody>
          <a:bodyPr/>
          <a:lstStyle/>
          <a:p>
            <a:r>
              <a:rPr lang="pt-BR" dirty="0"/>
              <a:t>DICIONÁRIO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dicionário de dados é um arquivo ou um conjunto de arquivos que contém os metadados de um banco de dados. O dicionário de dados contém registros sobre outros objetos no banco de dados, como propriedade de dados, relacionamentos de dados com outros objetos e outros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002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187405"/>
              </p:ext>
            </p:extLst>
          </p:nvPr>
        </p:nvGraphicFramePr>
        <p:xfrm>
          <a:off x="1763688" y="1105648"/>
          <a:ext cx="5543550" cy="21494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7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180">
                <a:tc gridSpan="5">
                  <a:txBody>
                    <a:bodyPr/>
                    <a:lstStyle/>
                    <a:p>
                      <a:pPr marL="2173605" marR="2167890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Tabela Login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Atributo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Classe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Domínio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Tamanho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67945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Determinante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Preenchido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9215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automaticamente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Login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Simples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Varchar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 CGM de cada aluno fica armazenado aqui, pode ser usado também texto.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Senha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Simples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Varchar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Turma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Simples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Varchar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9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24220"/>
              </p:ext>
            </p:extLst>
          </p:nvPr>
        </p:nvGraphicFramePr>
        <p:xfrm>
          <a:off x="1691680" y="3645024"/>
          <a:ext cx="5760640" cy="205295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52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2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0180">
                <a:tc gridSpan="6">
                  <a:txBody>
                    <a:bodyPr/>
                    <a:lstStyle/>
                    <a:p>
                      <a:pPr marL="2173605" marR="2167890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Tabela update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Atributo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Classe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Domínio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Tamanho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67945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ID­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Determinante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 11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Preenchido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9215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automaticamente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Path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Simples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Varchar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 250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 Armazena o caminho da imagem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data_upload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Simples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 -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Armazena a data em que a imagem foi enviada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nome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Simples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Varchar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 250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Armazena o nome do arquivo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90650" y="2998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17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Neste trabalho abordamos um assunto que era comum entre nós, enfatizamos o assunto sobre automatização do ambiente escolar, este projeto serviu como aprendizagem e levaremos esse conhecimento para o resto de nossas vidas. O sistema traz uma nova modalidade no repasse de informações tendo como suas principais características a praticidade e a agilidade ao buscar informações, o mesmo atendeu as expectativas gerando resultados satisfatórios e permitindo o aumento de eficiência nas funções rotineiras do colégio.</a:t>
            </a:r>
          </a:p>
        </p:txBody>
      </p:sp>
    </p:spTree>
    <p:extLst>
      <p:ext uri="{BB962C8B-B14F-4D97-AF65-F5344CB8AC3E}">
        <p14:creationId xmlns:p14="http://schemas.microsoft.com/office/powerpoint/2010/main" val="1368783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344816" cy="1371600"/>
          </a:xfrm>
        </p:spPr>
        <p:txBody>
          <a:bodyPr/>
          <a:lstStyle/>
          <a:p>
            <a:r>
              <a:rPr lang="pt-BR" dirty="0"/>
              <a:t>AGRADECEMOS A ATENÇÃO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08104" y="5877272"/>
            <a:ext cx="3384376" cy="864096"/>
          </a:xfrm>
        </p:spPr>
        <p:txBody>
          <a:bodyPr>
            <a:normAutofit/>
          </a:bodyPr>
          <a:lstStyle/>
          <a:p>
            <a:r>
              <a:rPr lang="pt-BR" sz="32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16889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72816"/>
            <a:ext cx="7620000" cy="4373563"/>
          </a:xfrm>
        </p:spPr>
        <p:txBody>
          <a:bodyPr/>
          <a:lstStyle/>
          <a:p>
            <a:pPr algn="just"/>
            <a:r>
              <a:rPr lang="pt-BR" dirty="0"/>
              <a:t>Desenvolver um site de distribuição de informações para o colégio Estadual João Manoel Mondrone.</a:t>
            </a:r>
          </a:p>
        </p:txBody>
      </p:sp>
    </p:spTree>
    <p:extLst>
      <p:ext uri="{BB962C8B-B14F-4D97-AF65-F5344CB8AC3E}">
        <p14:creationId xmlns:p14="http://schemas.microsoft.com/office/powerpoint/2010/main" val="45361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23112" cy="1371600"/>
          </a:xfrm>
        </p:spPr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pt-BR" dirty="0"/>
              <a:t>Registrar cardápio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dirty="0"/>
              <a:t>Alterar cardápio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pt-BR" dirty="0"/>
              <a:t>Consultar cardápio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pt-BR" dirty="0"/>
              <a:t>Registrar Horários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dirty="0"/>
              <a:t>Alterar horários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pt-BR" dirty="0"/>
              <a:t>Consultar horários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pt-BR" dirty="0"/>
              <a:t>Registrar imagens de avisos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dirty="0"/>
              <a:t>Alterar imagens de avisos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pt-BR" dirty="0"/>
              <a:t>Consultar imagens de avisos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pt-BR" dirty="0"/>
              <a:t>Cadastrar usuário de alunos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dirty="0"/>
              <a:t>Excluir usuário de alunos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pt-BR" dirty="0"/>
              <a:t>Alterar senha de usuário </a:t>
            </a:r>
          </a:p>
        </p:txBody>
      </p:sp>
    </p:spTree>
    <p:extLst>
      <p:ext uri="{BB962C8B-B14F-4D97-AF65-F5344CB8AC3E}">
        <p14:creationId xmlns:p14="http://schemas.microsoft.com/office/powerpoint/2010/main" val="92309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Desde sempre nas escolas temos problemas com acesso as informações básicas. A tecnologia vem sempre contribuindo para facilitar a relação dos educadores e alunos. </a:t>
            </a:r>
          </a:p>
          <a:p>
            <a:pPr algn="just"/>
            <a:r>
              <a:rPr lang="pt-BR" dirty="0"/>
              <a:t>Pensando no cotidiano dos alunos e professores em nosso colégio, criamos esse sistema que tem como objetivo auxiliar a vida de alunos e educadores, disseminando as informações de maneira fácil e rápida.</a:t>
            </a:r>
          </a:p>
        </p:txBody>
      </p:sp>
    </p:spTree>
    <p:extLst>
      <p:ext uri="{BB962C8B-B14F-4D97-AF65-F5344CB8AC3E}">
        <p14:creationId xmlns:p14="http://schemas.microsoft.com/office/powerpoint/2010/main" val="429438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Colégio Estadual João Manoel Mondrone necessita de um sistema que facilite o acesso a informações rotineiras.</a:t>
            </a:r>
          </a:p>
          <a:p>
            <a:pPr algn="just"/>
            <a:r>
              <a:rPr lang="pt-BR" dirty="0"/>
              <a:t>Apenas para visualização, o nosso sistema informará aos alunos dados essenciais como, cardápio semanal, avisos e horários, separado por cada turma.</a:t>
            </a:r>
          </a:p>
        </p:txBody>
      </p:sp>
    </p:spTree>
    <p:extLst>
      <p:ext uri="{BB962C8B-B14F-4D97-AF65-F5344CB8AC3E}">
        <p14:creationId xmlns:p14="http://schemas.microsoft.com/office/powerpoint/2010/main" val="197457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pt-BR" dirty="0"/>
              <a:t>Requisitos funcionais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5766"/>
              </p:ext>
            </p:extLst>
          </p:nvPr>
        </p:nvGraphicFramePr>
        <p:xfrm>
          <a:off x="1590332" y="1926035"/>
          <a:ext cx="5487119" cy="230425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7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Identificador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RF01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Nome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Cadastrar usuário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Módulo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Administrador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881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  <a:r>
                        <a:rPr lang="pt-PT" sz="1100" b="1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Criação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12-05-2022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Autor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Gustavo, João, Vinícius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26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  <a:r>
                        <a:rPr lang="pt-PT" sz="1100" b="1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última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alteração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Autor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17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Versão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Propriedade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7094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15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O administrador deve ter a possibilidade de cadastrar novos usuários, com os seguintes dados: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-CGM;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-Senha;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71625" y="2849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47285"/>
              </p:ext>
            </p:extLst>
          </p:nvPr>
        </p:nvGraphicFramePr>
        <p:xfrm>
          <a:off x="1597141" y="4365104"/>
          <a:ext cx="5495139" cy="204923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48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408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Identificador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RF02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Nome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 Realizar login do usuário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Módulo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Usuário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  <a:r>
                        <a:rPr lang="pt-PT" sz="1100" b="1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Criação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12-05-2022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Autor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Gustavo, João, Vinícius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942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  <a:r>
                        <a:rPr lang="pt-PT" sz="1100" b="1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última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alteração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Autor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Versão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Propriedade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2627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15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Para acessar o site será obrigatório ter: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-CGM;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-Senha;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28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r>
              <a:rPr lang="pt-BR" dirty="0"/>
              <a:t>Requisitos não funcionais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236938"/>
              </p:ext>
            </p:extLst>
          </p:nvPr>
        </p:nvGraphicFramePr>
        <p:xfrm>
          <a:off x="1691680" y="1844824"/>
          <a:ext cx="5391151" cy="190612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48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180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Identificador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RNF01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Nome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Utilizar paleta de cores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Módulo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Cores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  <a:r>
                        <a:rPr lang="pt-PT" sz="11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Criação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21-10-2022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Autor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Gustavo, João, Vinícius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796">
                <a:tc>
                  <a:txBody>
                    <a:bodyPr/>
                    <a:lstStyle/>
                    <a:p>
                      <a:pPr marL="67945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  <a:r>
                        <a:rPr lang="pt-PT" sz="110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última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alteração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Autor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Versão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Propriedade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15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As cores do site devem ser padronizadas na faixa do vermelho e preto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98017"/>
              </p:ext>
            </p:extLst>
          </p:nvPr>
        </p:nvGraphicFramePr>
        <p:xfrm>
          <a:off x="1691680" y="4005064"/>
          <a:ext cx="5391151" cy="1800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48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188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Identificador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RNF02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Nome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Programar com linguagem específica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Módulo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Código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  <a:r>
                        <a:rPr lang="pt-PT" sz="11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Criação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21-10-2022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Autor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Gustavo, João, Vinícius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67945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  <a:r>
                        <a:rPr lang="pt-PT" sz="110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última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alteração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Autor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Versão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pt-BR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Propriedade</a:t>
                      </a:r>
                      <a:endParaRPr lang="pt-BR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677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15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endParaRPr lang="pt-PT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chemeClr val="tx1"/>
                          </a:solidFill>
                          <a:effectLst/>
                        </a:rPr>
                        <a:t>O site deve ser feito utilizando o PhpMyAdmin.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175" marR="317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96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87208" cy="1371600"/>
          </a:xfrm>
        </p:spPr>
        <p:txBody>
          <a:bodyPr/>
          <a:lstStyle/>
          <a:p>
            <a:r>
              <a:rPr lang="pt-BR" dirty="0"/>
              <a:t>Diagramas de caso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De acordo com BEZERRA (2006), um caso de uso é a especificação de uma sequência de interações entre um sistema e os agentes externos que utilizam este sistema. A descrição de um caso de uso não se preocupa em definir o funcionamento interno de uma funcionalidade.</a:t>
            </a:r>
          </a:p>
        </p:txBody>
      </p:sp>
    </p:spTree>
    <p:extLst>
      <p:ext uri="{BB962C8B-B14F-4D97-AF65-F5344CB8AC3E}">
        <p14:creationId xmlns:p14="http://schemas.microsoft.com/office/powerpoint/2010/main" val="3155790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103</TotalTime>
  <Words>1237</Words>
  <Application>Microsoft Office PowerPoint</Application>
  <PresentationFormat>Apresentação na tela (4:3)</PresentationFormat>
  <Paragraphs>251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Calibri</vt:lpstr>
      <vt:lpstr>Liberation Serif</vt:lpstr>
      <vt:lpstr>Essencial</vt:lpstr>
      <vt:lpstr>Portal mondrone</vt:lpstr>
      <vt:lpstr>INTRODUÇÃO</vt:lpstr>
      <vt:lpstr>Objetivo geral</vt:lpstr>
      <vt:lpstr>Objetivos Específicos</vt:lpstr>
      <vt:lpstr>justificativa</vt:lpstr>
      <vt:lpstr>problemática</vt:lpstr>
      <vt:lpstr>Requisitos funcionais</vt:lpstr>
      <vt:lpstr>Requisitos não funcionais</vt:lpstr>
      <vt:lpstr>Diagramas de caso de uso</vt:lpstr>
      <vt:lpstr>Diagrama de classe de uso geral</vt:lpstr>
      <vt:lpstr>Descrição dos processos</vt:lpstr>
      <vt:lpstr>Apresentação do PowerPoint</vt:lpstr>
      <vt:lpstr>Diagrama de sequência</vt:lpstr>
      <vt:lpstr>Apresentação do PowerPoint</vt:lpstr>
      <vt:lpstr>Apresentação do PowerPoint</vt:lpstr>
      <vt:lpstr>Diagrama de atividade</vt:lpstr>
      <vt:lpstr>Apresentação do PowerPoint</vt:lpstr>
      <vt:lpstr>Diagrama de classe</vt:lpstr>
      <vt:lpstr>Apresentação do PowerPoint</vt:lpstr>
      <vt:lpstr>Modelo de entidade e relacionamento</vt:lpstr>
      <vt:lpstr>Apresentação do PowerPoint</vt:lpstr>
      <vt:lpstr>DICIONÁRIO DE DADOS</vt:lpstr>
      <vt:lpstr>Apresentação do PowerPoint</vt:lpstr>
      <vt:lpstr>CONCLUSÃO</vt:lpstr>
      <vt:lpstr>AGRADECEMOS 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mondrone</dc:title>
  <dc:creator>Joao Pedro Martins (Frimesa)</dc:creator>
  <cp:lastModifiedBy>Rafael Romanzini</cp:lastModifiedBy>
  <cp:revision>8</cp:revision>
  <dcterms:created xsi:type="dcterms:W3CDTF">2022-11-17T18:41:40Z</dcterms:created>
  <dcterms:modified xsi:type="dcterms:W3CDTF">2022-11-18T23:22:46Z</dcterms:modified>
</cp:coreProperties>
</file>