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1540" r:id="rId5"/>
    <p:sldId id="1537" r:id="rId6"/>
    <p:sldId id="1539" r:id="rId7"/>
    <p:sldId id="258" r:id="rId8"/>
    <p:sldId id="259" r:id="rId9"/>
    <p:sldId id="260" r:id="rId10"/>
    <p:sldId id="261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C16F"/>
    <a:srgbClr val="60C0C3"/>
    <a:srgbClr val="304E4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09" autoAdjust="0"/>
  </p:normalViewPr>
  <p:slideViewPr>
    <p:cSldViewPr snapToGrid="0">
      <p:cViewPr varScale="1">
        <p:scale>
          <a:sx n="87" d="100"/>
          <a:sy n="87" d="100"/>
        </p:scale>
        <p:origin x="480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286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ish S" userId="a68afebe86b6ddf7" providerId="LiveId" clId="{3C85322A-1F61-407D-B0D6-157A59FF1F31}"/>
    <pc:docChg chg="undo redo custSel addSld delSld modSld sldOrd modMainMaster">
      <pc:chgData name="Vinish S" userId="a68afebe86b6ddf7" providerId="LiveId" clId="{3C85322A-1F61-407D-B0D6-157A59FF1F31}" dt="2025-04-12T07:16:05.533" v="856" actId="20577"/>
      <pc:docMkLst>
        <pc:docMk/>
      </pc:docMkLst>
      <pc:sldChg chg="modSp add del mod ord">
        <pc:chgData name="Vinish S" userId="a68afebe86b6ddf7" providerId="LiveId" clId="{3C85322A-1F61-407D-B0D6-157A59FF1F31}" dt="2025-04-01T12:23:28.292" v="453"/>
        <pc:sldMkLst>
          <pc:docMk/>
          <pc:sldMk cId="0" sldId="257"/>
        </pc:sldMkLst>
      </pc:sldChg>
      <pc:sldChg chg="addSp delSp modSp add del mod chgLayout">
        <pc:chgData name="Vinish S" userId="a68afebe86b6ddf7" providerId="LiveId" clId="{3C85322A-1F61-407D-B0D6-157A59FF1F31}" dt="2025-04-01T11:41:49.876" v="334" actId="47"/>
        <pc:sldMkLst>
          <pc:docMk/>
          <pc:sldMk cId="4216523365" sldId="257"/>
        </pc:sldMkLst>
      </pc:sldChg>
      <pc:sldChg chg="addSp delSp modSp add mod modClrScheme chgLayout">
        <pc:chgData name="Vinish S" userId="a68afebe86b6ddf7" providerId="LiveId" clId="{3C85322A-1F61-407D-B0D6-157A59FF1F31}" dt="2025-04-01T11:52:13.018" v="391" actId="1076"/>
        <pc:sldMkLst>
          <pc:docMk/>
          <pc:sldMk cId="0" sldId="258"/>
        </pc:sldMkLst>
        <pc:spChg chg="mod">
          <ac:chgData name="Vinish S" userId="a68afebe86b6ddf7" providerId="LiveId" clId="{3C85322A-1F61-407D-B0D6-157A59FF1F31}" dt="2025-04-01T11:50:27.674" v="376" actId="20577"/>
          <ac:spMkLst>
            <pc:docMk/>
            <pc:sldMk cId="0" sldId="258"/>
            <ac:spMk id="3" creationId="{00000000-0000-0000-0000-000000000000}"/>
          </ac:spMkLst>
        </pc:spChg>
        <pc:spChg chg="mod">
          <ac:chgData name="Vinish S" userId="a68afebe86b6ddf7" providerId="LiveId" clId="{3C85322A-1F61-407D-B0D6-157A59FF1F31}" dt="2025-04-01T11:50:43.844" v="378" actId="164"/>
          <ac:spMkLst>
            <pc:docMk/>
            <pc:sldMk cId="0" sldId="258"/>
            <ac:spMk id="4" creationId="{00000000-0000-0000-0000-000000000000}"/>
          </ac:spMkLst>
        </pc:spChg>
        <pc:spChg chg="mod">
          <ac:chgData name="Vinish S" userId="a68afebe86b6ddf7" providerId="LiveId" clId="{3C85322A-1F61-407D-B0D6-157A59FF1F31}" dt="2025-04-01T11:50:18.289" v="373" actId="1076"/>
          <ac:spMkLst>
            <pc:docMk/>
            <pc:sldMk cId="0" sldId="258"/>
            <ac:spMk id="6" creationId="{00000000-0000-0000-0000-000000000000}"/>
          </ac:spMkLst>
        </pc:spChg>
        <pc:spChg chg="mod">
          <ac:chgData name="Vinish S" userId="a68afebe86b6ddf7" providerId="LiveId" clId="{3C85322A-1F61-407D-B0D6-157A59FF1F31}" dt="2025-04-01T11:51:28.252" v="384" actId="14100"/>
          <ac:spMkLst>
            <pc:docMk/>
            <pc:sldMk cId="0" sldId="258"/>
            <ac:spMk id="7" creationId="{00000000-0000-0000-0000-000000000000}"/>
          </ac:spMkLst>
        </pc:spChg>
        <pc:spChg chg="mod">
          <ac:chgData name="Vinish S" userId="a68afebe86b6ddf7" providerId="LiveId" clId="{3C85322A-1F61-407D-B0D6-157A59FF1F31}" dt="2025-04-01T11:50:36.872" v="377" actId="164"/>
          <ac:spMkLst>
            <pc:docMk/>
            <pc:sldMk cId="0" sldId="258"/>
            <ac:spMk id="8" creationId="{00000000-0000-0000-0000-000000000000}"/>
          </ac:spMkLst>
        </pc:spChg>
        <pc:spChg chg="mod">
          <ac:chgData name="Vinish S" userId="a68afebe86b6ddf7" providerId="LiveId" clId="{3C85322A-1F61-407D-B0D6-157A59FF1F31}" dt="2025-04-01T11:51:21.477" v="383" actId="14100"/>
          <ac:spMkLst>
            <pc:docMk/>
            <pc:sldMk cId="0" sldId="258"/>
            <ac:spMk id="10" creationId="{00000000-0000-0000-0000-000000000000}"/>
          </ac:spMkLst>
        </pc:spChg>
        <pc:spChg chg="mod">
          <ac:chgData name="Vinish S" userId="a68afebe86b6ddf7" providerId="LiveId" clId="{3C85322A-1F61-407D-B0D6-157A59FF1F31}" dt="2025-04-01T11:51:21.477" v="383" actId="14100"/>
          <ac:spMkLst>
            <pc:docMk/>
            <pc:sldMk cId="0" sldId="258"/>
            <ac:spMk id="11" creationId="{00000000-0000-0000-0000-000000000000}"/>
          </ac:spMkLst>
        </pc:spChg>
        <pc:spChg chg="mod">
          <ac:chgData name="Vinish S" userId="a68afebe86b6ddf7" providerId="LiveId" clId="{3C85322A-1F61-407D-B0D6-157A59FF1F31}" dt="2025-04-01T11:50:47.144" v="379" actId="164"/>
          <ac:spMkLst>
            <pc:docMk/>
            <pc:sldMk cId="0" sldId="258"/>
            <ac:spMk id="12" creationId="{00000000-0000-0000-0000-000000000000}"/>
          </ac:spMkLst>
        </pc:spChg>
        <pc:spChg chg="mod">
          <ac:chgData name="Vinish S" userId="a68afebe86b6ddf7" providerId="LiveId" clId="{3C85322A-1F61-407D-B0D6-157A59FF1F31}" dt="2025-04-01T11:51:42.099" v="386" actId="1076"/>
          <ac:spMkLst>
            <pc:docMk/>
            <pc:sldMk cId="0" sldId="258"/>
            <ac:spMk id="14" creationId="{00000000-0000-0000-0000-000000000000}"/>
          </ac:spMkLst>
        </pc:spChg>
        <pc:spChg chg="mod">
          <ac:chgData name="Vinish S" userId="a68afebe86b6ddf7" providerId="LiveId" clId="{3C85322A-1F61-407D-B0D6-157A59FF1F31}" dt="2025-04-01T11:52:13.018" v="391" actId="1076"/>
          <ac:spMkLst>
            <pc:docMk/>
            <pc:sldMk cId="0" sldId="258"/>
            <ac:spMk id="15" creationId="{00000000-0000-0000-0000-000000000000}"/>
          </ac:spMkLst>
        </pc:spChg>
        <pc:spChg chg="mod">
          <ac:chgData name="Vinish S" userId="a68afebe86b6ddf7" providerId="LiveId" clId="{3C85322A-1F61-407D-B0D6-157A59FF1F31}" dt="2025-04-01T11:52:04.030" v="390" actId="122"/>
          <ac:spMkLst>
            <pc:docMk/>
            <pc:sldMk cId="0" sldId="258"/>
            <ac:spMk id="16" creationId="{00000000-0000-0000-0000-000000000000}"/>
          </ac:spMkLst>
        </pc:spChg>
        <pc:grpChg chg="add mod">
          <ac:chgData name="Vinish S" userId="a68afebe86b6ddf7" providerId="LiveId" clId="{3C85322A-1F61-407D-B0D6-157A59FF1F31}" dt="2025-04-01T11:51:13.474" v="382" actId="14100"/>
          <ac:grpSpMkLst>
            <pc:docMk/>
            <pc:sldMk cId="0" sldId="258"/>
            <ac:grpSpMk id="30" creationId="{C511ECEB-CFD8-AA3F-1728-31D68D0A6798}"/>
          </ac:grpSpMkLst>
        </pc:grpChg>
        <pc:grpChg chg="add mod">
          <ac:chgData name="Vinish S" userId="a68afebe86b6ddf7" providerId="LiveId" clId="{3C85322A-1F61-407D-B0D6-157A59FF1F31}" dt="2025-04-01T11:50:43.844" v="378" actId="164"/>
          <ac:grpSpMkLst>
            <pc:docMk/>
            <pc:sldMk cId="0" sldId="258"/>
            <ac:grpSpMk id="31" creationId="{4B43C270-B512-11F3-C34D-E65C412CFA8B}"/>
          </ac:grpSpMkLst>
        </pc:grpChg>
        <pc:grpChg chg="add mod">
          <ac:chgData name="Vinish S" userId="a68afebe86b6ddf7" providerId="LiveId" clId="{3C85322A-1F61-407D-B0D6-157A59FF1F31}" dt="2025-04-01T11:51:33.847" v="385" actId="1076"/>
          <ac:grpSpMkLst>
            <pc:docMk/>
            <pc:sldMk cId="0" sldId="258"/>
            <ac:grpSpMk id="32" creationId="{F0D649C7-694C-1D63-39E8-4EE8180B1600}"/>
          </ac:grpSpMkLst>
        </pc:grpChg>
        <pc:picChg chg="mod">
          <ac:chgData name="Vinish S" userId="a68afebe86b6ddf7" providerId="LiveId" clId="{3C85322A-1F61-407D-B0D6-157A59FF1F31}" dt="2025-04-01T11:50:43.844" v="378" actId="164"/>
          <ac:picMkLst>
            <pc:docMk/>
            <pc:sldMk cId="0" sldId="258"/>
            <ac:picMk id="5" creationId="{00000000-0000-0000-0000-000000000000}"/>
          </ac:picMkLst>
        </pc:picChg>
        <pc:picChg chg="mod">
          <ac:chgData name="Vinish S" userId="a68afebe86b6ddf7" providerId="LiveId" clId="{3C85322A-1F61-407D-B0D6-157A59FF1F31}" dt="2025-04-01T11:50:36.872" v="377" actId="164"/>
          <ac:picMkLst>
            <pc:docMk/>
            <pc:sldMk cId="0" sldId="258"/>
            <ac:picMk id="9" creationId="{00000000-0000-0000-0000-000000000000}"/>
          </ac:picMkLst>
        </pc:picChg>
        <pc:picChg chg="mod">
          <ac:chgData name="Vinish S" userId="a68afebe86b6ddf7" providerId="LiveId" clId="{3C85322A-1F61-407D-B0D6-157A59FF1F31}" dt="2025-04-01T11:50:47.144" v="379" actId="164"/>
          <ac:picMkLst>
            <pc:docMk/>
            <pc:sldMk cId="0" sldId="258"/>
            <ac:picMk id="13" creationId="{00000000-0000-0000-0000-000000000000}"/>
          </ac:picMkLst>
        </pc:picChg>
      </pc:sldChg>
      <pc:sldChg chg="addSp delSp modSp add mod modClrScheme chgLayout">
        <pc:chgData name="Vinish S" userId="a68afebe86b6ddf7" providerId="LiveId" clId="{3C85322A-1F61-407D-B0D6-157A59FF1F31}" dt="2025-04-01T12:35:51.156" v="805" actId="2085"/>
        <pc:sldMkLst>
          <pc:docMk/>
          <pc:sldMk cId="0" sldId="259"/>
        </pc:sldMkLst>
        <pc:spChg chg="mod">
          <ac:chgData name="Vinish S" userId="a68afebe86b6ddf7" providerId="LiveId" clId="{3C85322A-1F61-407D-B0D6-157A59FF1F31}" dt="2025-04-01T11:55:10.582" v="424" actId="1076"/>
          <ac:spMkLst>
            <pc:docMk/>
            <pc:sldMk cId="0" sldId="259"/>
            <ac:spMk id="3" creationId="{00000000-0000-0000-0000-000000000000}"/>
          </ac:spMkLst>
        </pc:spChg>
        <pc:spChg chg="mod">
          <ac:chgData name="Vinish S" userId="a68afebe86b6ddf7" providerId="LiveId" clId="{3C85322A-1F61-407D-B0D6-157A59FF1F31}" dt="2025-04-01T11:53:33.136" v="408" actId="14100"/>
          <ac:spMkLst>
            <pc:docMk/>
            <pc:sldMk cId="0" sldId="259"/>
            <ac:spMk id="5" creationId="{00000000-0000-0000-0000-000000000000}"/>
          </ac:spMkLst>
        </pc:spChg>
        <pc:spChg chg="mod">
          <ac:chgData name="Vinish S" userId="a68afebe86b6ddf7" providerId="LiveId" clId="{3C85322A-1F61-407D-B0D6-157A59FF1F31}" dt="2025-04-01T11:54:43.003" v="417" actId="1076"/>
          <ac:spMkLst>
            <pc:docMk/>
            <pc:sldMk cId="0" sldId="259"/>
            <ac:spMk id="6" creationId="{00000000-0000-0000-0000-000000000000}"/>
          </ac:spMkLst>
        </pc:spChg>
        <pc:spChg chg="mod">
          <ac:chgData name="Vinish S" userId="a68afebe86b6ddf7" providerId="LiveId" clId="{3C85322A-1F61-407D-B0D6-157A59FF1F31}" dt="2025-04-01T11:53:43.136" v="410" actId="14100"/>
          <ac:spMkLst>
            <pc:docMk/>
            <pc:sldMk cId="0" sldId="259"/>
            <ac:spMk id="8" creationId="{00000000-0000-0000-0000-000000000000}"/>
          </ac:spMkLst>
        </pc:spChg>
        <pc:spChg chg="mod">
          <ac:chgData name="Vinish S" userId="a68afebe86b6ddf7" providerId="LiveId" clId="{3C85322A-1F61-407D-B0D6-157A59FF1F31}" dt="2025-04-01T11:54:47.516" v="418" actId="14100"/>
          <ac:spMkLst>
            <pc:docMk/>
            <pc:sldMk cId="0" sldId="259"/>
            <ac:spMk id="9" creationId="{00000000-0000-0000-0000-000000000000}"/>
          </ac:spMkLst>
        </pc:spChg>
        <pc:spChg chg="mod">
          <ac:chgData name="Vinish S" userId="a68afebe86b6ddf7" providerId="LiveId" clId="{3C85322A-1F61-407D-B0D6-157A59FF1F31}" dt="2025-04-01T11:53:03.873" v="404" actId="1076"/>
          <ac:spMkLst>
            <pc:docMk/>
            <pc:sldMk cId="0" sldId="259"/>
            <ac:spMk id="11" creationId="{00000000-0000-0000-0000-000000000000}"/>
          </ac:spMkLst>
        </pc:spChg>
        <pc:spChg chg="mod">
          <ac:chgData name="Vinish S" userId="a68afebe86b6ddf7" providerId="LiveId" clId="{3C85322A-1F61-407D-B0D6-157A59FF1F31}" dt="2025-04-01T11:54:43.003" v="417" actId="1076"/>
          <ac:spMkLst>
            <pc:docMk/>
            <pc:sldMk cId="0" sldId="259"/>
            <ac:spMk id="12" creationId="{00000000-0000-0000-0000-000000000000}"/>
          </ac:spMkLst>
        </pc:spChg>
        <pc:picChg chg="mod">
          <ac:chgData name="Vinish S" userId="a68afebe86b6ddf7" providerId="LiveId" clId="{3C85322A-1F61-407D-B0D6-157A59FF1F31}" dt="2025-04-01T12:35:51.156" v="805" actId="2085"/>
          <ac:picMkLst>
            <pc:docMk/>
            <pc:sldMk cId="0" sldId="259"/>
            <ac:picMk id="4" creationId="{00000000-0000-0000-0000-000000000000}"/>
          </ac:picMkLst>
        </pc:picChg>
        <pc:picChg chg="mod">
          <ac:chgData name="Vinish S" userId="a68afebe86b6ddf7" providerId="LiveId" clId="{3C85322A-1F61-407D-B0D6-157A59FF1F31}" dt="2025-04-01T11:54:54.614" v="419" actId="1076"/>
          <ac:picMkLst>
            <pc:docMk/>
            <pc:sldMk cId="0" sldId="259"/>
            <ac:picMk id="7" creationId="{00000000-0000-0000-0000-000000000000}"/>
          </ac:picMkLst>
        </pc:picChg>
        <pc:picChg chg="add del mod">
          <ac:chgData name="Vinish S" userId="a68afebe86b6ddf7" providerId="LiveId" clId="{3C85322A-1F61-407D-B0D6-157A59FF1F31}" dt="2025-04-01T11:54:54.614" v="419" actId="1076"/>
          <ac:picMkLst>
            <pc:docMk/>
            <pc:sldMk cId="0" sldId="259"/>
            <ac:picMk id="10" creationId="{00000000-0000-0000-0000-000000000000}"/>
          </ac:picMkLst>
        </pc:picChg>
      </pc:sldChg>
      <pc:sldChg chg="addSp delSp modSp add mod setBg modClrScheme chgLayout">
        <pc:chgData name="Vinish S" userId="a68afebe86b6ddf7" providerId="LiveId" clId="{3C85322A-1F61-407D-B0D6-157A59FF1F31}" dt="2025-04-01T12:36:58.303" v="809" actId="207"/>
        <pc:sldMkLst>
          <pc:docMk/>
          <pc:sldMk cId="0" sldId="260"/>
        </pc:sldMkLst>
        <pc:spChg chg="mod">
          <ac:chgData name="Vinish S" userId="a68afebe86b6ddf7" providerId="LiveId" clId="{3C85322A-1F61-407D-B0D6-157A59FF1F31}" dt="2025-04-01T12:36:58.303" v="809" actId="207"/>
          <ac:spMkLst>
            <pc:docMk/>
            <pc:sldMk cId="0" sldId="260"/>
            <ac:spMk id="3" creationId="{00000000-0000-0000-0000-000000000000}"/>
          </ac:spMkLst>
        </pc:spChg>
        <pc:spChg chg="mod">
          <ac:chgData name="Vinish S" userId="a68afebe86b6ddf7" providerId="LiveId" clId="{3C85322A-1F61-407D-B0D6-157A59FF1F31}" dt="2025-04-01T12:35:22.555" v="802" actId="1076"/>
          <ac:spMkLst>
            <pc:docMk/>
            <pc:sldMk cId="0" sldId="260"/>
            <ac:spMk id="4" creationId="{00000000-0000-0000-0000-000000000000}"/>
          </ac:spMkLst>
        </pc:spChg>
        <pc:spChg chg="mod">
          <ac:chgData name="Vinish S" userId="a68afebe86b6ddf7" providerId="LiveId" clId="{3C85322A-1F61-407D-B0D6-157A59FF1F31}" dt="2025-04-01T12:35:22.555" v="802" actId="1076"/>
          <ac:spMkLst>
            <pc:docMk/>
            <pc:sldMk cId="0" sldId="260"/>
            <ac:spMk id="5" creationId="{00000000-0000-0000-0000-000000000000}"/>
          </ac:spMkLst>
        </pc:spChg>
        <pc:spChg chg="mod">
          <ac:chgData name="Vinish S" userId="a68afebe86b6ddf7" providerId="LiveId" clId="{3C85322A-1F61-407D-B0D6-157A59FF1F31}" dt="2025-04-01T12:35:22.555" v="802" actId="1076"/>
          <ac:spMkLst>
            <pc:docMk/>
            <pc:sldMk cId="0" sldId="260"/>
            <ac:spMk id="6" creationId="{00000000-0000-0000-0000-000000000000}"/>
          </ac:spMkLst>
        </pc:spChg>
        <pc:spChg chg="mod">
          <ac:chgData name="Vinish S" userId="a68afebe86b6ddf7" providerId="LiveId" clId="{3C85322A-1F61-407D-B0D6-157A59FF1F31}" dt="2025-04-01T12:35:22.555" v="802" actId="1076"/>
          <ac:spMkLst>
            <pc:docMk/>
            <pc:sldMk cId="0" sldId="260"/>
            <ac:spMk id="7" creationId="{00000000-0000-0000-0000-000000000000}"/>
          </ac:spMkLst>
        </pc:spChg>
        <pc:spChg chg="mod">
          <ac:chgData name="Vinish S" userId="a68afebe86b6ddf7" providerId="LiveId" clId="{3C85322A-1F61-407D-B0D6-157A59FF1F31}" dt="2025-04-01T12:35:22.555" v="802" actId="1076"/>
          <ac:spMkLst>
            <pc:docMk/>
            <pc:sldMk cId="0" sldId="260"/>
            <ac:spMk id="8" creationId="{00000000-0000-0000-0000-000000000000}"/>
          </ac:spMkLst>
        </pc:spChg>
        <pc:spChg chg="mod">
          <ac:chgData name="Vinish S" userId="a68afebe86b6ddf7" providerId="LiveId" clId="{3C85322A-1F61-407D-B0D6-157A59FF1F31}" dt="2025-04-01T12:35:22.555" v="802" actId="1076"/>
          <ac:spMkLst>
            <pc:docMk/>
            <pc:sldMk cId="0" sldId="260"/>
            <ac:spMk id="9" creationId="{00000000-0000-0000-0000-000000000000}"/>
          </ac:spMkLst>
        </pc:spChg>
        <pc:spChg chg="mod">
          <ac:chgData name="Vinish S" userId="a68afebe86b6ddf7" providerId="LiveId" clId="{3C85322A-1F61-407D-B0D6-157A59FF1F31}" dt="2025-04-01T12:35:22.555" v="802" actId="1076"/>
          <ac:spMkLst>
            <pc:docMk/>
            <pc:sldMk cId="0" sldId="260"/>
            <ac:spMk id="10" creationId="{00000000-0000-0000-0000-000000000000}"/>
          </ac:spMkLst>
        </pc:spChg>
        <pc:spChg chg="mod">
          <ac:chgData name="Vinish S" userId="a68afebe86b6ddf7" providerId="LiveId" clId="{3C85322A-1F61-407D-B0D6-157A59FF1F31}" dt="2025-04-01T12:35:22.555" v="802" actId="1076"/>
          <ac:spMkLst>
            <pc:docMk/>
            <pc:sldMk cId="0" sldId="260"/>
            <ac:spMk id="11" creationId="{00000000-0000-0000-0000-000000000000}"/>
          </ac:spMkLst>
        </pc:spChg>
        <pc:spChg chg="mod">
          <ac:chgData name="Vinish S" userId="a68afebe86b6ddf7" providerId="LiveId" clId="{3C85322A-1F61-407D-B0D6-157A59FF1F31}" dt="2025-04-01T12:35:22.555" v="802" actId="1076"/>
          <ac:spMkLst>
            <pc:docMk/>
            <pc:sldMk cId="0" sldId="260"/>
            <ac:spMk id="12" creationId="{00000000-0000-0000-0000-000000000000}"/>
          </ac:spMkLst>
        </pc:spChg>
        <pc:spChg chg="mod">
          <ac:chgData name="Vinish S" userId="a68afebe86b6ddf7" providerId="LiveId" clId="{3C85322A-1F61-407D-B0D6-157A59FF1F31}" dt="2025-04-01T12:35:22.555" v="802" actId="1076"/>
          <ac:spMkLst>
            <pc:docMk/>
            <pc:sldMk cId="0" sldId="260"/>
            <ac:spMk id="13" creationId="{00000000-0000-0000-0000-000000000000}"/>
          </ac:spMkLst>
        </pc:spChg>
      </pc:sldChg>
      <pc:sldChg chg="addSp delSp modSp add mod modClrScheme chgLayout">
        <pc:chgData name="Vinish S" userId="a68afebe86b6ddf7" providerId="LiveId" clId="{3C85322A-1F61-407D-B0D6-157A59FF1F31}" dt="2025-04-01T12:32:26.523" v="782" actId="14100"/>
        <pc:sldMkLst>
          <pc:docMk/>
          <pc:sldMk cId="0" sldId="261"/>
        </pc:sldMkLst>
        <pc:spChg chg="mod">
          <ac:chgData name="Vinish S" userId="a68afebe86b6ddf7" providerId="LiveId" clId="{3C85322A-1F61-407D-B0D6-157A59FF1F31}" dt="2025-04-01T12:31:00.594" v="762" actId="1076"/>
          <ac:spMkLst>
            <pc:docMk/>
            <pc:sldMk cId="0" sldId="261"/>
            <ac:spMk id="3" creationId="{00000000-0000-0000-0000-000000000000}"/>
          </ac:spMkLst>
        </pc:spChg>
        <pc:spChg chg="mod">
          <ac:chgData name="Vinish S" userId="a68afebe86b6ddf7" providerId="LiveId" clId="{3C85322A-1F61-407D-B0D6-157A59FF1F31}" dt="2025-04-01T12:31:13.917" v="763" actId="1076"/>
          <ac:spMkLst>
            <pc:docMk/>
            <pc:sldMk cId="0" sldId="261"/>
            <ac:spMk id="5" creationId="{00000000-0000-0000-0000-000000000000}"/>
          </ac:spMkLst>
        </pc:spChg>
        <pc:spChg chg="mod">
          <ac:chgData name="Vinish S" userId="a68afebe86b6ddf7" providerId="LiveId" clId="{3C85322A-1F61-407D-B0D6-157A59FF1F31}" dt="2025-04-01T12:31:13.917" v="763" actId="1076"/>
          <ac:spMkLst>
            <pc:docMk/>
            <pc:sldMk cId="0" sldId="261"/>
            <ac:spMk id="6" creationId="{00000000-0000-0000-0000-000000000000}"/>
          </ac:spMkLst>
        </pc:spChg>
        <pc:spChg chg="mod">
          <ac:chgData name="Vinish S" userId="a68afebe86b6ddf7" providerId="LiveId" clId="{3C85322A-1F61-407D-B0D6-157A59FF1F31}" dt="2025-04-01T12:31:13.917" v="763" actId="1076"/>
          <ac:spMkLst>
            <pc:docMk/>
            <pc:sldMk cId="0" sldId="261"/>
            <ac:spMk id="8" creationId="{00000000-0000-0000-0000-000000000000}"/>
          </ac:spMkLst>
        </pc:spChg>
        <pc:spChg chg="mod">
          <ac:chgData name="Vinish S" userId="a68afebe86b6ddf7" providerId="LiveId" clId="{3C85322A-1F61-407D-B0D6-157A59FF1F31}" dt="2025-04-01T12:31:13.917" v="763" actId="1076"/>
          <ac:spMkLst>
            <pc:docMk/>
            <pc:sldMk cId="0" sldId="261"/>
            <ac:spMk id="9" creationId="{00000000-0000-0000-0000-000000000000}"/>
          </ac:spMkLst>
        </pc:spChg>
        <pc:spChg chg="mod">
          <ac:chgData name="Vinish S" userId="a68afebe86b6ddf7" providerId="LiveId" clId="{3C85322A-1F61-407D-B0D6-157A59FF1F31}" dt="2025-04-01T12:31:13.917" v="763" actId="1076"/>
          <ac:spMkLst>
            <pc:docMk/>
            <pc:sldMk cId="0" sldId="261"/>
            <ac:spMk id="11" creationId="{00000000-0000-0000-0000-000000000000}"/>
          </ac:spMkLst>
        </pc:spChg>
        <pc:spChg chg="mod">
          <ac:chgData name="Vinish S" userId="a68afebe86b6ddf7" providerId="LiveId" clId="{3C85322A-1F61-407D-B0D6-157A59FF1F31}" dt="2025-04-01T12:31:13.917" v="763" actId="1076"/>
          <ac:spMkLst>
            <pc:docMk/>
            <pc:sldMk cId="0" sldId="261"/>
            <ac:spMk id="12" creationId="{00000000-0000-0000-0000-000000000000}"/>
          </ac:spMkLst>
        </pc:spChg>
        <pc:spChg chg="mod">
          <ac:chgData name="Vinish S" userId="a68afebe86b6ddf7" providerId="LiveId" clId="{3C85322A-1F61-407D-B0D6-157A59FF1F31}" dt="2025-04-01T12:32:26.523" v="782" actId="14100"/>
          <ac:spMkLst>
            <pc:docMk/>
            <pc:sldMk cId="0" sldId="261"/>
            <ac:spMk id="13" creationId="{00000000-0000-0000-0000-000000000000}"/>
          </ac:spMkLst>
        </pc:spChg>
        <pc:picChg chg="mod modCrop">
          <ac:chgData name="Vinish S" userId="a68afebe86b6ddf7" providerId="LiveId" clId="{3C85322A-1F61-407D-B0D6-157A59FF1F31}" dt="2025-04-01T12:27:39.203" v="460" actId="1076"/>
          <ac:picMkLst>
            <pc:docMk/>
            <pc:sldMk cId="0" sldId="261"/>
            <ac:picMk id="2" creationId="{00000000-0000-0000-0000-000000000000}"/>
          </ac:picMkLst>
        </pc:picChg>
        <pc:picChg chg="add del mod">
          <ac:chgData name="Vinish S" userId="a68afebe86b6ddf7" providerId="LiveId" clId="{3C85322A-1F61-407D-B0D6-157A59FF1F31}" dt="2025-04-01T12:32:08.129" v="779" actId="14861"/>
          <ac:picMkLst>
            <pc:docMk/>
            <pc:sldMk cId="0" sldId="261"/>
            <ac:picMk id="4" creationId="{00000000-0000-0000-0000-000000000000}"/>
          </ac:picMkLst>
        </pc:picChg>
        <pc:picChg chg="add del mod">
          <ac:chgData name="Vinish S" userId="a68afebe86b6ddf7" providerId="LiveId" clId="{3C85322A-1F61-407D-B0D6-157A59FF1F31}" dt="2025-04-01T12:32:08.129" v="779" actId="14861"/>
          <ac:picMkLst>
            <pc:docMk/>
            <pc:sldMk cId="0" sldId="261"/>
            <ac:picMk id="18" creationId="{00985A45-80A2-967E-7EFD-4A9794194489}"/>
          </ac:picMkLst>
        </pc:picChg>
        <pc:picChg chg="add del mod">
          <ac:chgData name="Vinish S" userId="a68afebe86b6ddf7" providerId="LiveId" clId="{3C85322A-1F61-407D-B0D6-157A59FF1F31}" dt="2025-04-01T12:32:08.129" v="779" actId="14861"/>
          <ac:picMkLst>
            <pc:docMk/>
            <pc:sldMk cId="0" sldId="261"/>
            <ac:picMk id="19" creationId="{02DE7B8B-58F5-5F30-CDA2-7E11DE936C75}"/>
          </ac:picMkLst>
        </pc:picChg>
      </pc:sldChg>
      <pc:sldChg chg="addSp delSp modSp mod">
        <pc:chgData name="Vinish S" userId="a68afebe86b6ddf7" providerId="LiveId" clId="{3C85322A-1F61-407D-B0D6-157A59FF1F31}" dt="2025-04-01T11:33:34.599" v="32" actId="478"/>
        <pc:sldMkLst>
          <pc:docMk/>
          <pc:sldMk cId="2999686948" sldId="267"/>
        </pc:sldMkLst>
        <pc:spChg chg="mod">
          <ac:chgData name="Vinish S" userId="a68afebe86b6ddf7" providerId="LiveId" clId="{3C85322A-1F61-407D-B0D6-157A59FF1F31}" dt="2025-04-01T11:33:22.938" v="28" actId="20577"/>
          <ac:spMkLst>
            <pc:docMk/>
            <pc:sldMk cId="2999686948" sldId="267"/>
            <ac:spMk id="2" creationId="{E4A209B1-CECE-7466-7044-9D73619E56A1}"/>
          </ac:spMkLst>
        </pc:spChg>
      </pc:sldChg>
      <pc:sldChg chg="addSp delSp modSp mod">
        <pc:chgData name="Vinish S" userId="a68afebe86b6ddf7" providerId="LiveId" clId="{3C85322A-1F61-407D-B0D6-157A59FF1F31}" dt="2025-04-01T11:41:40.187" v="333" actId="207"/>
        <pc:sldMkLst>
          <pc:docMk/>
          <pc:sldMk cId="3649520517" sldId="1537"/>
        </pc:sldMkLst>
        <pc:spChg chg="mod">
          <ac:chgData name="Vinish S" userId="a68afebe86b6ddf7" providerId="LiveId" clId="{3C85322A-1F61-407D-B0D6-157A59FF1F31}" dt="2025-04-01T11:32:48.614" v="18" actId="207"/>
          <ac:spMkLst>
            <pc:docMk/>
            <pc:sldMk cId="3649520517" sldId="1537"/>
            <ac:spMk id="4" creationId="{61B4DE23-87C6-ECE2-E5FD-36AC74DD50E6}"/>
          </ac:spMkLst>
        </pc:spChg>
        <pc:spChg chg="add mod">
          <ac:chgData name="Vinish S" userId="a68afebe86b6ddf7" providerId="LiveId" clId="{3C85322A-1F61-407D-B0D6-157A59FF1F31}" dt="2025-04-01T11:41:40.187" v="333" actId="207"/>
          <ac:spMkLst>
            <pc:docMk/>
            <pc:sldMk cId="3649520517" sldId="1537"/>
            <ac:spMk id="7" creationId="{030EA3B3-12B3-27FC-B23E-269155E2E4EF}"/>
          </ac:spMkLst>
        </pc:spChg>
      </pc:sldChg>
      <pc:sldChg chg="add del">
        <pc:chgData name="Vinish S" userId="a68afebe86b6ddf7" providerId="LiveId" clId="{3C85322A-1F61-407D-B0D6-157A59FF1F31}" dt="2025-04-01T11:41:24.789" v="331" actId="2696"/>
        <pc:sldMkLst>
          <pc:docMk/>
          <pc:sldMk cId="0" sldId="1538"/>
        </pc:sldMkLst>
      </pc:sldChg>
      <pc:sldChg chg="new del">
        <pc:chgData name="Vinish S" userId="a68afebe86b6ddf7" providerId="LiveId" clId="{3C85322A-1F61-407D-B0D6-157A59FF1F31}" dt="2025-04-01T11:31:36.488" v="7" actId="47"/>
        <pc:sldMkLst>
          <pc:docMk/>
          <pc:sldMk cId="3911661231" sldId="1538"/>
        </pc:sldMkLst>
      </pc:sldChg>
      <pc:sldChg chg="addSp delSp modSp add mod chgLayout">
        <pc:chgData name="Vinish S" userId="a68afebe86b6ddf7" providerId="LiveId" clId="{3C85322A-1F61-407D-B0D6-157A59FF1F31}" dt="2025-04-01T12:00:41.992" v="436" actId="1076"/>
        <pc:sldMkLst>
          <pc:docMk/>
          <pc:sldMk cId="0" sldId="1539"/>
        </pc:sldMkLst>
        <pc:spChg chg="mod">
          <ac:chgData name="Vinish S" userId="a68afebe86b6ddf7" providerId="LiveId" clId="{3C85322A-1F61-407D-B0D6-157A59FF1F31}" dt="2025-04-01T12:00:22.637" v="435" actId="14100"/>
          <ac:spMkLst>
            <pc:docMk/>
            <pc:sldMk cId="0" sldId="1539"/>
            <ac:spMk id="2" creationId="{00000000-0000-0000-0000-000000000000}"/>
          </ac:spMkLst>
        </pc:spChg>
        <pc:spChg chg="mod">
          <ac:chgData name="Vinish S" userId="a68afebe86b6ddf7" providerId="LiveId" clId="{3C85322A-1F61-407D-B0D6-157A59FF1F31}" dt="2025-04-01T12:00:41.992" v="436" actId="1076"/>
          <ac:spMkLst>
            <pc:docMk/>
            <pc:sldMk cId="0" sldId="1539"/>
            <ac:spMk id="3" creationId="{00000000-0000-0000-0000-000000000000}"/>
          </ac:spMkLst>
        </pc:spChg>
        <pc:spChg chg="mod">
          <ac:chgData name="Vinish S" userId="a68afebe86b6ddf7" providerId="LiveId" clId="{3C85322A-1F61-407D-B0D6-157A59FF1F31}" dt="2025-04-01T12:00:41.992" v="436" actId="1076"/>
          <ac:spMkLst>
            <pc:docMk/>
            <pc:sldMk cId="0" sldId="1539"/>
            <ac:spMk id="4" creationId="{00000000-0000-0000-0000-000000000000}"/>
          </ac:spMkLst>
        </pc:spChg>
        <pc:spChg chg="mod">
          <ac:chgData name="Vinish S" userId="a68afebe86b6ddf7" providerId="LiveId" clId="{3C85322A-1F61-407D-B0D6-157A59FF1F31}" dt="2025-04-01T12:00:41.992" v="436" actId="1076"/>
          <ac:spMkLst>
            <pc:docMk/>
            <pc:sldMk cId="0" sldId="1539"/>
            <ac:spMk id="5" creationId="{00000000-0000-0000-0000-000000000000}"/>
          </ac:spMkLst>
        </pc:spChg>
        <pc:spChg chg="mod">
          <ac:chgData name="Vinish S" userId="a68afebe86b6ddf7" providerId="LiveId" clId="{3C85322A-1F61-407D-B0D6-157A59FF1F31}" dt="2025-04-01T12:00:41.992" v="436" actId="1076"/>
          <ac:spMkLst>
            <pc:docMk/>
            <pc:sldMk cId="0" sldId="1539"/>
            <ac:spMk id="6" creationId="{00000000-0000-0000-0000-000000000000}"/>
          </ac:spMkLst>
        </pc:spChg>
        <pc:spChg chg="mod">
          <ac:chgData name="Vinish S" userId="a68afebe86b6ddf7" providerId="LiveId" clId="{3C85322A-1F61-407D-B0D6-157A59FF1F31}" dt="2025-04-01T12:00:41.992" v="436" actId="1076"/>
          <ac:spMkLst>
            <pc:docMk/>
            <pc:sldMk cId="0" sldId="1539"/>
            <ac:spMk id="7" creationId="{00000000-0000-0000-0000-000000000000}"/>
          </ac:spMkLst>
        </pc:spChg>
        <pc:spChg chg="mod">
          <ac:chgData name="Vinish S" userId="a68afebe86b6ddf7" providerId="LiveId" clId="{3C85322A-1F61-407D-B0D6-157A59FF1F31}" dt="2025-04-01T12:00:41.992" v="436" actId="1076"/>
          <ac:spMkLst>
            <pc:docMk/>
            <pc:sldMk cId="0" sldId="1539"/>
            <ac:spMk id="8" creationId="{00000000-0000-0000-0000-000000000000}"/>
          </ac:spMkLst>
        </pc:spChg>
      </pc:sldChg>
      <pc:sldChg chg="new del">
        <pc:chgData name="Vinish S" userId="a68afebe86b6ddf7" providerId="LiveId" clId="{3C85322A-1F61-407D-B0D6-157A59FF1F31}" dt="2025-04-01T11:36:58.768" v="67" actId="680"/>
        <pc:sldMkLst>
          <pc:docMk/>
          <pc:sldMk cId="2303731999" sldId="1539"/>
        </pc:sldMkLst>
      </pc:sldChg>
      <pc:sldChg chg="new del">
        <pc:chgData name="Vinish S" userId="a68afebe86b6ddf7" providerId="LiveId" clId="{3C85322A-1F61-407D-B0D6-157A59FF1F31}" dt="2025-04-01T11:31:36.841" v="8" actId="47"/>
        <pc:sldMkLst>
          <pc:docMk/>
          <pc:sldMk cId="2617719083" sldId="1539"/>
        </pc:sldMkLst>
      </pc:sldChg>
      <pc:sldChg chg="addSp delSp modSp new del mod">
        <pc:chgData name="Vinish S" userId="a68afebe86b6ddf7" providerId="LiveId" clId="{3C85322A-1F61-407D-B0D6-157A59FF1F31}" dt="2025-04-01T11:36:49.978" v="65" actId="680"/>
        <pc:sldMkLst>
          <pc:docMk/>
          <pc:sldMk cId="3388142775" sldId="1539"/>
        </pc:sldMkLst>
      </pc:sldChg>
      <pc:sldChg chg="new del">
        <pc:chgData name="Vinish S" userId="a68afebe86b6ddf7" providerId="LiveId" clId="{3C85322A-1F61-407D-B0D6-157A59FF1F31}" dt="2025-04-01T12:22:48.174" v="442" actId="680"/>
        <pc:sldMkLst>
          <pc:docMk/>
          <pc:sldMk cId="137340918" sldId="1540"/>
        </pc:sldMkLst>
      </pc:sldChg>
      <pc:sldChg chg="new del">
        <pc:chgData name="Vinish S" userId="a68afebe86b6ddf7" providerId="LiveId" clId="{3C85322A-1F61-407D-B0D6-157A59FF1F31}" dt="2025-04-01T12:23:09.877" v="446" actId="680"/>
        <pc:sldMkLst>
          <pc:docMk/>
          <pc:sldMk cId="1721894586" sldId="1540"/>
        </pc:sldMkLst>
      </pc:sldChg>
      <pc:sldChg chg="new del">
        <pc:chgData name="Vinish S" userId="a68afebe86b6ddf7" providerId="LiveId" clId="{3C85322A-1F61-407D-B0D6-157A59FF1F31}" dt="2025-04-01T12:22:58.045" v="444" actId="680"/>
        <pc:sldMkLst>
          <pc:docMk/>
          <pc:sldMk cId="1984617019" sldId="1540"/>
        </pc:sldMkLst>
      </pc:sldChg>
      <pc:sldChg chg="delSp modSp new mod ord">
        <pc:chgData name="Vinish S" userId="a68afebe86b6ddf7" providerId="LiveId" clId="{3C85322A-1F61-407D-B0D6-157A59FF1F31}" dt="2025-04-12T07:16:05.533" v="856" actId="20577"/>
        <pc:sldMkLst>
          <pc:docMk/>
          <pc:sldMk cId="2052578945" sldId="1540"/>
        </pc:sldMkLst>
        <pc:spChg chg="mod">
          <ac:chgData name="Vinish S" userId="a68afebe86b6ddf7" providerId="LiveId" clId="{3C85322A-1F61-407D-B0D6-157A59FF1F31}" dt="2025-04-12T07:15:32.532" v="823" actId="113"/>
          <ac:spMkLst>
            <pc:docMk/>
            <pc:sldMk cId="2052578945" sldId="1540"/>
            <ac:spMk id="2" creationId="{334A8EF8-4F06-C00A-613C-03E823FE4469}"/>
          </ac:spMkLst>
        </pc:spChg>
        <pc:spChg chg="mod">
          <ac:chgData name="Vinish S" userId="a68afebe86b6ddf7" providerId="LiveId" clId="{3C85322A-1F61-407D-B0D6-157A59FF1F31}" dt="2025-04-12T07:16:05.533" v="856" actId="20577"/>
          <ac:spMkLst>
            <pc:docMk/>
            <pc:sldMk cId="2052578945" sldId="1540"/>
            <ac:spMk id="3" creationId="{E512AC52-A47E-A918-058B-39FC2E293190}"/>
          </ac:spMkLst>
        </pc:spChg>
        <pc:spChg chg="mod">
          <ac:chgData name="Vinish S" userId="a68afebe86b6ddf7" providerId="LiveId" clId="{3C85322A-1F61-407D-B0D6-157A59FF1F31}" dt="2025-04-12T07:15:53.242" v="845" actId="20577"/>
          <ac:spMkLst>
            <pc:docMk/>
            <pc:sldMk cId="2052578945" sldId="1540"/>
            <ac:spMk id="5" creationId="{3FD46992-AFC9-687C-2CAD-58CCEF7D4C6C}"/>
          </ac:spMkLst>
        </pc:spChg>
        <pc:spChg chg="del">
          <ac:chgData name="Vinish S" userId="a68afebe86b6ddf7" providerId="LiveId" clId="{3C85322A-1F61-407D-B0D6-157A59FF1F31}" dt="2025-04-12T07:15:58.123" v="846" actId="478"/>
          <ac:spMkLst>
            <pc:docMk/>
            <pc:sldMk cId="2052578945" sldId="1540"/>
            <ac:spMk id="6" creationId="{81A07F0B-C97A-350E-8792-5F9DEAAC04B4}"/>
          </ac:spMkLst>
        </pc:spChg>
      </pc:sldChg>
      <pc:sldChg chg="new del">
        <pc:chgData name="Vinish S" userId="a68afebe86b6ddf7" providerId="LiveId" clId="{3C85322A-1F61-407D-B0D6-157A59FF1F31}" dt="2025-04-01T11:31:37.434" v="9" actId="47"/>
        <pc:sldMkLst>
          <pc:docMk/>
          <pc:sldMk cId="4269513604" sldId="1540"/>
        </pc:sldMkLst>
      </pc:sldChg>
      <pc:sldChg chg="new del">
        <pc:chgData name="Vinish S" userId="a68afebe86b6ddf7" providerId="LiveId" clId="{3C85322A-1F61-407D-B0D6-157A59FF1F31}" dt="2025-04-01T11:31:32.902" v="4" actId="47"/>
        <pc:sldMkLst>
          <pc:docMk/>
          <pc:sldMk cId="2296084623" sldId="1541"/>
        </pc:sldMkLst>
      </pc:sldChg>
      <pc:sldMasterChg chg="setBg delSldLayout modSldLayout">
        <pc:chgData name="Vinish S" userId="a68afebe86b6ddf7" providerId="LiveId" clId="{3C85322A-1F61-407D-B0D6-157A59FF1F31}" dt="2025-04-01T12:27:07.367" v="454"/>
        <pc:sldMasterMkLst>
          <pc:docMk/>
          <pc:sldMasterMk cId="2740288441" sldId="2147483660"/>
        </pc:sldMasterMkLst>
        <pc:sldLayoutChg chg="setBg">
          <pc:chgData name="Vinish S" userId="a68afebe86b6ddf7" providerId="LiveId" clId="{3C85322A-1F61-407D-B0D6-157A59FF1F31}" dt="2025-04-01T12:27:07.367" v="454"/>
          <pc:sldLayoutMkLst>
            <pc:docMk/>
            <pc:sldMasterMk cId="2740288441" sldId="2147483660"/>
            <pc:sldLayoutMk cId="2311296455" sldId="2147483677"/>
          </pc:sldLayoutMkLst>
        </pc:sldLayoutChg>
        <pc:sldLayoutChg chg="setBg">
          <pc:chgData name="Vinish S" userId="a68afebe86b6ddf7" providerId="LiveId" clId="{3C85322A-1F61-407D-B0D6-157A59FF1F31}" dt="2025-04-01T12:27:07.367" v="454"/>
          <pc:sldLayoutMkLst>
            <pc:docMk/>
            <pc:sldMasterMk cId="2740288441" sldId="2147483660"/>
            <pc:sldLayoutMk cId="275662841" sldId="2147483685"/>
          </pc:sldLayoutMkLst>
        </pc:sldLayoutChg>
        <pc:sldLayoutChg chg="setBg">
          <pc:chgData name="Vinish S" userId="a68afebe86b6ddf7" providerId="LiveId" clId="{3C85322A-1F61-407D-B0D6-157A59FF1F31}" dt="2025-04-01T12:27:07.367" v="454"/>
          <pc:sldLayoutMkLst>
            <pc:docMk/>
            <pc:sldMasterMk cId="2740288441" sldId="2147483660"/>
            <pc:sldLayoutMk cId="401768525" sldId="2147483712"/>
          </pc:sldLayoutMkLst>
        </pc:sldLayoutChg>
        <pc:sldLayoutChg chg="setBg">
          <pc:chgData name="Vinish S" userId="a68afebe86b6ddf7" providerId="LiveId" clId="{3C85322A-1F61-407D-B0D6-157A59FF1F31}" dt="2025-04-01T12:27:07.367" v="454"/>
          <pc:sldLayoutMkLst>
            <pc:docMk/>
            <pc:sldMasterMk cId="2740288441" sldId="2147483660"/>
            <pc:sldLayoutMk cId="2940356225" sldId="2147483716"/>
          </pc:sldLayoutMkLst>
        </pc:sldLayoutChg>
        <pc:sldLayoutChg chg="setBg">
          <pc:chgData name="Vinish S" userId="a68afebe86b6ddf7" providerId="LiveId" clId="{3C85322A-1F61-407D-B0D6-157A59FF1F31}" dt="2025-04-01T12:27:07.367" v="454"/>
          <pc:sldLayoutMkLst>
            <pc:docMk/>
            <pc:sldMasterMk cId="2740288441" sldId="2147483660"/>
            <pc:sldLayoutMk cId="2374594414" sldId="2147483729"/>
          </pc:sldLayoutMkLst>
        </pc:sldLayoutChg>
        <pc:sldLayoutChg chg="setBg">
          <pc:chgData name="Vinish S" userId="a68afebe86b6ddf7" providerId="LiveId" clId="{3C85322A-1F61-407D-B0D6-157A59FF1F31}" dt="2025-04-01T12:27:07.367" v="454"/>
          <pc:sldLayoutMkLst>
            <pc:docMk/>
            <pc:sldMasterMk cId="2740288441" sldId="2147483660"/>
            <pc:sldLayoutMk cId="2173970110" sldId="2147483730"/>
          </pc:sldLayoutMkLst>
        </pc:sldLayoutChg>
        <pc:sldLayoutChg chg="setBg">
          <pc:chgData name="Vinish S" userId="a68afebe86b6ddf7" providerId="LiveId" clId="{3C85322A-1F61-407D-B0D6-157A59FF1F31}" dt="2025-04-01T12:27:07.367" v="454"/>
          <pc:sldLayoutMkLst>
            <pc:docMk/>
            <pc:sldMasterMk cId="2740288441" sldId="2147483660"/>
            <pc:sldLayoutMk cId="898083565" sldId="2147483740"/>
          </pc:sldLayoutMkLst>
        </pc:sldLayoutChg>
        <pc:sldLayoutChg chg="setBg">
          <pc:chgData name="Vinish S" userId="a68afebe86b6ddf7" providerId="LiveId" clId="{3C85322A-1F61-407D-B0D6-157A59FF1F31}" dt="2025-04-01T12:27:07.367" v="454"/>
          <pc:sldLayoutMkLst>
            <pc:docMk/>
            <pc:sldMasterMk cId="2740288441" sldId="2147483660"/>
            <pc:sldLayoutMk cId="1862859050" sldId="2147483762"/>
          </pc:sldLayoutMkLst>
        </pc:sldLayoutChg>
        <pc:sldLayoutChg chg="setBg">
          <pc:chgData name="Vinish S" userId="a68afebe86b6ddf7" providerId="LiveId" clId="{3C85322A-1F61-407D-B0D6-157A59FF1F31}" dt="2025-04-01T12:27:07.367" v="454"/>
          <pc:sldLayoutMkLst>
            <pc:docMk/>
            <pc:sldMasterMk cId="2740288441" sldId="2147483660"/>
            <pc:sldLayoutMk cId="824775352" sldId="2147483764"/>
          </pc:sldLayoutMkLst>
        </pc:sldLayoutChg>
        <pc:sldLayoutChg chg="setBg">
          <pc:chgData name="Vinish S" userId="a68afebe86b6ddf7" providerId="LiveId" clId="{3C85322A-1F61-407D-B0D6-157A59FF1F31}" dt="2025-04-01T12:27:07.367" v="454"/>
          <pc:sldLayoutMkLst>
            <pc:docMk/>
            <pc:sldMasterMk cId="2740288441" sldId="2147483660"/>
            <pc:sldLayoutMk cId="1507404555" sldId="2147483767"/>
          </pc:sldLayoutMkLst>
        </pc:sldLayoutChg>
        <pc:sldLayoutChg chg="setBg">
          <pc:chgData name="Vinish S" userId="a68afebe86b6ddf7" providerId="LiveId" clId="{3C85322A-1F61-407D-B0D6-157A59FF1F31}" dt="2025-04-01T12:27:07.367" v="454"/>
          <pc:sldLayoutMkLst>
            <pc:docMk/>
            <pc:sldMasterMk cId="2740288441" sldId="2147483660"/>
            <pc:sldLayoutMk cId="2550438903" sldId="2147483779"/>
          </pc:sldLayoutMkLst>
        </pc:sldLayoutChg>
        <pc:sldLayoutChg chg="setBg">
          <pc:chgData name="Vinish S" userId="a68afebe86b6ddf7" providerId="LiveId" clId="{3C85322A-1F61-407D-B0D6-157A59FF1F31}" dt="2025-04-01T12:27:07.367" v="454"/>
          <pc:sldLayoutMkLst>
            <pc:docMk/>
            <pc:sldMasterMk cId="2740288441" sldId="2147483660"/>
            <pc:sldLayoutMk cId="2501080807" sldId="2147483781"/>
          </pc:sldLayoutMkLst>
        </pc:sldLayoutChg>
        <pc:sldLayoutChg chg="setBg">
          <pc:chgData name="Vinish S" userId="a68afebe86b6ddf7" providerId="LiveId" clId="{3C85322A-1F61-407D-B0D6-157A59FF1F31}" dt="2025-04-01T12:27:07.367" v="454"/>
          <pc:sldLayoutMkLst>
            <pc:docMk/>
            <pc:sldMasterMk cId="2740288441" sldId="2147483660"/>
            <pc:sldLayoutMk cId="214299244" sldId="2147483782"/>
          </pc:sldLayoutMkLst>
        </pc:sldLayoutChg>
        <pc:sldLayoutChg chg="setBg">
          <pc:chgData name="Vinish S" userId="a68afebe86b6ddf7" providerId="LiveId" clId="{3C85322A-1F61-407D-B0D6-157A59FF1F31}" dt="2025-04-01T12:27:07.367" v="454"/>
          <pc:sldLayoutMkLst>
            <pc:docMk/>
            <pc:sldMasterMk cId="2740288441" sldId="2147483660"/>
            <pc:sldLayoutMk cId="3442965594" sldId="2147483783"/>
          </pc:sldLayoutMkLst>
        </pc:sldLayoutChg>
        <pc:sldLayoutChg chg="setBg">
          <pc:chgData name="Vinish S" userId="a68afebe86b6ddf7" providerId="LiveId" clId="{3C85322A-1F61-407D-B0D6-157A59FF1F31}" dt="2025-04-01T12:27:07.367" v="454"/>
          <pc:sldLayoutMkLst>
            <pc:docMk/>
            <pc:sldMasterMk cId="2740288441" sldId="2147483660"/>
            <pc:sldLayoutMk cId="1216876130" sldId="2147483784"/>
          </pc:sldLayoutMkLst>
        </pc:sldLayoutChg>
        <pc:sldLayoutChg chg="setBg">
          <pc:chgData name="Vinish S" userId="a68afebe86b6ddf7" providerId="LiveId" clId="{3C85322A-1F61-407D-B0D6-157A59FF1F31}" dt="2025-04-01T12:27:07.367" v="454"/>
          <pc:sldLayoutMkLst>
            <pc:docMk/>
            <pc:sldMasterMk cId="2740288441" sldId="2147483660"/>
            <pc:sldLayoutMk cId="538553495" sldId="2147483785"/>
          </pc:sldLayoutMkLst>
        </pc:sldLayoutChg>
        <pc:sldLayoutChg chg="setBg">
          <pc:chgData name="Vinish S" userId="a68afebe86b6ddf7" providerId="LiveId" clId="{3C85322A-1F61-407D-B0D6-157A59FF1F31}" dt="2025-04-01T12:27:07.367" v="454"/>
          <pc:sldLayoutMkLst>
            <pc:docMk/>
            <pc:sldMasterMk cId="2740288441" sldId="2147483660"/>
            <pc:sldLayoutMk cId="3566456766" sldId="2147483786"/>
          </pc:sldLayoutMkLst>
        </pc:sldLayoutChg>
        <pc:sldLayoutChg chg="setBg">
          <pc:chgData name="Vinish S" userId="a68afebe86b6ddf7" providerId="LiveId" clId="{3C85322A-1F61-407D-B0D6-157A59FF1F31}" dt="2025-04-01T12:27:07.367" v="454"/>
          <pc:sldLayoutMkLst>
            <pc:docMk/>
            <pc:sldMasterMk cId="2740288441" sldId="2147483660"/>
            <pc:sldLayoutMk cId="1338414570" sldId="2147483787"/>
          </pc:sldLayoutMkLst>
        </pc:sldLayoutChg>
        <pc:sldLayoutChg chg="setBg">
          <pc:chgData name="Vinish S" userId="a68afebe86b6ddf7" providerId="LiveId" clId="{3C85322A-1F61-407D-B0D6-157A59FF1F31}" dt="2025-04-01T12:27:07.367" v="454"/>
          <pc:sldLayoutMkLst>
            <pc:docMk/>
            <pc:sldMasterMk cId="2740288441" sldId="2147483660"/>
            <pc:sldLayoutMk cId="1292914634" sldId="2147483788"/>
          </pc:sldLayoutMkLst>
        </pc:sldLayoutChg>
        <pc:sldLayoutChg chg="setBg">
          <pc:chgData name="Vinish S" userId="a68afebe86b6ddf7" providerId="LiveId" clId="{3C85322A-1F61-407D-B0D6-157A59FF1F31}" dt="2025-04-01T12:27:07.367" v="454"/>
          <pc:sldLayoutMkLst>
            <pc:docMk/>
            <pc:sldMasterMk cId="2740288441" sldId="2147483660"/>
            <pc:sldLayoutMk cId="1589933816" sldId="2147483789"/>
          </pc:sldLayoutMkLst>
        </pc:sldLayoutChg>
        <pc:sldLayoutChg chg="setBg">
          <pc:chgData name="Vinish S" userId="a68afebe86b6ddf7" providerId="LiveId" clId="{3C85322A-1F61-407D-B0D6-157A59FF1F31}" dt="2025-04-01T12:27:07.367" v="454"/>
          <pc:sldLayoutMkLst>
            <pc:docMk/>
            <pc:sldMasterMk cId="2740288441" sldId="2147483660"/>
            <pc:sldLayoutMk cId="1284153565" sldId="2147483790"/>
          </pc:sldLayoutMkLst>
        </pc:sldLayoutChg>
        <pc:sldLayoutChg chg="setBg">
          <pc:chgData name="Vinish S" userId="a68afebe86b6ddf7" providerId="LiveId" clId="{3C85322A-1F61-407D-B0D6-157A59FF1F31}" dt="2025-04-01T12:27:07.367" v="454"/>
          <pc:sldLayoutMkLst>
            <pc:docMk/>
            <pc:sldMasterMk cId="2740288441" sldId="2147483660"/>
            <pc:sldLayoutMk cId="912471262" sldId="2147483791"/>
          </pc:sldLayoutMkLst>
        </pc:sldLayoutChg>
        <pc:sldLayoutChg chg="setBg">
          <pc:chgData name="Vinish S" userId="a68afebe86b6ddf7" providerId="LiveId" clId="{3C85322A-1F61-407D-B0D6-157A59FF1F31}" dt="2025-04-01T12:27:07.367" v="454"/>
          <pc:sldLayoutMkLst>
            <pc:docMk/>
            <pc:sldMasterMk cId="2740288441" sldId="2147483660"/>
            <pc:sldLayoutMk cId="3690878112" sldId="2147483792"/>
          </pc:sldLayoutMkLst>
        </pc:sldLayoutChg>
        <pc:sldLayoutChg chg="setBg">
          <pc:chgData name="Vinish S" userId="a68afebe86b6ddf7" providerId="LiveId" clId="{3C85322A-1F61-407D-B0D6-157A59FF1F31}" dt="2025-04-01T12:27:07.367" v="454"/>
          <pc:sldLayoutMkLst>
            <pc:docMk/>
            <pc:sldMasterMk cId="2740288441" sldId="2147483660"/>
            <pc:sldLayoutMk cId="3647016298" sldId="2147483793"/>
          </pc:sldLayoutMkLst>
        </pc:sldLayoutChg>
        <pc:sldLayoutChg chg="setBg">
          <pc:chgData name="Vinish S" userId="a68afebe86b6ddf7" providerId="LiveId" clId="{3C85322A-1F61-407D-B0D6-157A59FF1F31}" dt="2025-04-01T12:27:07.367" v="454"/>
          <pc:sldLayoutMkLst>
            <pc:docMk/>
            <pc:sldMasterMk cId="2740288441" sldId="2147483660"/>
            <pc:sldLayoutMk cId="2528503771" sldId="2147483794"/>
          </pc:sldLayoutMkLst>
        </pc:sldLayoutChg>
        <pc:sldLayoutChg chg="setBg">
          <pc:chgData name="Vinish S" userId="a68afebe86b6ddf7" providerId="LiveId" clId="{3C85322A-1F61-407D-B0D6-157A59FF1F31}" dt="2025-04-01T12:27:07.367" v="454"/>
          <pc:sldLayoutMkLst>
            <pc:docMk/>
            <pc:sldMasterMk cId="2740288441" sldId="2147483660"/>
            <pc:sldLayoutMk cId="3109403580" sldId="2147483796"/>
          </pc:sldLayoutMkLst>
        </pc:sldLayoutChg>
        <pc:sldLayoutChg chg="setBg">
          <pc:chgData name="Vinish S" userId="a68afebe86b6ddf7" providerId="LiveId" clId="{3C85322A-1F61-407D-B0D6-157A59FF1F31}" dt="2025-04-01T12:27:07.367" v="454"/>
          <pc:sldLayoutMkLst>
            <pc:docMk/>
            <pc:sldMasterMk cId="2740288441" sldId="2147483660"/>
            <pc:sldLayoutMk cId="2742698049" sldId="2147483798"/>
          </pc:sldLayoutMkLst>
        </pc:sldLayoutChg>
        <pc:sldLayoutChg chg="setBg">
          <pc:chgData name="Vinish S" userId="a68afebe86b6ddf7" providerId="LiveId" clId="{3C85322A-1F61-407D-B0D6-157A59FF1F31}" dt="2025-04-01T12:27:07.367" v="454"/>
          <pc:sldLayoutMkLst>
            <pc:docMk/>
            <pc:sldMasterMk cId="2740288441" sldId="2147483660"/>
            <pc:sldLayoutMk cId="1683514865" sldId="2147483799"/>
          </pc:sldLayoutMkLst>
        </pc:sldLayoutChg>
        <pc:sldLayoutChg chg="setBg">
          <pc:chgData name="Vinish S" userId="a68afebe86b6ddf7" providerId="LiveId" clId="{3C85322A-1F61-407D-B0D6-157A59FF1F31}" dt="2025-04-01T12:27:07.367" v="454"/>
          <pc:sldLayoutMkLst>
            <pc:docMk/>
            <pc:sldMasterMk cId="2740288441" sldId="2147483660"/>
            <pc:sldLayoutMk cId="542040869" sldId="2147483806"/>
          </pc:sldLayoutMkLst>
        </pc:sldLayoutChg>
        <pc:sldLayoutChg chg="setBg">
          <pc:chgData name="Vinish S" userId="a68afebe86b6ddf7" providerId="LiveId" clId="{3C85322A-1F61-407D-B0D6-157A59FF1F31}" dt="2025-04-01T12:27:07.367" v="454"/>
          <pc:sldLayoutMkLst>
            <pc:docMk/>
            <pc:sldMasterMk cId="2740288441" sldId="2147483660"/>
            <pc:sldLayoutMk cId="38302721" sldId="2147483807"/>
          </pc:sldLayoutMkLst>
        </pc:sldLayoutChg>
        <pc:sldLayoutChg chg="setBg">
          <pc:chgData name="Vinish S" userId="a68afebe86b6ddf7" providerId="LiveId" clId="{3C85322A-1F61-407D-B0D6-157A59FF1F31}" dt="2025-04-01T12:27:07.367" v="454"/>
          <pc:sldLayoutMkLst>
            <pc:docMk/>
            <pc:sldMasterMk cId="2740288441" sldId="2147483660"/>
            <pc:sldLayoutMk cId="2534601059" sldId="2147483811"/>
          </pc:sldLayoutMkLst>
        </pc:sldLayoutChg>
        <pc:sldLayoutChg chg="setBg">
          <pc:chgData name="Vinish S" userId="a68afebe86b6ddf7" providerId="LiveId" clId="{3C85322A-1F61-407D-B0D6-157A59FF1F31}" dt="2025-04-01T12:27:07.367" v="454"/>
          <pc:sldLayoutMkLst>
            <pc:docMk/>
            <pc:sldMasterMk cId="2740288441" sldId="2147483660"/>
            <pc:sldLayoutMk cId="1118012982" sldId="2147483816"/>
          </pc:sldLayoutMkLst>
        </pc:sldLayoutChg>
        <pc:sldLayoutChg chg="setBg">
          <pc:chgData name="Vinish S" userId="a68afebe86b6ddf7" providerId="LiveId" clId="{3C85322A-1F61-407D-B0D6-157A59FF1F31}" dt="2025-04-01T12:27:07.367" v="454"/>
          <pc:sldLayoutMkLst>
            <pc:docMk/>
            <pc:sldMasterMk cId="2740288441" sldId="2147483660"/>
            <pc:sldLayoutMk cId="3655042280" sldId="2147483818"/>
          </pc:sldLayoutMkLst>
        </pc:sldLayoutChg>
        <pc:sldLayoutChg chg="setBg">
          <pc:chgData name="Vinish S" userId="a68afebe86b6ddf7" providerId="LiveId" clId="{3C85322A-1F61-407D-B0D6-157A59FF1F31}" dt="2025-04-01T12:27:07.367" v="454"/>
          <pc:sldLayoutMkLst>
            <pc:docMk/>
            <pc:sldMasterMk cId="2740288441" sldId="2147483660"/>
            <pc:sldLayoutMk cId="3485588129" sldId="2147483820"/>
          </pc:sldLayoutMkLst>
        </pc:sldLayoutChg>
        <pc:sldLayoutChg chg="setBg">
          <pc:chgData name="Vinish S" userId="a68afebe86b6ddf7" providerId="LiveId" clId="{3C85322A-1F61-407D-B0D6-157A59FF1F31}" dt="2025-04-01T12:27:07.367" v="454"/>
          <pc:sldLayoutMkLst>
            <pc:docMk/>
            <pc:sldMasterMk cId="2740288441" sldId="2147483660"/>
            <pc:sldLayoutMk cId="3462438812" sldId="2147483822"/>
          </pc:sldLayoutMkLst>
        </pc:sldLayoutChg>
        <pc:sldLayoutChg chg="setBg">
          <pc:chgData name="Vinish S" userId="a68afebe86b6ddf7" providerId="LiveId" clId="{3C85322A-1F61-407D-B0D6-157A59FF1F31}" dt="2025-04-01T12:27:07.367" v="454"/>
          <pc:sldLayoutMkLst>
            <pc:docMk/>
            <pc:sldMasterMk cId="2740288441" sldId="2147483660"/>
            <pc:sldLayoutMk cId="1203144603" sldId="2147483823"/>
          </pc:sldLayoutMkLst>
        </pc:sldLayoutChg>
        <pc:sldLayoutChg chg="del">
          <pc:chgData name="Vinish S" userId="a68afebe86b6ddf7" providerId="LiveId" clId="{3C85322A-1F61-407D-B0D6-157A59FF1F31}" dt="2025-04-01T11:41:24.789" v="331" actId="2696"/>
          <pc:sldLayoutMkLst>
            <pc:docMk/>
            <pc:sldMasterMk cId="2740288441" sldId="2147483660"/>
            <pc:sldLayoutMk cId="3690333056" sldId="2147483826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198972-73C8-9327-0850-18A6425134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55A2EB-01C3-20E0-FF45-07CCC8672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D1EC30-5B0B-48D0-A1A8-66A96720DF24}" type="datetimeFigureOut">
              <a:rPr lang="en-US" smtClean="0"/>
              <a:t>4/12/2025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C50A84-CDF8-9D1C-7599-D1B543581C0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AFBD2-1F7B-DB18-5994-6D22C6743F9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FBFCE-2205-4B9C-81E5-532E0690D8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731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68A4D-42A7-45F7-9930-00E8DCB48D7E}" type="datetimeFigureOut">
              <a:rPr lang="en-US" smtClean="0"/>
              <a:t>4/12/2025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DD6F49-EBB7-4CCF-97A8-E526BB28BB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193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6584" y="1371600"/>
            <a:ext cx="7498080" cy="2386584"/>
          </a:xfrm>
        </p:spPr>
        <p:txBody>
          <a:bodyPr anchor="b" anchorCtr="0">
            <a:normAutofit/>
          </a:bodyPr>
          <a:lstStyle>
            <a:lvl1pPr algn="ctr">
              <a:defRPr sz="400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60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6584" y="3877056"/>
            <a:ext cx="7498080" cy="1655064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9C50A-1E29-A828-83A2-F81A0DEB3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BC196-262D-4F39-8890-3AC3446557F7}" type="datetime1">
              <a:rPr lang="en-US" smtClean="0"/>
              <a:t>4/12/2025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91671-9C6D-E750-F7E8-AE44B5154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D322A-78C3-879A-7B37-7CD08CEAA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080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47888" y="713232"/>
            <a:ext cx="3364992" cy="3227832"/>
          </a:xfrm>
        </p:spPr>
        <p:txBody>
          <a:bodyPr anchor="t">
            <a:normAutofit/>
          </a:bodyPr>
          <a:lstStyle>
            <a:lvl1pPr algn="l">
              <a:defRPr sz="4000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156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7888" y="4981651"/>
            <a:ext cx="3200400" cy="1163117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C87932-7DAB-7F93-5E51-7AEEA5AC7F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2648" y="713232"/>
            <a:ext cx="7141464" cy="5431536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8593D0-E26E-9163-7495-E2CF2EB8EAF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164C5D-9B48-44BA-A344-0073B49D7F88}" type="datetime1">
              <a:rPr lang="en-US" smtClean="0"/>
              <a:t>4/12/2025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BE3590-F6F7-478E-7072-9BCB01CD964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D9CD61B-36AB-0D81-D61A-B18FA305D31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016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47888" y="713232"/>
            <a:ext cx="3364992" cy="3227832"/>
          </a:xfrm>
        </p:spPr>
        <p:txBody>
          <a:bodyPr anchor="t">
            <a:normAutofit/>
          </a:bodyPr>
          <a:lstStyle>
            <a:lvl1pPr algn="l">
              <a:defRPr sz="4000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156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7888" y="5138927"/>
            <a:ext cx="3200400" cy="119786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C87932-7DAB-7F93-5E51-7AEEA5AC7F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653528" cy="68580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FF974-138E-88CF-9001-1A07C67D1DFD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707624" y="6318504"/>
            <a:ext cx="859536" cy="365760"/>
          </a:xfrm>
        </p:spPr>
        <p:txBody>
          <a:bodyPr/>
          <a:lstStyle/>
          <a:p>
            <a:fld id="{C139A420-CE3C-4200-8C12-93D1D0592160}" type="datetime1">
              <a:rPr lang="en-US" smtClean="0"/>
              <a:t>4/12/2025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0B7E9-D8D3-BC56-A758-6C86B58C0AC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8247888" y="6318504"/>
            <a:ext cx="2459736" cy="36576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A7CD4-7B92-1CD1-A9F0-94B053972CA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503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EDC7D9D-1283-6B64-54B5-FD89101615C8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EF997C6-45BA-9D70-4F2B-18646ED18BF4}"/>
              </a:ext>
            </a:extLst>
          </p:cNvPr>
          <p:cNvGrpSpPr/>
          <p:nvPr userDrawn="1"/>
        </p:nvGrpSpPr>
        <p:grpSpPr>
          <a:xfrm>
            <a:off x="7653528" y="0"/>
            <a:ext cx="4545541" cy="6864720"/>
            <a:chOff x="7760503" y="-18309"/>
            <a:chExt cx="4438566" cy="688302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361B878-507A-54F4-353D-8A4564709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760512" y="-11580"/>
              <a:ext cx="4431490" cy="6876300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ED6592B-585B-C9BE-BC0A-69D474FE3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7760503" y="1713600"/>
              <a:ext cx="4431496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FD94B36-1055-422B-E015-DA352D193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760509" y="-11586"/>
              <a:ext cx="3264743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708E015-EBC5-FF3D-8329-E06867263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6200000">
              <a:off x="6547151" y="1202115"/>
              <a:ext cx="6872341" cy="4431494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2168" y="1371600"/>
            <a:ext cx="3456430" cy="2386584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2167" y="3877056"/>
            <a:ext cx="3456431" cy="165506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C87932-7DAB-7F93-5E51-7AEEA5AC7F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653528" cy="6858000"/>
          </a:xfrm>
          <a:noFill/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5ABF53E-9405-749D-F125-6047BB04130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661902" y="6318504"/>
            <a:ext cx="905257" cy="365760"/>
          </a:xfrm>
        </p:spPr>
        <p:txBody>
          <a:bodyPr/>
          <a:lstStyle/>
          <a:p>
            <a:fld id="{0867F805-6554-4B19-947C-032F0BC7FFEF}" type="datetime1">
              <a:rPr lang="en-US" smtClean="0"/>
              <a:t>4/12/2025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6A16C3B-5387-BF4E-27AA-EA2DEBADE98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8202167" y="6318504"/>
            <a:ext cx="2459736" cy="36576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2506ED1-C024-3620-1DD8-5C1E151E64B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2993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713232"/>
            <a:ext cx="4828032" cy="2953512"/>
          </a:xfrm>
        </p:spPr>
        <p:txBody>
          <a:bodyPr anchor="t">
            <a:normAutofit/>
          </a:bodyPr>
          <a:lstStyle>
            <a:lvl1pPr algn="l">
              <a:defRPr sz="4400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48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4544568"/>
            <a:ext cx="4681728" cy="1591056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C87932-7DAB-7F93-5E51-7AEEA5AC7F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34656" y="0"/>
            <a:ext cx="4654296" cy="68580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0431E1F-9861-6E9A-6FDA-9450A0A9109C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4617720" y="6318504"/>
            <a:ext cx="2153412" cy="365760"/>
          </a:xfrm>
        </p:spPr>
        <p:txBody>
          <a:bodyPr/>
          <a:lstStyle/>
          <a:p>
            <a:fld id="{B179717B-F8EC-4BA3-8160-AE4E76EE0CE6}" type="datetime1">
              <a:rPr lang="en-US" smtClean="0"/>
              <a:t>4/12/2025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98245A6-7E39-43E3-BB93-77F6227560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3C4D8A9-0078-62DC-A293-9B6083ED649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688836" y="6318504"/>
            <a:ext cx="493776" cy="365760"/>
          </a:xfrm>
        </p:spPr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403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02920"/>
            <a:ext cx="5852160" cy="2953512"/>
          </a:xfrm>
        </p:spPr>
        <p:txBody>
          <a:bodyPr anchor="t">
            <a:normAutofit/>
          </a:bodyPr>
          <a:lstStyle>
            <a:lvl1pPr algn="l">
              <a:defRPr sz="5400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48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4544568"/>
            <a:ext cx="4681728" cy="1591056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C87932-7DAB-7F93-5E51-7AEEA5AC7F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34656" y="0"/>
            <a:ext cx="4654296" cy="6858000"/>
          </a:xfrm>
          <a:noFill/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0431E1F-9861-6E9A-6FDA-9450A0A9109C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4617720" y="6318504"/>
            <a:ext cx="2153412" cy="365760"/>
          </a:xfrm>
        </p:spPr>
        <p:txBody>
          <a:bodyPr/>
          <a:lstStyle/>
          <a:p>
            <a:fld id="{B97CBF45-FAE0-4C53-B04C-7DF1B51449DB}" type="datetime1">
              <a:rPr lang="en-US" smtClean="0"/>
              <a:t>4/12/2025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98245A6-7E39-43E3-BB93-77F6227560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3C4D8A9-0078-62DC-A293-9B6083ED649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688836" y="6318504"/>
            <a:ext cx="493776" cy="365760"/>
          </a:xfrm>
        </p:spPr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1789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9A80D3-2272-ED0F-EBF4-34428557569F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F71E75-F7A2-7C1F-EF86-C5186E904883}"/>
              </a:ext>
            </a:extLst>
          </p:cNvPr>
          <p:cNvSpPr/>
          <p:nvPr userDrawn="1"/>
        </p:nvSpPr>
        <p:spPr>
          <a:xfrm>
            <a:off x="-4262" y="0"/>
            <a:ext cx="7547339" cy="6858002"/>
          </a:xfrm>
          <a:prstGeom prst="rect">
            <a:avLst/>
          </a:prstGeom>
          <a:gradFill>
            <a:gsLst>
              <a:gs pos="6000">
                <a:schemeClr val="accent5"/>
              </a:gs>
              <a:gs pos="100000">
                <a:schemeClr val="accent2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B4E0A7-C9D3-8408-2EE0-E46AF38E815F}"/>
              </a:ext>
            </a:extLst>
          </p:cNvPr>
          <p:cNvSpPr/>
          <p:nvPr userDrawn="1"/>
        </p:nvSpPr>
        <p:spPr>
          <a:xfrm rot="10800000">
            <a:off x="-4285" y="-3"/>
            <a:ext cx="7547361" cy="6857999"/>
          </a:xfrm>
          <a:prstGeom prst="rect">
            <a:avLst/>
          </a:prstGeom>
          <a:gradFill>
            <a:gsLst>
              <a:gs pos="43000">
                <a:schemeClr val="accent2">
                  <a:alpha val="0"/>
                </a:schemeClr>
              </a:gs>
              <a:gs pos="100000">
                <a:schemeClr val="accent2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CB42-010B-9ABE-75EF-F502B4A9F42C}"/>
              </a:ext>
            </a:extLst>
          </p:cNvPr>
          <p:cNvSpPr/>
          <p:nvPr userDrawn="1"/>
        </p:nvSpPr>
        <p:spPr>
          <a:xfrm rot="16200000">
            <a:off x="1156173" y="-1160457"/>
            <a:ext cx="5226425" cy="7547338"/>
          </a:xfrm>
          <a:prstGeom prst="rect">
            <a:avLst/>
          </a:prstGeom>
          <a:gradFill>
            <a:gsLst>
              <a:gs pos="50000">
                <a:schemeClr val="accent5">
                  <a:alpha val="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713232"/>
            <a:ext cx="4828032" cy="2953512"/>
          </a:xfrm>
        </p:spPr>
        <p:txBody>
          <a:bodyPr anchor="t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4544568"/>
            <a:ext cx="4681728" cy="1591056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C87932-7DAB-7F93-5E51-7AEEA5AC7F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34656" y="0"/>
            <a:ext cx="4654296" cy="6858000"/>
          </a:xfrm>
          <a:noFill/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0431E1F-9861-6E9A-6FDA-9450A0A9109C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4617720" y="6318504"/>
            <a:ext cx="2153412" cy="365760"/>
          </a:xfrm>
        </p:spPr>
        <p:txBody>
          <a:bodyPr/>
          <a:lstStyle/>
          <a:p>
            <a:fld id="{CD5645A2-ECAE-40B8-8DE1-E5D730275A56}" type="datetime1">
              <a:rPr lang="en-US" smtClean="0"/>
              <a:t>4/12/2025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98245A6-7E39-43E3-BB93-77F6227560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3C4D8A9-0078-62DC-A293-9B6083ED649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688836" y="6318504"/>
            <a:ext cx="493776" cy="365760"/>
          </a:xfrm>
        </p:spPr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0670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9A80D3-2272-ED0F-EBF4-34428557569F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F71E75-F7A2-7C1F-EF86-C5186E904883}"/>
              </a:ext>
            </a:extLst>
          </p:cNvPr>
          <p:cNvSpPr/>
          <p:nvPr userDrawn="1"/>
        </p:nvSpPr>
        <p:spPr>
          <a:xfrm>
            <a:off x="-4262" y="0"/>
            <a:ext cx="7547339" cy="6858002"/>
          </a:xfrm>
          <a:prstGeom prst="rect">
            <a:avLst/>
          </a:prstGeom>
          <a:gradFill>
            <a:gsLst>
              <a:gs pos="6000">
                <a:schemeClr val="accent5"/>
              </a:gs>
              <a:gs pos="100000">
                <a:schemeClr val="accent2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B4E0A7-C9D3-8408-2EE0-E46AF38E815F}"/>
              </a:ext>
            </a:extLst>
          </p:cNvPr>
          <p:cNvSpPr/>
          <p:nvPr userDrawn="1"/>
        </p:nvSpPr>
        <p:spPr>
          <a:xfrm rot="10800000">
            <a:off x="-4285" y="-3"/>
            <a:ext cx="7547361" cy="6857999"/>
          </a:xfrm>
          <a:prstGeom prst="rect">
            <a:avLst/>
          </a:prstGeom>
          <a:gradFill>
            <a:gsLst>
              <a:gs pos="43000">
                <a:schemeClr val="accent2">
                  <a:alpha val="0"/>
                </a:schemeClr>
              </a:gs>
              <a:gs pos="100000">
                <a:schemeClr val="accent2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CB42-010B-9ABE-75EF-F502B4A9F42C}"/>
              </a:ext>
            </a:extLst>
          </p:cNvPr>
          <p:cNvSpPr/>
          <p:nvPr userDrawn="1"/>
        </p:nvSpPr>
        <p:spPr>
          <a:xfrm rot="16200000">
            <a:off x="1156173" y="-1160457"/>
            <a:ext cx="5226425" cy="7547338"/>
          </a:xfrm>
          <a:prstGeom prst="rect">
            <a:avLst/>
          </a:prstGeom>
          <a:gradFill>
            <a:gsLst>
              <a:gs pos="50000">
                <a:schemeClr val="accent5">
                  <a:alpha val="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02920"/>
            <a:ext cx="5852160" cy="2953512"/>
          </a:xfrm>
        </p:spPr>
        <p:txBody>
          <a:bodyPr anchor="t">
            <a:normAutofit/>
          </a:bodyPr>
          <a:lstStyle>
            <a:lvl1pPr algn="l">
              <a:defRPr sz="5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4544568"/>
            <a:ext cx="4681728" cy="1591056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C87932-7DAB-7F93-5E51-7AEEA5AC7F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34656" y="0"/>
            <a:ext cx="4654296" cy="6858000"/>
          </a:xfrm>
          <a:noFill/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0431E1F-9861-6E9A-6FDA-9450A0A9109C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4617720" y="6318504"/>
            <a:ext cx="2153412" cy="365760"/>
          </a:xfrm>
        </p:spPr>
        <p:txBody>
          <a:bodyPr/>
          <a:lstStyle/>
          <a:p>
            <a:fld id="{3A2C4A0A-74BB-48D3-82E0-B117A022E853}" type="datetime1">
              <a:rPr lang="en-US" smtClean="0"/>
              <a:t>4/12/2025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98245A6-7E39-43E3-BB93-77F6227560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3C4D8A9-0078-62DC-A293-9B6083ED649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688836" y="6318504"/>
            <a:ext cx="493776" cy="365760"/>
          </a:xfrm>
        </p:spPr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0422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9A80D3-2272-ED0F-EBF4-34428557569F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C69B239-8070-DF64-FE04-ACD9197C1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23" y="-4329"/>
            <a:ext cx="8129869" cy="6858000"/>
            <a:chOff x="5171844" y="-11586"/>
            <a:chExt cx="7020159" cy="68695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4EDEE76-C142-D245-C6A2-18A09A688352}"/>
                </a:ext>
              </a:extLst>
            </p:cNvPr>
            <p:cNvSpPr/>
            <p:nvPr/>
          </p:nvSpPr>
          <p:spPr>
            <a:xfrm>
              <a:off x="5171848" y="-11580"/>
              <a:ext cx="7020152" cy="686957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2F671C-CDF6-D829-32B5-4D80E6DFBA64}"/>
                </a:ext>
              </a:extLst>
            </p:cNvPr>
            <p:cNvSpPr/>
            <p:nvPr/>
          </p:nvSpPr>
          <p:spPr>
            <a:xfrm rot="10800000">
              <a:off x="6351336" y="876304"/>
              <a:ext cx="5840664" cy="5981696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55058B4-CE97-648C-8EB8-E7B1A44E1965}"/>
                </a:ext>
              </a:extLst>
            </p:cNvPr>
            <p:cNvSpPr/>
            <p:nvPr/>
          </p:nvSpPr>
          <p:spPr>
            <a:xfrm>
              <a:off x="5171844" y="-11586"/>
              <a:ext cx="5171848" cy="6869586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alpha val="70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119DCF0-5715-75D4-82C8-0925E2F5D3DA}"/>
                </a:ext>
              </a:extLst>
            </p:cNvPr>
            <p:cNvSpPr/>
            <p:nvPr/>
          </p:nvSpPr>
          <p:spPr>
            <a:xfrm rot="16200000">
              <a:off x="6042356" y="708353"/>
              <a:ext cx="6869583" cy="5429710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7008" y="1371600"/>
            <a:ext cx="5724144" cy="2386584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3896" y="3877056"/>
            <a:ext cx="5221224" cy="165506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C87932-7DAB-7F93-5E51-7AEEA5AC7F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29743" y="0"/>
            <a:ext cx="4062257" cy="6858000"/>
          </a:xfrm>
          <a:noFill/>
        </p:spPr>
        <p:txBody>
          <a:bodyPr vert="horz" lIns="91440" tIns="45720" rIns="91440" bIns="45720" rtlCol="0"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8B6DE-6BDC-E548-E682-454500FF3909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4922575" y="6318504"/>
            <a:ext cx="2429146" cy="365760"/>
          </a:xfrm>
        </p:spPr>
        <p:txBody>
          <a:bodyPr/>
          <a:lstStyle/>
          <a:p>
            <a:fld id="{EBA9E0FA-5E3B-456C-B190-1C5D6B2D3B56}" type="datetime1">
              <a:rPr lang="en-US" smtClean="0"/>
              <a:t>4/12/2025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D31AD-85B3-91B6-9D78-2DCF5F950D8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86FA7BF-70D2-F141-E2D9-909CA33B724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269426" y="6318504"/>
            <a:ext cx="493776" cy="365760"/>
          </a:xfrm>
        </p:spPr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698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9A80D3-2272-ED0F-EBF4-34428557569F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80067FF-8FC0-5FF9-DC0B-F73EEF801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41200" y="-4329"/>
            <a:ext cx="7750804" cy="6869586"/>
            <a:chOff x="5171844" y="-11586"/>
            <a:chExt cx="7020159" cy="686958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8C4B40F-7B3C-BBFF-36BD-59C859AE7A8E}"/>
                </a:ext>
              </a:extLst>
            </p:cNvPr>
            <p:cNvSpPr/>
            <p:nvPr/>
          </p:nvSpPr>
          <p:spPr>
            <a:xfrm>
              <a:off x="5171848" y="-11580"/>
              <a:ext cx="7020152" cy="686957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8855EC-485E-B4A6-3323-4A3F78E46444}"/>
                </a:ext>
              </a:extLst>
            </p:cNvPr>
            <p:cNvSpPr/>
            <p:nvPr/>
          </p:nvSpPr>
          <p:spPr>
            <a:xfrm rot="10800000">
              <a:off x="6351336" y="876304"/>
              <a:ext cx="5840664" cy="5981696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6394338-785F-15E7-EFAA-ECEDFC5E2476}"/>
                </a:ext>
              </a:extLst>
            </p:cNvPr>
            <p:cNvSpPr/>
            <p:nvPr/>
          </p:nvSpPr>
          <p:spPr>
            <a:xfrm>
              <a:off x="5171844" y="-11586"/>
              <a:ext cx="5171848" cy="6869586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alpha val="70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92A66C2-03D0-73D4-E8EE-985427867816}"/>
                </a:ext>
              </a:extLst>
            </p:cNvPr>
            <p:cNvSpPr/>
            <p:nvPr/>
          </p:nvSpPr>
          <p:spPr>
            <a:xfrm rot="16200000">
              <a:off x="6042356" y="708353"/>
              <a:ext cx="6869583" cy="5429710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77840" y="1371600"/>
            <a:ext cx="5477256" cy="2386584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5584" y="3877056"/>
            <a:ext cx="5001768" cy="1655064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C87932-7DAB-7F93-5E51-7AEEA5AC7F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443984" cy="6858000"/>
          </a:xfrm>
          <a:noFill/>
        </p:spPr>
        <p:txBody>
          <a:bodyPr vert="horz" lIns="91440" tIns="45720" rIns="91440" bIns="45720" rtlCol="0"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D115C9FF-BC61-B8E9-7257-80B103C5BDE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B37448F-3F25-4489-8753-7EA5C022F9A2}" type="datetime1">
              <a:rPr lang="en-US" smtClean="0"/>
              <a:t>4/12/2025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F86D9F8-6602-271B-FE2D-652EC64047C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00600" y="6318504"/>
            <a:ext cx="4096512" cy="36576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D8982DA-3270-78D6-CF26-D0BE324627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5148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26A8AF3-9C41-BBE0-28EC-0967476ECFDF}"/>
              </a:ext>
            </a:extLst>
          </p:cNvPr>
          <p:cNvSpPr/>
          <p:nvPr userDrawn="1"/>
        </p:nvSpPr>
        <p:spPr>
          <a:xfrm rot="5400000">
            <a:off x="7143745" y="1809750"/>
            <a:ext cx="6857999" cy="3238502"/>
          </a:xfrm>
          <a:prstGeom prst="rect">
            <a:avLst/>
          </a:prstGeom>
          <a:gradFill>
            <a:gsLst>
              <a:gs pos="13000">
                <a:schemeClr val="accent2"/>
              </a:gs>
              <a:gs pos="89000">
                <a:schemeClr val="accent5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B5494F-44E1-934B-42F4-366544A10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452414" y="3120964"/>
            <a:ext cx="4235570" cy="3238501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58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92EA34-13CC-54C1-DE3D-4F1D5D55C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2093976"/>
            <a:ext cx="6528816" cy="4178808"/>
          </a:xfrm>
        </p:spPr>
        <p:txBody>
          <a:bodyPr anchor="b">
            <a:normAutofit/>
          </a:bodyPr>
          <a:lstStyle>
            <a:lvl1pPr>
              <a:defRPr sz="6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C7299-89AC-DB5B-B75E-E02A0040A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557784"/>
            <a:ext cx="6391656" cy="11430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0B7FB-87C0-3079-19C7-6CED626707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48402" y="6318504"/>
            <a:ext cx="2618758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73707AF-9529-47F7-B62D-6915739C4D1C}" type="datetime1">
              <a:rPr lang="en-US" smtClean="0"/>
              <a:t>4/12/2025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99D9E-BE0F-5E13-5AB3-CAABD5890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498B2-725B-65BA-9E95-1CC3CE008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594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0FABB9A-1B5B-9306-B7B9-58E4E5E4EE0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F155489-796B-CDF9-06C2-583941E589F7}"/>
              </a:ext>
            </a:extLst>
          </p:cNvPr>
          <p:cNvGrpSpPr/>
          <p:nvPr userDrawn="1"/>
        </p:nvGrpSpPr>
        <p:grpSpPr>
          <a:xfrm>
            <a:off x="0" y="0"/>
            <a:ext cx="12192000" cy="6867144"/>
            <a:chOff x="0" y="-7622"/>
            <a:chExt cx="12192000" cy="689498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F31A197-F740-DCA2-902E-29B890C31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0" y="-7621"/>
              <a:ext cx="12192000" cy="6887364"/>
            </a:xfrm>
            <a:prstGeom prst="rect">
              <a:avLst/>
            </a:prstGeom>
            <a:gradFill>
              <a:gsLst>
                <a:gs pos="8000">
                  <a:schemeClr val="accent5"/>
                </a:gs>
                <a:gs pos="100000">
                  <a:schemeClr val="accent2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C02513-E6E5-DFFD-29B1-02BE448BA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99" y="0"/>
              <a:ext cx="8216919" cy="688736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alpha val="79000"/>
                  </a:schemeClr>
                </a:gs>
                <a:gs pos="40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9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FE184C5-789F-C980-F425-AF26045C8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739978" y="-7622"/>
              <a:ext cx="8451623" cy="6887367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  <a:alpha val="67000"/>
                  </a:schemeClr>
                </a:gs>
                <a:gs pos="60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E6801FB-115C-F074-E428-F4A4A588B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9127281" y="7060"/>
              <a:ext cx="3064320" cy="687268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88000"/>
                  </a:schemeClr>
                </a:gs>
                <a:gs pos="56000">
                  <a:schemeClr val="accent2">
                    <a:alpha val="0"/>
                  </a:schemeClr>
                </a:gs>
              </a:gsLst>
              <a:lin ang="1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6584" y="1371600"/>
            <a:ext cx="7498080" cy="2386584"/>
          </a:xfrm>
        </p:spPr>
        <p:txBody>
          <a:bodyPr anchor="b" anchorCtr="0">
            <a:normAutofit/>
          </a:bodyPr>
          <a:lstStyle>
            <a:lvl1pPr algn="ctr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6584" y="3877056"/>
            <a:ext cx="7498080" cy="1655064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6BEF7-236A-87FA-F0D9-F4515D813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3A549-ED82-4E4F-ADAD-08AACE545DDC}" type="datetime1">
              <a:rPr lang="en-US" smtClean="0"/>
              <a:t>4/12/2025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0F5B7-78E6-2702-0F8C-122F4D21C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9C8F0-DE20-1DBB-6A42-CBFFAE1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2964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2EA34-13CC-54C1-DE3D-4F1D5D55C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2093976"/>
            <a:ext cx="6528816" cy="4178808"/>
          </a:xfrm>
        </p:spPr>
        <p:txBody>
          <a:bodyPr anchor="b">
            <a:normAutofit/>
          </a:bodyPr>
          <a:lstStyle>
            <a:lvl1pPr>
              <a:defRPr sz="6600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27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C7299-89AC-DB5B-B75E-E02A0040A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557784"/>
            <a:ext cx="6391656" cy="11430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97286-C615-453F-E284-B5C22987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95D7A-1922-450E-8872-62F5AF426944}" type="datetime1">
              <a:rPr lang="en-US" smtClean="0"/>
              <a:t>4/12/2025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F8ECD-BC5C-69B8-45CB-D6C697E80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721B8-1357-D164-0082-D2B50441B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4567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F65FF0-EE88-E48A-1552-AF2B228EAD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D93006-CD9A-ACB8-4DFF-755585BD51C6}"/>
              </a:ext>
            </a:extLst>
          </p:cNvPr>
          <p:cNvSpPr/>
          <p:nvPr userDrawn="1"/>
        </p:nvSpPr>
        <p:spPr>
          <a:xfrm rot="5400000" flipH="1" flipV="1">
            <a:off x="2662822" y="-2671180"/>
            <a:ext cx="6866356" cy="12192001"/>
          </a:xfrm>
          <a:prstGeom prst="rect">
            <a:avLst/>
          </a:prstGeom>
          <a:gradFill>
            <a:gsLst>
              <a:gs pos="13000">
                <a:schemeClr val="accent2"/>
              </a:gs>
              <a:gs pos="100000">
                <a:schemeClr val="accent5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71B6E1-2B98-87C0-C97D-DC19E754324D}"/>
              </a:ext>
            </a:extLst>
          </p:cNvPr>
          <p:cNvSpPr/>
          <p:nvPr userDrawn="1"/>
        </p:nvSpPr>
        <p:spPr>
          <a:xfrm rot="16200000" flipH="1" flipV="1">
            <a:off x="2144989" y="-2153344"/>
            <a:ext cx="5473326" cy="976330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alpha val="68000"/>
                </a:schemeClr>
              </a:gs>
              <a:gs pos="45000">
                <a:schemeClr val="accent5">
                  <a:lumMod val="60000"/>
                  <a:lumOff val="40000"/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5B8330-0A40-6340-3205-86A38459537F}"/>
              </a:ext>
            </a:extLst>
          </p:cNvPr>
          <p:cNvSpPr/>
          <p:nvPr userDrawn="1"/>
        </p:nvSpPr>
        <p:spPr>
          <a:xfrm flipV="1">
            <a:off x="1031672" y="2962966"/>
            <a:ext cx="11160328" cy="3895034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42000">
                <a:schemeClr val="accent5">
                  <a:alpha val="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413373-13C5-71D9-C45A-699B0F4513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 flipV="1">
            <a:off x="1233479" y="361145"/>
            <a:ext cx="5263375" cy="7730333"/>
          </a:xfrm>
          <a:prstGeom prst="rect">
            <a:avLst/>
          </a:prstGeom>
          <a:gradFill flip="none" rotWithShape="1">
            <a:gsLst>
              <a:gs pos="8000">
                <a:schemeClr val="accent2">
                  <a:lumMod val="75000"/>
                </a:schemeClr>
              </a:gs>
              <a:gs pos="50000">
                <a:schemeClr val="accent2">
                  <a:alpha val="0"/>
                </a:schemeClr>
              </a:gs>
            </a:gsLst>
            <a:lin ang="18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92EA34-13CC-54C1-DE3D-4F1D5D55C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2093976"/>
            <a:ext cx="6528816" cy="4178808"/>
          </a:xfrm>
        </p:spPr>
        <p:txBody>
          <a:bodyPr anchor="b">
            <a:normAutofit/>
          </a:bodyPr>
          <a:lstStyle>
            <a:lvl1pPr>
              <a:defRPr sz="6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C7299-89AC-DB5B-B75E-E02A0040A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557784"/>
            <a:ext cx="6391656" cy="11430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8CEB89B-6066-557A-EBEC-18307AC24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61AD-546C-4AAE-A736-53670D5C542A}" type="datetime1">
              <a:rPr lang="en-US" smtClean="0"/>
              <a:t>4/12/2025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3B3753E-6E60-F731-58BF-7C4D0497E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2114D5C-BE8D-24C7-4A79-C0C28376A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4145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B93086-0808-B114-0740-521B359C1A9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E08038D-9EFE-3356-C148-EC8143338DF0}"/>
              </a:ext>
            </a:extLst>
          </p:cNvPr>
          <p:cNvGrpSpPr/>
          <p:nvPr userDrawn="1"/>
        </p:nvGrpSpPr>
        <p:grpSpPr>
          <a:xfrm>
            <a:off x="0" y="-14248"/>
            <a:ext cx="12192000" cy="6894986"/>
            <a:chOff x="0" y="-7622"/>
            <a:chExt cx="12192000" cy="689498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9F9C2B1-B11B-9A2B-67A4-122E2DA327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0" y="-7621"/>
              <a:ext cx="12192000" cy="6887364"/>
            </a:xfrm>
            <a:prstGeom prst="rect">
              <a:avLst/>
            </a:prstGeom>
            <a:gradFill>
              <a:gsLst>
                <a:gs pos="8000">
                  <a:schemeClr val="accent5"/>
                </a:gs>
                <a:gs pos="100000">
                  <a:schemeClr val="accent2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4AA54FE-841B-0347-5AD3-562968E9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99" y="0"/>
              <a:ext cx="8216919" cy="688736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alpha val="79000"/>
                  </a:schemeClr>
                </a:gs>
                <a:gs pos="40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9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D25D360-3248-FA35-87B0-2A8DBEDC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739978" y="-7622"/>
              <a:ext cx="8451623" cy="6887367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  <a:alpha val="67000"/>
                  </a:schemeClr>
                </a:gs>
                <a:gs pos="60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2A1D086-3B99-A3A2-B648-280F1AB4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9127281" y="7060"/>
              <a:ext cx="3064320" cy="687268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58000"/>
                  </a:schemeClr>
                </a:gs>
                <a:gs pos="41000">
                  <a:schemeClr val="accent2">
                    <a:alpha val="0"/>
                  </a:schemeClr>
                </a:gs>
              </a:gsLst>
              <a:lin ang="1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484632"/>
            <a:ext cx="10085832" cy="1161288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13832" y="2432304"/>
            <a:ext cx="6053328" cy="3858768"/>
          </a:xfrm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buFont typeface="+mj-lt"/>
              <a:buAutoNum type="arabicPeriod"/>
              <a:defRPr lang="en-US" sz="2000" dirty="0"/>
            </a:lvl1pPr>
            <a:lvl2pPr marL="571500" indent="-342900">
              <a:buFont typeface="+mj-lt"/>
              <a:buAutoNum type="arabicPeriod"/>
              <a:defRPr lang="en-US" sz="1800" dirty="0"/>
            </a:lvl2pPr>
            <a:lvl3pPr marL="800100" indent="-342900">
              <a:buFont typeface="+mj-lt"/>
              <a:buAutoNum type="arabicPeriod"/>
              <a:defRPr lang="en-US" sz="1600" dirty="0"/>
            </a:lvl3pPr>
            <a:lvl4pPr>
              <a:buFont typeface="+mj-lt"/>
              <a:buAutoNum type="arabicPeriod"/>
              <a:defRPr lang="en-US" sz="1400" dirty="0"/>
            </a:lvl4pPr>
            <a:lvl5pPr>
              <a:buFont typeface="+mj-lt"/>
              <a:buAutoNum type="arabicPeriod"/>
              <a:defRPr lang="en-US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3B19A28-AC79-CF20-C703-D6B27C01698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0556115-5F08-48BB-9AAD-5F98DFFE9348}" type="datetime1">
              <a:rPr lang="en-US" smtClean="0"/>
              <a:t>4/12/2025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E554EC-D104-642A-5E42-E4CFB243523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23A16-5291-F71A-D460-81EE611EA8B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562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484632"/>
            <a:ext cx="10085832" cy="1161288"/>
          </a:xfrm>
          <a:noFill/>
        </p:spPr>
        <p:txBody>
          <a:bodyPr anchor="t">
            <a:normAutofit/>
          </a:bodyPr>
          <a:lstStyle>
            <a:lvl1pPr>
              <a:defRPr sz="6600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120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13832" y="2432304"/>
            <a:ext cx="6053328" cy="3858768"/>
          </a:xfrm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buFont typeface="+mj-lt"/>
              <a:buAutoNum type="arabicPeriod"/>
              <a:defRPr lang="en-US" sz="2000" dirty="0"/>
            </a:lvl1pPr>
            <a:lvl2pPr marL="571500" indent="-342900">
              <a:buFont typeface="+mj-lt"/>
              <a:buAutoNum type="arabicPeriod"/>
              <a:defRPr lang="en-US" sz="1800" dirty="0"/>
            </a:lvl2pPr>
            <a:lvl3pPr marL="800100" indent="-342900">
              <a:buFont typeface="+mj-lt"/>
              <a:buAutoNum type="arabicPeriod"/>
              <a:defRPr lang="en-US" sz="1600" dirty="0"/>
            </a:lvl3pPr>
            <a:lvl4pPr>
              <a:buFont typeface="+mj-lt"/>
              <a:buAutoNum type="arabicPeriod"/>
              <a:defRPr lang="en-US" sz="1400" dirty="0"/>
            </a:lvl4pPr>
            <a:lvl5pPr>
              <a:buFont typeface="+mj-lt"/>
              <a:buAutoNum type="arabicPeriod"/>
              <a:defRPr lang="en-US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3B19A28-AC79-CF20-C703-D6B27C01698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9BDF5DD-FC76-422E-90E7-591B5FA5BB25}" type="datetime1">
              <a:rPr lang="en-US" smtClean="0"/>
              <a:t>4/12/2025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E554EC-D104-642A-5E42-E4CFB243523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23A16-5291-F71A-D460-81EE611EA8B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9146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2404872"/>
            <a:ext cx="4389120" cy="1865376"/>
          </a:xfrm>
          <a:noFill/>
        </p:spPr>
        <p:txBody>
          <a:bodyPr anchor="ctr">
            <a:normAutofit/>
          </a:bodyPr>
          <a:lstStyle>
            <a:lvl1pPr algn="ctr">
              <a:defRPr sz="6600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120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37376" y="877824"/>
            <a:ext cx="5129784" cy="5102352"/>
          </a:xfrm>
        </p:spPr>
        <p:txBody>
          <a:bodyPr vert="horz" lIns="91440" tIns="45720" rIns="91440" bIns="45720" rtlCol="0" anchor="ctr">
            <a:normAutofit/>
          </a:bodyPr>
          <a:lstStyle>
            <a:lvl1pPr marL="457200" indent="-457200">
              <a:buFont typeface="+mj-lt"/>
              <a:buAutoNum type="arabicPeriod"/>
              <a:defRPr lang="en-US" sz="2000" dirty="0"/>
            </a:lvl1pPr>
            <a:lvl2pPr marL="571500" indent="-342900">
              <a:buFont typeface="+mj-lt"/>
              <a:buAutoNum type="arabicPeriod"/>
              <a:defRPr lang="en-US" sz="1800" dirty="0"/>
            </a:lvl2pPr>
            <a:lvl3pPr marL="800100" indent="-342900">
              <a:buFont typeface="+mj-lt"/>
              <a:buAutoNum type="arabicPeriod"/>
              <a:defRPr lang="en-US" sz="1600" dirty="0"/>
            </a:lvl3pPr>
            <a:lvl4pPr>
              <a:buFont typeface="+mj-lt"/>
              <a:buAutoNum type="arabicPeriod"/>
              <a:defRPr lang="en-US" sz="1400" dirty="0"/>
            </a:lvl4pPr>
            <a:lvl5pPr>
              <a:buFont typeface="+mj-lt"/>
              <a:buAutoNum type="arabicPeriod"/>
              <a:defRPr lang="en-US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3B19A28-AC79-CF20-C703-D6B27C01698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2906DB8-BA34-4A62-87EF-F70F9F53B178}" type="datetime1">
              <a:rPr lang="en-US" smtClean="0"/>
              <a:t>4/12/2025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E554EC-D104-642A-5E42-E4CFB243523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23A16-5291-F71A-D460-81EE611EA8B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9338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DF4C684-CDD4-5CA8-12DC-BB0C4BFE2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4329"/>
            <a:ext cx="5056093" cy="6869586"/>
            <a:chOff x="5171844" y="-11586"/>
            <a:chExt cx="7020159" cy="68695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6ECDBF0-A1F0-37B6-C87A-8687287F7950}"/>
                </a:ext>
              </a:extLst>
            </p:cNvPr>
            <p:cNvSpPr/>
            <p:nvPr/>
          </p:nvSpPr>
          <p:spPr>
            <a:xfrm>
              <a:off x="5171848" y="-11580"/>
              <a:ext cx="7020152" cy="686957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60F90E0-14F7-6838-2C0A-149459C1D143}"/>
                </a:ext>
              </a:extLst>
            </p:cNvPr>
            <p:cNvSpPr/>
            <p:nvPr/>
          </p:nvSpPr>
          <p:spPr>
            <a:xfrm rot="10800000">
              <a:off x="6351336" y="876304"/>
              <a:ext cx="5840664" cy="5981696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578B55F-B3C4-0B70-7EAE-5FBFD3308543}"/>
                </a:ext>
              </a:extLst>
            </p:cNvPr>
            <p:cNvSpPr/>
            <p:nvPr/>
          </p:nvSpPr>
          <p:spPr>
            <a:xfrm>
              <a:off x="5171844" y="-11586"/>
              <a:ext cx="5171848" cy="6869586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alpha val="70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FFBDE35-AEB9-6AFE-BC7A-79FEFBB51D0A}"/>
                </a:ext>
              </a:extLst>
            </p:cNvPr>
            <p:cNvSpPr/>
            <p:nvPr/>
          </p:nvSpPr>
          <p:spPr>
            <a:xfrm rot="16200000">
              <a:off x="6042356" y="708353"/>
              <a:ext cx="6869583" cy="5429710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68" y="2103120"/>
            <a:ext cx="3666744" cy="2624328"/>
          </a:xfrm>
          <a:noFill/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7702" y="877824"/>
            <a:ext cx="5509458" cy="5102352"/>
          </a:xfrm>
        </p:spPr>
        <p:txBody>
          <a:bodyPr vert="horz" lIns="91440" tIns="45720" rIns="91440" bIns="45720" rtlCol="0" anchor="ctr">
            <a:normAutofit/>
          </a:bodyPr>
          <a:lstStyle>
            <a:lvl1pPr marL="457200" indent="-457200">
              <a:buFont typeface="+mj-lt"/>
              <a:buAutoNum type="arabicPeriod"/>
              <a:defRPr lang="en-US" sz="2000" dirty="0"/>
            </a:lvl1pPr>
            <a:lvl2pPr marL="571500" indent="-342900">
              <a:buFont typeface="+mj-lt"/>
              <a:buAutoNum type="arabicPeriod"/>
              <a:defRPr lang="en-US" sz="1800" dirty="0"/>
            </a:lvl2pPr>
            <a:lvl3pPr marL="800100" indent="-342900">
              <a:buFont typeface="+mj-lt"/>
              <a:buAutoNum type="arabicPeriod"/>
              <a:defRPr lang="en-US" sz="1600" dirty="0"/>
            </a:lvl3pPr>
            <a:lvl4pPr>
              <a:buFont typeface="+mj-lt"/>
              <a:buAutoNum type="arabicPeriod"/>
              <a:defRPr lang="en-US" sz="1400" dirty="0"/>
            </a:lvl4pPr>
            <a:lvl5pPr>
              <a:buFont typeface="+mj-lt"/>
              <a:buAutoNum type="arabicPeriod"/>
              <a:defRPr lang="en-US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3B19A28-AC79-CF20-C703-D6B27C01698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F1DB633-1864-45A5-BE51-B3688A1CEEA6}" type="datetime1">
              <a:rPr lang="en-US" smtClean="0"/>
              <a:t>4/12/2025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E554EC-D104-642A-5E42-E4CFB243523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23A16-5291-F71A-D460-81EE611EA8B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1535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1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" y="151598"/>
            <a:ext cx="11924209" cy="528186"/>
          </a:xfrm>
        </p:spPr>
        <p:txBody>
          <a:bodyPr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" y="776036"/>
            <a:ext cx="11924209" cy="5676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E564ED-1140-B258-F708-E601B50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13496" y="6428232"/>
            <a:ext cx="3136392" cy="365760"/>
          </a:xfrm>
        </p:spPr>
        <p:txBody>
          <a:bodyPr/>
          <a:lstStyle/>
          <a:p>
            <a:fld id="{8B8EDBE7-C3AC-430B-8587-7F2E5726E52E}" type="datetime1">
              <a:rPr lang="en-US" smtClean="0"/>
              <a:t>4/12/2025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CCB5D3-F8A8-B378-C9B4-F29E362AA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" y="6428232"/>
            <a:ext cx="4096512" cy="365760"/>
          </a:xfr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C639C5-351B-0FC9-E095-59AEDE479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7592" y="6428232"/>
            <a:ext cx="493776" cy="365760"/>
          </a:xfrm>
        </p:spPr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1269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-1325880"/>
            <a:ext cx="10515600" cy="132588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" y="329450"/>
            <a:ext cx="11924209" cy="6199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7C7208-6A52-7A25-6DD4-1FD469860C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13496" y="6428232"/>
            <a:ext cx="3136392" cy="365760"/>
          </a:xfrm>
        </p:spPr>
        <p:txBody>
          <a:bodyPr/>
          <a:lstStyle/>
          <a:p>
            <a:fld id="{351671B4-782F-4447-B688-3F2572BC7CBC}" type="datetime1">
              <a:rPr lang="en-US" smtClean="0"/>
              <a:t>4/12/2025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38BE8E-E715-EF15-B47B-2556DB436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" y="6428232"/>
            <a:ext cx="4096512" cy="365760"/>
          </a:xfr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AA76D9-9C8C-6ADE-22D5-391B00D01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7592" y="6428232"/>
            <a:ext cx="493776" cy="365760"/>
          </a:xfrm>
        </p:spPr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9130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1362455"/>
            <a:ext cx="10954512" cy="49560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2C5F7B-97CA-C06C-A155-E4BC307DB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F065F-039D-47CE-A441-ACC369394919}" type="datetime1">
              <a:rPr lang="en-US" smtClean="0"/>
              <a:t>4/12/2025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EDC843-90AD-36D3-6615-3505603F8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324737-C1DF-CE60-245E-385E02AC2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EACE7F8-A7D9-2E2C-2B0B-0DB8D7168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0" y="6743026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B768309-21D1-59BA-F479-9F846B9A0FB2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3D94F90-5391-9976-036B-C34C2C30448C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40810853-0A5D-8160-9DA1-63FCF890E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02920"/>
            <a:ext cx="10966704" cy="722375"/>
          </a:xfrm>
        </p:spPr>
        <p:txBody>
          <a:bodyPr anchor="t">
            <a:normAutofit/>
          </a:bodyPr>
          <a:lstStyle>
            <a:lvl1pPr algn="l">
              <a:defRPr sz="3200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48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2030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496" y="2020824"/>
            <a:ext cx="4160520" cy="2825496"/>
          </a:xfrm>
        </p:spPr>
        <p:txBody>
          <a:bodyPr anchor="t">
            <a:normAutofit/>
          </a:bodyPr>
          <a:lstStyle>
            <a:lvl1pPr>
              <a:defRPr sz="400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138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633F00-464B-3088-812A-40496FD102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37376" y="2020824"/>
            <a:ext cx="3959352" cy="26974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dirty="0"/>
            </a:lvl1pPr>
            <a:lvl2pPr marL="228600" indent="0">
              <a:buNone/>
              <a:defRPr lang="en-US" dirty="0"/>
            </a:lvl2pPr>
            <a:lvl3pPr marL="457200" indent="0">
              <a:buNone/>
              <a:defRPr lang="en-US" dirty="0"/>
            </a:lvl3pPr>
            <a:lvl4pPr marL="685800" indent="0">
              <a:buNone/>
              <a:defRPr lang="en-US" dirty="0"/>
            </a:lvl4pPr>
            <a:lvl5pPr marL="914400" indent="0">
              <a:buNone/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CE855AC-5F95-123D-E0A1-CBD75D8FD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0" y="6743026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A6A854-7BA6-35FC-898F-37F3BC10E5DB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455EF75-521C-7F12-2397-68B6128751E8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36A82C16-EB1A-4294-103B-715F071E5A3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5503810-521B-4F6A-82F3-8A18F7757300}" type="datetime1">
              <a:rPr lang="en-US" smtClean="0"/>
              <a:t>4/12/2025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F09CF825-511F-35F8-E0EC-636033ED43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27EA83B-52EA-A0B8-E2E8-C9D1FE273B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741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429768"/>
            <a:ext cx="9336024" cy="3776472"/>
          </a:xfrm>
        </p:spPr>
        <p:txBody>
          <a:bodyPr anchor="t">
            <a:normAutofit/>
          </a:bodyPr>
          <a:lstStyle>
            <a:lvl1pPr algn="l">
              <a:defRPr sz="800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60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4663440"/>
            <a:ext cx="6903720" cy="1344168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54691-E40E-1B02-C9B2-FD70013E0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73F61-A26C-41D8-B94B-A445EA8C9A20}" type="datetime1">
              <a:rPr lang="en-US" smtClean="0"/>
              <a:t>4/12/2025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AE0C5-AA7D-C4A0-BB09-3D328C852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66BF4-6BB2-066C-5243-2D5CF17BA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992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27A4A75-9DCC-64BE-C73B-DDE95F1E0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V="1">
            <a:off x="12068340" y="0"/>
            <a:ext cx="123362" cy="6858000"/>
            <a:chOff x="12068638" y="0"/>
            <a:chExt cx="123362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3EC4C90-6BC4-5324-A9CC-84F1C52A76E7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E7E4CE7-DDE9-B121-006C-B1EA3E457780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496" y="2020824"/>
            <a:ext cx="4160520" cy="2825496"/>
          </a:xfrm>
        </p:spPr>
        <p:txBody>
          <a:bodyPr anchor="ctr">
            <a:normAutofit/>
          </a:bodyPr>
          <a:lstStyle>
            <a:lvl1pPr algn="r">
              <a:defRPr sz="400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138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633F00-464B-3088-812A-40496FD102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37376" y="2020824"/>
            <a:ext cx="3959352" cy="269748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dirty="0"/>
            </a:lvl1pPr>
            <a:lvl2pPr marL="228600" indent="0">
              <a:buNone/>
              <a:defRPr lang="en-US" dirty="0"/>
            </a:lvl2pPr>
            <a:lvl3pPr marL="457200" indent="0">
              <a:buNone/>
              <a:defRPr lang="en-US" dirty="0"/>
            </a:lvl3pPr>
            <a:lvl4pPr marL="685800" indent="0">
              <a:buNone/>
              <a:defRPr lang="en-US" dirty="0"/>
            </a:lvl4pPr>
            <a:lvl5pPr marL="914400" indent="0">
              <a:buNone/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36A82C16-EB1A-4294-103B-715F071E5A3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D27F6DE-0F73-4A00-B281-72521CF83CCF}" type="datetime1">
              <a:rPr lang="en-US" smtClean="0"/>
              <a:t>4/12/2025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F09CF825-511F-35F8-E0EC-636033ED43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27EA83B-52EA-A0B8-E2E8-C9D1FE273B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0356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552" y="2048256"/>
            <a:ext cx="3813048" cy="353872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2D62A0-8127-CE86-0633-0D65E1E136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75960" y="2048256"/>
            <a:ext cx="5047488" cy="353872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1F2EAD-3327-FA60-8B7F-6CBBD02C3F0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FA512FF-0A37-4AC0-A33C-28A4AE10005D}" type="datetime1">
              <a:rPr lang="en-US" smtClean="0"/>
              <a:t>4/12/2025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7CB2298-A12A-D380-ED4F-AD870434F23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3D4A7C-9E9E-96BC-68B8-3F92C9B3B40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4537F0-59D7-5CF5-65CE-33DFA62B3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0" y="6743026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7EFD035-FCE9-275A-5EEF-94FC6583E39A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DFF3E46-4915-D511-DDA5-9451667C3C81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075640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0675FE4-1839-CB8F-7574-8FBCED970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0" y="6743026"/>
            <a:ext cx="12207200" cy="123363"/>
            <a:chOff x="-5025" y="6737718"/>
            <a:chExt cx="12207200" cy="12336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C309010-BB96-4CE9-3A39-43FA59198DD0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2D5C3E8-4075-EEED-D3DC-B1B0DCD9F940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170432"/>
            <a:ext cx="4251960" cy="3227832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B4667A-FE47-8556-FD3A-55FDBA801D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96712" y="1170432"/>
            <a:ext cx="5687568" cy="470916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5C79459-C978-FF61-F7FC-DC5D1F17017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5A675E8-8398-4EC3-B1DB-2C04007992A6}" type="datetime1">
              <a:rPr lang="en-US" smtClean="0"/>
              <a:t>4/12/2025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A089F15-F7A9-6130-79CF-D853C6B4B74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FFBCCE1-48C7-7734-891D-F4664CC97B6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5867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0675FE4-1839-CB8F-7574-8FBCED970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0" y="6743026"/>
            <a:ext cx="12207200" cy="123363"/>
            <a:chOff x="-5025" y="6737718"/>
            <a:chExt cx="12207200" cy="12336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C309010-BB96-4CE9-3A39-43FA59198DD0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2D5C3E8-4075-EEED-D3DC-B1B0DCD9F940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" y="722376"/>
            <a:ext cx="7214616" cy="1280160"/>
          </a:xfrm>
        </p:spPr>
        <p:txBody>
          <a:bodyPr anchor="t">
            <a:normAutofit/>
          </a:bodyPr>
          <a:lstStyle>
            <a:lvl1pPr>
              <a:defRPr sz="400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13800000" scaled="0"/>
                </a:gradFill>
              </a:defRPr>
            </a:lvl1pPr>
          </a:lstStyle>
          <a:p>
            <a:r>
              <a:rPr lang="en-US" dirty="0"/>
              <a:t>Click to edit Master title style – alternate Medium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B4667A-FE47-8556-FD3A-55FDBA801D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922776" y="2240280"/>
            <a:ext cx="7349947" cy="372160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5C79459-C978-FF61-F7FC-DC5D1F17017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9801E1B-EFD3-4163-8A33-67DA8A464112}" type="datetime1">
              <a:rPr lang="en-US" smtClean="0"/>
              <a:t>4/12/2025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A089F15-F7A9-6130-79CF-D853C6B4B74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FFBCCE1-48C7-7734-891D-F4664CC97B6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4001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40080"/>
            <a:ext cx="4215384" cy="3136392"/>
          </a:xfrm>
        </p:spPr>
        <p:txBody>
          <a:bodyPr anchor="t">
            <a:normAutofit/>
          </a:bodyPr>
          <a:lstStyle>
            <a:lvl1pPr>
              <a:defRPr sz="320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138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F072A2-EBC7-B7EA-DA98-BAC0AA46E7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68696" y="640080"/>
            <a:ext cx="5998464" cy="569671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602332-ECCE-37C9-0CA1-1743D107C8E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0955A0-7C44-4DF3-B90F-B92A347DEB39}" type="datetime1">
              <a:rPr lang="en-US" smtClean="0"/>
              <a:t>4/12/2025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8E192A-D6F1-1585-7133-0041C85402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37B541-595D-1700-6A76-9AF7590B18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A83600-30C4-2F21-93C5-D07537A39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0" y="6743026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A1F9F49-F979-53D6-3ED8-352816078D4C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4745F95-9BA3-B7A5-F004-E2BB1CFFE2F8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335543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604B371-347D-80EC-2C2C-C69CD2EF7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V="1">
            <a:off x="12068340" y="0"/>
            <a:ext cx="123362" cy="6858000"/>
            <a:chOff x="12068638" y="0"/>
            <a:chExt cx="123362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F227FEA-4B4B-3484-7267-B7BD65A4E9BF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3530AA-F724-4235-0FDF-84595FCBFBC1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" y="621792"/>
            <a:ext cx="10872216" cy="749808"/>
          </a:xfrm>
        </p:spPr>
        <p:txBody>
          <a:bodyPr anchor="ctr">
            <a:normAutofit/>
          </a:bodyPr>
          <a:lstStyle>
            <a:lvl1pPr>
              <a:defRPr sz="320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13800000" scaled="0"/>
                </a:gradFill>
              </a:defRPr>
            </a:lvl1pPr>
          </a:lstStyle>
          <a:p>
            <a:r>
              <a:rPr lang="en-US" dirty="0"/>
              <a:t>Click to edit Master title style – alternate Large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F072A2-EBC7-B7EA-DA98-BAC0AA46E7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49424" y="1591056"/>
            <a:ext cx="7772400" cy="43891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602332-ECCE-37C9-0CA1-1743D107C8E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ED2AC62-5EFE-4C62-A6FD-2F23820B8955}" type="datetime1">
              <a:rPr lang="en-US" smtClean="0"/>
              <a:t>4/12/2025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8E192A-D6F1-1585-7133-0041C85402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37B541-595D-1700-6A76-9AF7590B18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86753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05F4066-9F01-B79C-2223-238EF4D5A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0" y="6743026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83C8600-7288-5643-6828-817DB1C8A609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C1145E3-88BC-F91E-B01F-5375FC4A04DC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" y="274320"/>
            <a:ext cx="10872216" cy="987552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 – alternate Large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F072A2-EBC7-B7EA-DA98-BAC0AA46E7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49424" y="1591056"/>
            <a:ext cx="7772400" cy="43891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602332-ECCE-37C9-0CA1-1743D107C8E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5E6F8B3-4A05-4179-A0FD-A4EA97011587}" type="datetime1">
              <a:rPr lang="en-US" smtClean="0"/>
              <a:t>4/12/2025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8E192A-D6F1-1585-7133-0041C85402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37B541-595D-1700-6A76-9AF7590B18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25281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C1155E4-5659-692F-6CDC-095E555AF698}"/>
              </a:ext>
            </a:extLst>
          </p:cNvPr>
          <p:cNvSpPr/>
          <p:nvPr userDrawn="1"/>
        </p:nvSpPr>
        <p:spPr>
          <a:xfrm rot="5400000" flipH="1">
            <a:off x="5175902" y="-5175894"/>
            <a:ext cx="1855397" cy="12207199"/>
          </a:xfrm>
          <a:prstGeom prst="rect">
            <a:avLst/>
          </a:prstGeom>
          <a:gradFill>
            <a:gsLst>
              <a:gs pos="0">
                <a:schemeClr val="accent5"/>
              </a:gs>
              <a:gs pos="90000">
                <a:schemeClr val="accent2"/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8AFD6F-0EAD-ADCF-CB9A-AB74C59048E1}"/>
              </a:ext>
            </a:extLst>
          </p:cNvPr>
          <p:cNvSpPr/>
          <p:nvPr userDrawn="1"/>
        </p:nvSpPr>
        <p:spPr>
          <a:xfrm rot="16200000">
            <a:off x="6635246" y="-3716556"/>
            <a:ext cx="1855397" cy="9288510"/>
          </a:xfrm>
          <a:prstGeom prst="rect">
            <a:avLst/>
          </a:prstGeom>
          <a:gradFill>
            <a:gsLst>
              <a:gs pos="45000">
                <a:schemeClr val="accent5">
                  <a:alpha val="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" y="310896"/>
            <a:ext cx="10872216" cy="1225296"/>
          </a:xfrm>
        </p:spPr>
        <p:txBody>
          <a:bodyPr anchor="ctr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 – alternate Large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F072A2-EBC7-B7EA-DA98-BAC0AA46E7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49424" y="2313432"/>
            <a:ext cx="8732520" cy="389534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602332-ECCE-37C9-0CA1-1743D107C8E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BB3E219-58D5-409F-9DFA-AB05004BBFB2}" type="datetime1">
              <a:rPr lang="en-US" smtClean="0"/>
              <a:t>4/12/2025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8E192A-D6F1-1585-7133-0041C85402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37B541-595D-1700-6A76-9AF7590B18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37679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40080"/>
            <a:ext cx="3493008" cy="362102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71126E-AEFA-B45A-CD39-AC1315E033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92040" y="640081"/>
            <a:ext cx="6675120" cy="5577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C4CAAF-9048-5116-D3C8-15E595C3BC2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61D5048-49AF-4650-835F-433CD4364054}" type="datetime1">
              <a:rPr lang="en-US" smtClean="0"/>
              <a:t>4/12/2025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3B715D2-E75C-A2E6-CE7A-70CE2EFA5E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F8E49B-DD4C-66AF-8D2C-52110DB227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394E45B-1239-5927-7239-231AB33A2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0" y="6743026"/>
            <a:ext cx="12207200" cy="123363"/>
            <a:chOff x="-5025" y="6737718"/>
            <a:chExt cx="12207200" cy="12336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82CCE1C-1D53-2F67-CA11-693E1CA40CC5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77A3C2-9949-B8A0-8486-8228C60D0C3F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7363926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2293C7-9DD5-C84B-6A44-F0D117C4C94B}"/>
              </a:ext>
            </a:extLst>
          </p:cNvPr>
          <p:cNvSpPr/>
          <p:nvPr userDrawn="1"/>
        </p:nvSpPr>
        <p:spPr>
          <a:xfrm>
            <a:off x="3" y="-4323"/>
            <a:ext cx="4059076" cy="6869579"/>
          </a:xfrm>
          <a:prstGeom prst="rect">
            <a:avLst/>
          </a:prstGeom>
          <a:gradFill>
            <a:gsLst>
              <a:gs pos="7000">
                <a:schemeClr val="accent2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088F0D-A4DE-CAA0-43A6-84E52AD904F3}"/>
              </a:ext>
            </a:extLst>
          </p:cNvPr>
          <p:cNvSpPr/>
          <p:nvPr userDrawn="1"/>
        </p:nvSpPr>
        <p:spPr>
          <a:xfrm rot="10800000">
            <a:off x="-1" y="1061883"/>
            <a:ext cx="4059079" cy="580337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60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CD67E0-1350-1985-A4E1-5215AF902BF2}"/>
              </a:ext>
            </a:extLst>
          </p:cNvPr>
          <p:cNvSpPr/>
          <p:nvPr userDrawn="1"/>
        </p:nvSpPr>
        <p:spPr>
          <a:xfrm rot="16200000">
            <a:off x="-524095" y="1129367"/>
            <a:ext cx="5716870" cy="3449479"/>
          </a:xfrm>
          <a:prstGeom prst="rect">
            <a:avLst/>
          </a:prstGeom>
          <a:gradFill>
            <a:gsLst>
              <a:gs pos="0">
                <a:schemeClr val="accent5">
                  <a:alpha val="86000"/>
                </a:schemeClr>
              </a:gs>
              <a:gs pos="57000">
                <a:schemeClr val="accent2">
                  <a:alpha val="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" y="640080"/>
            <a:ext cx="3081528" cy="401421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 – alternate XL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71126E-AEFA-B45A-CD39-AC1315E033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92040" y="640081"/>
            <a:ext cx="6675120" cy="5577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790CD73-4635-8D46-A7E8-EDF5E35D34E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478F8C6-9D95-44E4-AE46-A42E63A9B25E}" type="datetime1">
              <a:rPr lang="en-US" smtClean="0"/>
              <a:t>4/12/2025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B6B8768-08ED-B8FE-AB87-3961B13E76E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12648" y="6318504"/>
            <a:ext cx="3446431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E7E57EE-CAE7-24C5-9F1D-159F32ADDDD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730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9FFFB07-15C3-5030-73A7-6D0EBC2FB18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FC67F9-A48C-BB0E-03C5-9C32A6BB8C5D}"/>
              </a:ext>
            </a:extLst>
          </p:cNvPr>
          <p:cNvSpPr/>
          <p:nvPr userDrawn="1"/>
        </p:nvSpPr>
        <p:spPr>
          <a:xfrm rot="16200000" flipH="1">
            <a:off x="2655863" y="-2678137"/>
            <a:ext cx="6857999" cy="12214275"/>
          </a:xfrm>
          <a:prstGeom prst="rect">
            <a:avLst/>
          </a:prstGeom>
          <a:gradFill>
            <a:gsLst>
              <a:gs pos="0">
                <a:schemeClr val="accent2"/>
              </a:gs>
              <a:gs pos="94000">
                <a:schemeClr val="accent5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2436E8-8599-9171-B0E5-3A3CED0AE2C4}"/>
              </a:ext>
            </a:extLst>
          </p:cNvPr>
          <p:cNvSpPr/>
          <p:nvPr userDrawn="1"/>
        </p:nvSpPr>
        <p:spPr>
          <a:xfrm rot="5400000" flipH="1">
            <a:off x="2704549" y="-1552503"/>
            <a:ext cx="5669226" cy="1113927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alpha val="90000"/>
                </a:schemeClr>
              </a:gs>
              <a:gs pos="39000">
                <a:schemeClr val="accent5">
                  <a:lumMod val="60000"/>
                  <a:lumOff val="40000"/>
                  <a:alpha val="0"/>
                </a:schemeClr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052CAB-57CB-D9A8-5BBE-F7898C5EC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670580" y="636301"/>
            <a:ext cx="6870003" cy="5573396"/>
          </a:xfrm>
          <a:prstGeom prst="rect">
            <a:avLst/>
          </a:prstGeom>
          <a:gradFill flip="none" rotWithShape="1">
            <a:gsLst>
              <a:gs pos="2000">
                <a:schemeClr val="accent2">
                  <a:lumMod val="75000"/>
                </a:schemeClr>
              </a:gs>
              <a:gs pos="37000">
                <a:schemeClr val="accent2">
                  <a:alpha val="0"/>
                </a:schemeClr>
              </a:gs>
            </a:gsLst>
            <a:lin ang="36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429768"/>
            <a:ext cx="9336024" cy="3776472"/>
          </a:xfrm>
        </p:spPr>
        <p:txBody>
          <a:bodyPr anchor="t">
            <a:normAutofit/>
          </a:bodyPr>
          <a:lstStyle>
            <a:lvl1pPr algn="l">
              <a:defRPr sz="8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4663440"/>
            <a:ext cx="6903720" cy="1344168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1B66C1B-A1AD-A2BC-11D8-9AEA5E83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3315-78C9-4BBB-B5DF-F3008BC85564}" type="datetime1">
              <a:rPr lang="en-US" smtClean="0"/>
              <a:t>4/12/2025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EF90BDF-2A3B-8AD7-6EE4-11ED28664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A384A4A-7C42-E7AC-02FD-B65B61D21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9655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5272" y="502920"/>
            <a:ext cx="5961888" cy="1197864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605272" y="1801367"/>
            <a:ext cx="5961888" cy="44531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5E9B8B-7499-A48C-F314-3620CFFB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39B506F-0FAC-8905-0F05-E889644A7B96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DAC1EBA-955D-23C1-CCE1-CF2C6CBFD05B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96EE962-E57A-8EDB-7169-6EB04FA7539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15866" y="0"/>
            <a:ext cx="4837176" cy="6858000"/>
          </a:xfrm>
          <a:noFill/>
        </p:spPr>
        <p:txBody>
          <a:bodyPr vert="horz" lIns="91440" tIns="45720" rIns="91440" bIns="45720" rtlCol="0"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362DD-3333-1184-E97C-2FDF9D599F49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9701784" y="6318504"/>
            <a:ext cx="1865376" cy="365760"/>
          </a:xfrm>
        </p:spPr>
        <p:txBody>
          <a:bodyPr/>
          <a:lstStyle/>
          <a:p>
            <a:fld id="{5BD047E1-4E32-4ED1-A1F2-DE594031C39B}" type="datetime1">
              <a:rPr lang="en-US" smtClean="0"/>
              <a:t>4/12/2025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1225D-49EF-5752-ACF2-F43EB2B3633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5605272" y="6318504"/>
            <a:ext cx="4096512" cy="36576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1012C-B1FA-A889-A45D-1DA431A4144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4929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02920"/>
            <a:ext cx="5961888" cy="1197864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755DB3-9272-8E5E-039F-AC14A2C078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2648" y="1801368"/>
            <a:ext cx="5961888" cy="44531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B5F7A84-F69C-14C3-58A7-A5418DFBA03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233031" y="0"/>
            <a:ext cx="4841934" cy="6858000"/>
          </a:xfrm>
          <a:noFill/>
        </p:spPr>
        <p:txBody>
          <a:bodyPr vert="horz" lIns="91440" tIns="45720" rIns="91440" bIns="45720" rtlCol="0"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6696C65-8B92-C00D-616E-75F9B87D2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074966" y="0"/>
            <a:ext cx="123362" cy="6858000"/>
            <a:chOff x="12068638" y="0"/>
            <a:chExt cx="123362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D5CF959-7C50-4F74-C2B9-EDB889ABB1C3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6E15898-F812-0865-E8EA-0C382138D30F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83AD65-12AC-C9F9-BC16-630074C6E9FA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4709160" y="6318504"/>
            <a:ext cx="1453896" cy="365760"/>
          </a:xfrm>
        </p:spPr>
        <p:txBody>
          <a:bodyPr/>
          <a:lstStyle/>
          <a:p>
            <a:fld id="{576BD1F6-F705-449A-8396-174F32136DF6}" type="datetime1">
              <a:rPr lang="en-US" smtClean="0"/>
              <a:t>4/12/2025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CCFFCB-747B-18CE-B1CA-86800F14D41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12B252-0E5E-01F3-B740-90B3CFA9AD5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6080760" y="6318504"/>
            <a:ext cx="493776" cy="365760"/>
          </a:xfrm>
        </p:spPr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40470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6516" y="502920"/>
            <a:ext cx="6858000" cy="841248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06516" y="1472183"/>
            <a:ext cx="6858000" cy="478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AF4E90B-EF6F-24B4-C4FE-7FBC72B7E9E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15867" y="0"/>
            <a:ext cx="3968496" cy="6858000"/>
          </a:xfrm>
          <a:noFill/>
        </p:spPr>
        <p:txBody>
          <a:bodyPr vert="horz" lIns="91440" tIns="45720" rIns="91440" bIns="45720" rtlCol="0"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F50B082-E806-677A-B150-164003C5B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EBF228F-ECC6-8326-8C59-4539BE646E46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29E235C-963A-D79C-5145-5233B1FD5A89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21447D-8AA6-9863-0212-376200A916F4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8729070" y="6318504"/>
            <a:ext cx="2838090" cy="365760"/>
          </a:xfrm>
        </p:spPr>
        <p:txBody>
          <a:bodyPr/>
          <a:lstStyle/>
          <a:p>
            <a:fld id="{7077AA60-B118-4889-AC4B-277A8B02D27B}" type="datetime1">
              <a:rPr lang="en-US" smtClean="0"/>
              <a:t>4/12/2025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6FDC5C-46E3-4585-C089-E091BE6E5D3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706516" y="6318504"/>
            <a:ext cx="4096512" cy="36576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395A93-90A0-8500-32A5-2011DF9658F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21719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02920"/>
            <a:ext cx="6858000" cy="841248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755DB3-9272-8E5E-039F-AC14A2C078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2648" y="1472184"/>
            <a:ext cx="6858000" cy="478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9D3616B-B0C6-AB9E-48FA-05090671826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29142" y="0"/>
            <a:ext cx="3939493" cy="6858000"/>
          </a:xfrm>
          <a:noFill/>
        </p:spPr>
        <p:txBody>
          <a:bodyPr vert="horz" lIns="91440" tIns="45720" rIns="91440" bIns="45720" rtlCol="0"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BBFBAF-5922-A442-5D1A-BC28ADE0D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9DBF79C-336C-A5FC-F9A7-F678FEB5C351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B3E95C8-0894-01F3-97E4-60803AAA24AF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32EABA-2011-B91D-C867-6B03C4743305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4709160" y="6318504"/>
            <a:ext cx="2350008" cy="365760"/>
          </a:xfrm>
        </p:spPr>
        <p:txBody>
          <a:bodyPr/>
          <a:lstStyle/>
          <a:p>
            <a:fld id="{DB8F12BC-FCDD-4026-B597-144C5072AB24}" type="datetime1">
              <a:rPr lang="en-US" smtClean="0"/>
              <a:t>4/12/2025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5B44AF-FB05-4BBA-5AC9-C89D1BB5BE6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37E37F5-E579-D12C-536E-A9118707E1C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6976872" y="6318504"/>
            <a:ext cx="493776" cy="365760"/>
          </a:xfrm>
        </p:spPr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1976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8040" y="502918"/>
            <a:ext cx="4389120" cy="1444752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0220E-48F8-B4D9-19DE-7B457C3C2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178040" y="2084832"/>
            <a:ext cx="4389120" cy="41732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266D3CD-E64E-AB28-1EEC-F7CA30D261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15866" y="1"/>
            <a:ext cx="6409944" cy="6858000"/>
          </a:xfrm>
          <a:noFill/>
        </p:spPr>
        <p:txBody>
          <a:bodyPr vert="horz" lIns="91440" tIns="45720" rIns="91440" bIns="45720" rtlCol="0"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A72DDF2-1DCF-ED6E-B46F-C5481B11F7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952B8BF-260C-7869-ECC9-65A4737A29DB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E7A490F-C5BE-4D6A-6333-24501D912E0A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DFA3A1-170C-9EB0-EF98-9A00E9351AE4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545580" y="6318504"/>
            <a:ext cx="1021580" cy="365760"/>
          </a:xfrm>
        </p:spPr>
        <p:txBody>
          <a:bodyPr/>
          <a:lstStyle/>
          <a:p>
            <a:fld id="{4BE214C9-FA61-4E65-BF1A-91864A45277C}" type="datetime1">
              <a:rPr lang="en-US" smtClean="0"/>
              <a:t>4/12/2025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98F0C5-C653-A666-2C8B-EF516904B82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7178040" y="6318504"/>
            <a:ext cx="3367540" cy="36576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843455-3BFC-C480-EE14-CFA983FD8D4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34474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02920"/>
            <a:ext cx="4389120" cy="1444752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2648" y="2084832"/>
            <a:ext cx="4389120" cy="41696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E2866F3-0262-FC88-23E2-359D75EA8A7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60263" y="0"/>
            <a:ext cx="6408375" cy="6858000"/>
          </a:xfrm>
          <a:noFill/>
        </p:spPr>
        <p:txBody>
          <a:bodyPr vert="horz" lIns="91440" tIns="45720" rIns="91440" bIns="45720" rtlCol="0"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76C82F-0CA8-713E-E19A-65D51910A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3A0EB22-0640-E9D6-5C90-504668EDC47C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995F219-6751-8C9C-0F4E-1048F537CB61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07AE70-2FE3-1872-0811-BC089F612855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3264408" y="6318504"/>
            <a:ext cx="1325880" cy="365760"/>
          </a:xfrm>
        </p:spPr>
        <p:txBody>
          <a:bodyPr/>
          <a:lstStyle/>
          <a:p>
            <a:fld id="{0E1982AC-E354-455B-B3B8-8AE6A3392FBA}" type="datetime1">
              <a:rPr lang="en-US" smtClean="0"/>
              <a:t>4/12/2025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497486-A221-C6D1-050D-0B3DB326465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612648" y="6318504"/>
            <a:ext cx="2651760" cy="36576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3EE6EB-FF56-B8A3-1408-5C43C49B256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4507992" y="6318504"/>
            <a:ext cx="493776" cy="365760"/>
          </a:xfrm>
        </p:spPr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8008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345" y="502920"/>
            <a:ext cx="4623815" cy="841248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49EC769-D182-1983-9C57-352B35F4B59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15865" y="0"/>
            <a:ext cx="6172200" cy="6858000"/>
          </a:xfrm>
          <a:noFill/>
        </p:spPr>
        <p:txBody>
          <a:bodyPr vert="horz" lIns="91440" tIns="45720" rIns="91440" bIns="45720" rtlCol="0"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0220E-48F8-B4D9-19DE-7B457C3C2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940297" y="1472184"/>
            <a:ext cx="4626863" cy="47862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7CE12A3-3124-BD77-3CA4-2BA094D5B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8512E58-77BD-B01E-2B37-D3C196087B94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BEE4717-99E1-2AB6-E8AD-FAF1794B85EE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D225F5-3F39-BCEB-2C78-7154153A5A3C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395678" y="6318504"/>
            <a:ext cx="1171481" cy="365760"/>
          </a:xfrm>
        </p:spPr>
        <p:txBody>
          <a:bodyPr/>
          <a:lstStyle/>
          <a:p>
            <a:fld id="{810200EB-FCA0-402A-B7B1-33E21AD59018}" type="datetime1">
              <a:rPr lang="en-US" smtClean="0"/>
              <a:t>4/12/2025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2BA543-16A6-BD13-2E0E-D91F3215C0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6940297" y="6318504"/>
            <a:ext cx="3455382" cy="36576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42E6085-40BD-B034-DCA8-184879ABE0F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73500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7AE7BB9-8F3B-888B-7C5F-C693E4B78B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CA2AA3A-CAA5-475A-C3CD-9ABFCE2B0092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3ED07E-CBE3-22B8-BCE0-4F98BB64C4C6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02920"/>
            <a:ext cx="4573413" cy="841248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2648" y="1472184"/>
            <a:ext cx="4573413" cy="4782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C59C038-AFE7-F1BB-D482-33E17089257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844556" y="0"/>
            <a:ext cx="6224082" cy="6858000"/>
          </a:xfrm>
          <a:noFill/>
        </p:spPr>
        <p:txBody>
          <a:bodyPr vert="horz" lIns="91440" tIns="45720" rIns="91440" bIns="45720" rtlCol="0"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BA7FF-A77E-82D8-382F-C60F9EB7D403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3355847" y="6318504"/>
            <a:ext cx="1418733" cy="365760"/>
          </a:xfrm>
        </p:spPr>
        <p:txBody>
          <a:bodyPr/>
          <a:lstStyle/>
          <a:p>
            <a:fld id="{EB985D21-B2A4-4F38-8ED6-BA694362EEC4}" type="datetime1">
              <a:rPr lang="en-US" smtClean="0"/>
              <a:t>4/12/2025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2B6E2F6-1C60-7678-922C-01C4DB211D7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612648" y="6318504"/>
            <a:ext cx="2743200" cy="36576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77AED5A-2B3B-6F43-CA78-5BF85217FD6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4692285" y="6318504"/>
            <a:ext cx="493776" cy="365760"/>
          </a:xfrm>
        </p:spPr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58616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DB5D765-4DB1-83CD-C254-A90B6611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69A84EF-6D24-A163-8B58-B5389FD4DDD7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E9A50A9-013C-611D-B106-1ED459519F51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5592" y="502920"/>
            <a:ext cx="3401568" cy="1444752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65592" y="2084832"/>
            <a:ext cx="3401568" cy="416966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8A45037-DD9A-9287-B37A-49CD4CC3CAF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15866" y="-1"/>
            <a:ext cx="7397496" cy="6857999"/>
          </a:xfrm>
          <a:noFill/>
        </p:spPr>
        <p:txBody>
          <a:bodyPr vert="horz" lIns="91440" tIns="45720" rIns="91440" bIns="45720" rtlCol="0"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2B38A-33A6-F8AC-C9B9-FA400D29071B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504406" y="6318504"/>
            <a:ext cx="1062754" cy="365760"/>
          </a:xfrm>
        </p:spPr>
        <p:txBody>
          <a:bodyPr/>
          <a:lstStyle/>
          <a:p>
            <a:fld id="{88BC5615-7E1A-435D-9122-C7D7676966CB}" type="datetime1">
              <a:rPr lang="en-US" smtClean="0"/>
              <a:t>4/12/2025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F5CC625-CD4F-F9C5-5E5D-05B78AE7CEE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8165592" y="6318504"/>
            <a:ext cx="2333520" cy="36576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5B1B358-15B5-2BEF-0B1B-0BC9F05FFA1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73470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CFD1FA7-C4E8-DE5C-3B9D-DCD115B6C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C133272-DC27-4D54-F532-D2039EAA5D95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9C8420D-B6AB-D6E7-38A4-FFF30B404590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02920"/>
            <a:ext cx="3401568" cy="1444752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2648" y="2084832"/>
            <a:ext cx="3401568" cy="416966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5A6D87B-55DF-483B-0AF7-E6F2B6041C8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72711" y="0"/>
            <a:ext cx="7395927" cy="6858000"/>
          </a:xfrm>
          <a:noFill/>
        </p:spPr>
        <p:txBody>
          <a:bodyPr vert="horz" lIns="91440" tIns="45720" rIns="91440" bIns="45720" rtlCol="0"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88150" y="6318504"/>
            <a:ext cx="1014586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C965DD02-F7E1-4EF0-B1B3-B510364553F4}" type="datetime1">
              <a:rPr lang="en-US" smtClean="0"/>
              <a:t>4/12/2025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2648" y="6318504"/>
            <a:ext cx="1975502" cy="36576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20440" y="6318504"/>
            <a:ext cx="493776" cy="36576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316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731520"/>
            <a:ext cx="6903720" cy="3044952"/>
          </a:xfrm>
        </p:spPr>
        <p:txBody>
          <a:bodyPr anchor="t">
            <a:normAutofit/>
          </a:bodyPr>
          <a:lstStyle>
            <a:lvl1pPr algn="l">
              <a:defRPr sz="480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60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4663440"/>
            <a:ext cx="6903720" cy="1344168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1C16C-FC44-5BB1-67FE-2E46B19B5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E0A30-FDE0-4FEE-A676-538F683BB14E}" type="datetime1">
              <a:rPr lang="en-US" smtClean="0"/>
              <a:t>4/12/2025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69E962-2EE4-E3D1-7786-964F1D803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D68BA6-BE45-49DE-D0A8-EFAA259F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8761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722376"/>
            <a:ext cx="3017520" cy="3364992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98356" y="722376"/>
            <a:ext cx="3566160" cy="544068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5A6D87B-55DF-483B-0AF7-E6F2B6041C8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105656" y="722376"/>
            <a:ext cx="3417212" cy="5440680"/>
          </a:xfrm>
          <a:noFill/>
        </p:spPr>
        <p:txBody>
          <a:bodyPr vert="horz" lIns="91440" tIns="45720" rIns="91440" bIns="45720" rtlCol="0"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DDF62D-265F-648C-DEAF-A6B63AFE9A8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2D1000B-DD91-46C7-8C5B-72A476E645B7}" type="datetime1">
              <a:rPr lang="en-US" smtClean="0"/>
              <a:t>4/12/2025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46F9121-A740-6137-350B-F287FC3F65E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B1E5F69-8168-1838-71D3-E395524793E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C494689-2DF4-F719-B5A3-0E33B5AB9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0" y="6743026"/>
            <a:ext cx="12207200" cy="123363"/>
            <a:chOff x="-5025" y="6737718"/>
            <a:chExt cx="12207200" cy="12336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58C88C8-2ADC-03E1-DA79-C09C9FFCB400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EE9281E-3F01-B630-B5DF-17CEE295D67F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4716508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5592" y="1008126"/>
            <a:ext cx="3401567" cy="1947672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93A3E8A-C3F5-3D0B-FDE4-68B52DFE719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15866" y="0"/>
            <a:ext cx="7397496" cy="6858000"/>
          </a:xfrm>
          <a:noFill/>
        </p:spPr>
        <p:txBody>
          <a:bodyPr vert="horz" lIns="91440" tIns="45720" rIns="91440" bIns="45720" rtlCol="0"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65592" y="3099816"/>
            <a:ext cx="3401567" cy="305409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100"/>
            </a:lvl4pPr>
            <a:lvl5pPr marL="9144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02754B6-EAB4-945C-FC4E-F8F7D453B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99CF6F-40DA-4FCF-FBCF-9907CB96FB76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7C8A1CA-3094-3344-5C05-30F5E18CD021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BE2343-B677-7565-070B-CEED0B0D5463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497312" y="6318504"/>
            <a:ext cx="1069847" cy="365760"/>
          </a:xfrm>
        </p:spPr>
        <p:txBody>
          <a:bodyPr/>
          <a:lstStyle/>
          <a:p>
            <a:fld id="{FCFE13F4-FC18-4490-99DB-C482A2C5E645}" type="datetime1">
              <a:rPr lang="en-US" smtClean="0"/>
              <a:t>4/12/2025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8C8E1E-13A9-668C-1F5C-BC271E6A05C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8165592" y="6318504"/>
            <a:ext cx="2331720" cy="36576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4BC881-6669-50F2-64F2-57BD81A93BC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19413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4956312"/>
            <a:ext cx="3647839" cy="1420235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C17E7B2-E2F9-D41D-D140-E89E0C3F5B9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115929"/>
            <a:ext cx="12192000" cy="4506283"/>
          </a:xfrm>
          <a:noFill/>
        </p:spPr>
        <p:txBody>
          <a:bodyPr vert="horz" lIns="91440" tIns="45720" rIns="91440" bIns="45720" rtlCol="0"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780D-0AD2-4AF5-BB2C-10475DA517D3}" type="datetime1">
              <a:rPr lang="en-US" smtClean="0"/>
              <a:t>4/12/2025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257800" y="4956312"/>
            <a:ext cx="6309360" cy="14202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228600" indent="0">
              <a:buFont typeface="Arial" panose="020B0604020202020204" pitchFamily="34" charset="0"/>
              <a:buNone/>
              <a:defRPr sz="1400"/>
            </a:lvl2pPr>
            <a:lvl3pPr marL="457200" indent="0">
              <a:buFont typeface="Arial" panose="020B0604020202020204" pitchFamily="34" charset="0"/>
              <a:buNone/>
              <a:defRPr sz="1200"/>
            </a:lvl3pPr>
            <a:lvl4pPr marL="685800" indent="0">
              <a:buFont typeface="Arial" panose="020B0604020202020204" pitchFamily="34" charset="0"/>
              <a:buNone/>
              <a:defRPr sz="1100"/>
            </a:lvl4pPr>
            <a:lvl5pPr marL="914400" indent="0">
              <a:buFont typeface="Arial" panose="020B0604020202020204" pitchFamily="34" charset="0"/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A6CD91D-B3A8-3626-F189-B9F77A315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0" y="1"/>
            <a:ext cx="12198096" cy="123363"/>
            <a:chOff x="-5025" y="6737718"/>
            <a:chExt cx="12207200" cy="1233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869147E-E51A-3B94-6CD8-EE629F879704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CD771F-7FFC-BCEC-B388-8883BD9CBC61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4964449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4093596"/>
            <a:ext cx="2953618" cy="2007912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68555" y="4093596"/>
            <a:ext cx="7298605" cy="2289578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514350" indent="-285750">
              <a:buFont typeface="Arial" panose="020B0604020202020204" pitchFamily="34" charset="0"/>
              <a:buChar char="•"/>
              <a:defRPr sz="1600"/>
            </a:lvl2pPr>
            <a:lvl3pPr marL="742950" indent="-285750">
              <a:buFont typeface="Arial" panose="020B0604020202020204" pitchFamily="34" charset="0"/>
              <a:buChar char="•"/>
              <a:defRPr sz="1400"/>
            </a:lvl3pPr>
            <a:lvl4pPr marL="857250" indent="-171450">
              <a:buFont typeface="Arial" panose="020B0604020202020204" pitchFamily="34" charset="0"/>
              <a:buChar char="•"/>
              <a:defRPr sz="1200"/>
            </a:lvl4pPr>
            <a:lvl5pPr marL="1085850" indent="-171450"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8FB154D-4A60-735B-FA5C-F17F96D0F7D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3700807"/>
          </a:xfrm>
          <a:noFill/>
        </p:spPr>
        <p:txBody>
          <a:bodyPr vert="horz" lIns="91440" tIns="45720" rIns="91440" bIns="45720" rtlCol="0"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AA293A1-7F80-90D9-D8FF-27238ADD795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9C35D84-2038-43B8-87E1-39B174B42ED8}" type="datetime1">
              <a:rPr lang="en-US" smtClean="0"/>
              <a:t>4/12/2025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3BD91724-58CE-FA68-1E24-9CD57621C12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9AC797-2D9B-C7AC-550D-157FEDA3800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91928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02920"/>
            <a:ext cx="2953618" cy="201168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70248" y="502920"/>
            <a:ext cx="7296912" cy="2286000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514350" indent="-285750">
              <a:buFont typeface="Arial" panose="020B0604020202020204" pitchFamily="34" charset="0"/>
              <a:buChar char="•"/>
              <a:defRPr sz="1600"/>
            </a:lvl2pPr>
            <a:lvl3pPr marL="742950" indent="-285750">
              <a:buFont typeface="Arial" panose="020B0604020202020204" pitchFamily="34" charset="0"/>
              <a:buChar char="•"/>
              <a:defRPr sz="1400"/>
            </a:lvl3pPr>
            <a:lvl4pPr marL="857250" indent="-171450">
              <a:buFont typeface="Arial" panose="020B0604020202020204" pitchFamily="34" charset="0"/>
              <a:buChar char="•"/>
              <a:defRPr sz="1200"/>
            </a:lvl4pPr>
            <a:lvl5pPr marL="1085850" indent="-171450"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E959C07-1179-7036-2FC4-CF6EC66C9FF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3172968"/>
            <a:ext cx="12192000" cy="3685032"/>
          </a:xfrm>
          <a:noFill/>
        </p:spPr>
        <p:txBody>
          <a:bodyPr vert="horz" lIns="91440" tIns="45720" rIns="91440" bIns="45720" rtlCol="0"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F655A3-ED64-0178-B367-0F46DD9A691F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8430768" y="2788920"/>
            <a:ext cx="3136392" cy="365760"/>
          </a:xfrm>
        </p:spPr>
        <p:txBody>
          <a:bodyPr/>
          <a:lstStyle/>
          <a:p>
            <a:fld id="{12A145EB-BC83-4D9F-99CE-1AFD1B145031}" type="datetime1">
              <a:rPr lang="en-US" smtClean="0"/>
              <a:t>4/12/2025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11A9B6-300C-45F6-9919-55190200021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612648" y="2788920"/>
            <a:ext cx="4096512" cy="36576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2D10F7-2EB6-A853-1981-9DAA6DF7FCE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484864" y="2788920"/>
            <a:ext cx="493776" cy="365760"/>
          </a:xfrm>
        </p:spPr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68102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333CDCF-1D03-5851-5ADE-6C229D9C9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36CADBC-4985-70E0-56BE-1C8385BBCBD0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31B3299-F1D4-88B7-5B22-7D623606691F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87978"/>
            <a:ext cx="10954512" cy="969264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5C3B04B-96C8-DA90-9593-3508CE34B4E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2648" y="1801367"/>
            <a:ext cx="5243709" cy="4489704"/>
          </a:xfrm>
          <a:noFill/>
        </p:spPr>
        <p:txBody>
          <a:bodyPr vert="horz" lIns="91440" tIns="45720" rIns="91440" bIns="45720" rtlCol="0"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897688-419F-6EB2-5CC1-DC14924E5F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37960" y="1801367"/>
            <a:ext cx="5029200" cy="44897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303468-1991-7CCF-2C67-0B5A3850BAD1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152DAEF-BA02-40D7-96C4-22CF81808603}" type="datetime1">
              <a:rPr lang="en-US" smtClean="0"/>
              <a:t>4/12/2025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02B3BF-7794-675C-7382-345519B43BE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AF75D71-C32E-4EF6-2C8E-B5F29DBF4D1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76790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6287667-A4F8-6B7A-7C1E-415768F3B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60F260A-40A1-ED4C-F5A8-F915D3BDB7F5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79CD2C2-2541-1223-03B1-97955C134718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02920"/>
            <a:ext cx="4669536" cy="1453896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AC3300-BF12-B200-9F06-8D5AC45CB7E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502919"/>
            <a:ext cx="5471160" cy="58155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5A7BF66-FFF1-E318-9AFE-331E011D59C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2648" y="2293938"/>
            <a:ext cx="4669536" cy="4024566"/>
          </a:xfrm>
          <a:noFill/>
        </p:spPr>
        <p:txBody>
          <a:bodyPr vert="horz" lIns="91440" tIns="45720" rIns="91440" bIns="45720" rtlCol="0"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9D2F68ED-5552-E109-B7F4-671217CABF2D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C5C0C1B-4F26-49DF-B317-F70F5A4AA37F}" type="datetime1">
              <a:rPr lang="en-US" smtClean="0"/>
              <a:t>4/12/2025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3134235-8D6E-735A-EBA0-BA533F60F02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73B9B49-4584-CFEF-738F-BE68D009CEA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39448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Content Photo 16.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53C02DA-0C9D-12C9-42BB-CC4820B41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0" y="6743026"/>
            <a:ext cx="12207200" cy="123363"/>
            <a:chOff x="-5025" y="6737718"/>
            <a:chExt cx="12207200" cy="1233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3680A20-A590-D755-5AA0-BAF1B1402907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6CA06CF-7B14-32D2-2412-3434710512EF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02920"/>
            <a:ext cx="3645980" cy="1453896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AC3300-BF12-B200-9F06-8D5AC45CB7E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212227" y="502919"/>
            <a:ext cx="6354933" cy="58155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5A7BF66-FFF1-E318-9AFE-331E011D59C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2648" y="2293938"/>
            <a:ext cx="3645980" cy="4024565"/>
          </a:xfrm>
          <a:noFill/>
        </p:spPr>
        <p:txBody>
          <a:bodyPr vert="horz" lIns="91440" tIns="45720" rIns="91440" bIns="45720" rtlCol="0"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8772B0-B493-B608-E389-35329DEF201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A77B5705-417F-4994-A4DE-84AF5BBCD649}" type="datetime1">
              <a:rPr lang="en-US" smtClean="0"/>
              <a:t>4/12/2025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BFB2EA8-AADE-E8CD-890F-EA9F9968B25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854D38F-A697-A216-CCCB-0C1A9DCBD2F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40682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75A7C06-2D6E-7095-8C8D-8ED3F95CE06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DE50F9B-5D48-EA9A-24F5-7337B3C771DE}"/>
              </a:ext>
            </a:extLst>
          </p:cNvPr>
          <p:cNvGrpSpPr/>
          <p:nvPr userDrawn="1"/>
        </p:nvGrpSpPr>
        <p:grpSpPr>
          <a:xfrm>
            <a:off x="-22275" y="-6922"/>
            <a:ext cx="12214275" cy="6888025"/>
            <a:chOff x="-22275" y="-6922"/>
            <a:chExt cx="12214275" cy="688802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C7FE29A-8CCB-52F3-F8A7-3FD20F625F9C}"/>
                </a:ext>
              </a:extLst>
            </p:cNvPr>
            <p:cNvSpPr/>
            <p:nvPr/>
          </p:nvSpPr>
          <p:spPr>
            <a:xfrm rot="5400000">
              <a:off x="2655863" y="-2678137"/>
              <a:ext cx="6857999" cy="12214275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93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Light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DC6E483-3AE3-37FF-B5E7-2040AC685FDD}"/>
                </a:ext>
              </a:extLst>
            </p:cNvPr>
            <p:cNvSpPr/>
            <p:nvPr/>
          </p:nvSpPr>
          <p:spPr>
            <a:xfrm rot="16200000">
              <a:off x="3197276" y="-2132545"/>
              <a:ext cx="6850175" cy="11139273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32000">
                  <a:schemeClr val="accent5">
                    <a:alpha val="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Light"/>
                <a:ea typeface="+mn-ea"/>
                <a:cs typeface="+mn-cs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1823A5-1321-85C2-A7F8-A83D39ED013F}"/>
                </a:ext>
              </a:extLst>
            </p:cNvPr>
            <p:cNvSpPr/>
            <p:nvPr/>
          </p:nvSpPr>
          <p:spPr>
            <a:xfrm flipH="1">
              <a:off x="-9524" y="-6922"/>
              <a:ext cx="3836566" cy="6888025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48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Light"/>
                <a:ea typeface="+mn-ea"/>
                <a:cs typeface="+mn-cs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D03B5C2-7838-0462-0E76-57838EC83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6189691" y="-743112"/>
              <a:ext cx="5263375" cy="6741243"/>
            </a:xfrm>
            <a:prstGeom prst="rect">
              <a:avLst/>
            </a:prstGeom>
            <a:gradFill flip="none" rotWithShape="1">
              <a:gsLst>
                <a:gs pos="2000">
                  <a:schemeClr val="accent5">
                    <a:lumMod val="60000"/>
                    <a:lumOff val="40000"/>
                    <a:alpha val="68000"/>
                  </a:schemeClr>
                </a:gs>
                <a:gs pos="48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8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Light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B5B8561-D435-07DE-2456-79994CDFB8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7304" y="977770"/>
            <a:ext cx="11137392" cy="4114800"/>
          </a:xfrm>
        </p:spPr>
        <p:txBody>
          <a:bodyPr>
            <a:normAutofit/>
          </a:bodyPr>
          <a:lstStyle>
            <a:lvl1pPr algn="ctr">
              <a:defRPr sz="27800" b="1"/>
            </a:lvl1pPr>
          </a:lstStyle>
          <a:p>
            <a:r>
              <a:rPr lang="en-US" dirty="0"/>
              <a:t>##%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2AC33E-6837-F850-DF64-4475DAA059E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39562" y="4924130"/>
            <a:ext cx="9912876" cy="1545336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228600" indent="0" algn="ctr">
              <a:buNone/>
              <a:defRPr sz="2400"/>
            </a:lvl2pPr>
            <a:lvl3pPr marL="457200" indent="0" algn="ctr">
              <a:buNone/>
              <a:defRPr sz="2000"/>
            </a:lvl3pPr>
            <a:lvl4pPr marL="685800" indent="0" algn="ctr">
              <a:buNone/>
              <a:defRPr sz="1800"/>
            </a:lvl4pPr>
            <a:lvl5pPr marL="914400" indent="0" algn="ctr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34716D1-3506-ECF7-D8AF-2844E09CF61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9DD8751-3715-4661-9D6B-A4A34F6E67A3}" type="datetime1">
              <a:rPr lang="en-US" smtClean="0"/>
              <a:t>4/12/2025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3A6B13-B641-2F2B-F9C1-400A4BFC84E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0FA4FD-05D7-E445-800B-43A7FE44B3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08356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B8561-D435-07DE-2456-79994CDFB8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052" y="581104"/>
            <a:ext cx="11155680" cy="4334256"/>
          </a:xfrm>
        </p:spPr>
        <p:txBody>
          <a:bodyPr>
            <a:normAutofit/>
          </a:bodyPr>
          <a:lstStyle>
            <a:lvl1pPr algn="l">
              <a:defRPr sz="27800" b="1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4200000" scaled="0"/>
                </a:gradFill>
              </a:defRPr>
            </a:lvl1pPr>
          </a:lstStyle>
          <a:p>
            <a:r>
              <a:rPr lang="en-US" dirty="0"/>
              <a:t>##%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2AC33E-6837-F850-DF64-4475DAA059E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648" y="4718304"/>
            <a:ext cx="6281928" cy="135331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228600" indent="0" algn="l">
              <a:buNone/>
              <a:defRPr sz="2400">
                <a:solidFill>
                  <a:schemeClr val="tx1"/>
                </a:solidFill>
              </a:defRPr>
            </a:lvl2pPr>
            <a:lvl3pPr marL="457200" indent="0" algn="l">
              <a:buNone/>
              <a:defRPr sz="2000">
                <a:solidFill>
                  <a:schemeClr val="tx1"/>
                </a:solidFill>
              </a:defRPr>
            </a:lvl3pPr>
            <a:lvl4pPr marL="685800" indent="0" algn="l">
              <a:buNone/>
              <a:defRPr sz="1800">
                <a:solidFill>
                  <a:schemeClr val="tx1"/>
                </a:solidFill>
              </a:defRPr>
            </a:lvl4pPr>
            <a:lvl5pPr marL="914400" indent="0" algn="l"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603007-CB96-38C0-FA78-CDF806B8404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ED1BEC6-30D1-486C-86EF-0985FD7A0A5D}" type="datetime1">
              <a:rPr lang="en-US" smtClean="0"/>
              <a:t>4/12/2025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AFA283-8B69-8448-DC7D-6DE3F0476B0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BAC523-8535-BC3B-EFC6-1044D3F7EB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438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9FFFB07-15C3-5030-73A7-6D0EBC2FB18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FC67F9-A48C-BB0E-03C5-9C32A6BB8C5D}"/>
              </a:ext>
            </a:extLst>
          </p:cNvPr>
          <p:cNvSpPr/>
          <p:nvPr userDrawn="1"/>
        </p:nvSpPr>
        <p:spPr>
          <a:xfrm rot="16200000" flipH="1">
            <a:off x="2655863" y="-2678137"/>
            <a:ext cx="6857999" cy="12214275"/>
          </a:xfrm>
          <a:prstGeom prst="rect">
            <a:avLst/>
          </a:prstGeom>
          <a:gradFill>
            <a:gsLst>
              <a:gs pos="0">
                <a:schemeClr val="accent2"/>
              </a:gs>
              <a:gs pos="94000">
                <a:schemeClr val="accent5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2436E8-8599-9171-B0E5-3A3CED0AE2C4}"/>
              </a:ext>
            </a:extLst>
          </p:cNvPr>
          <p:cNvSpPr/>
          <p:nvPr userDrawn="1"/>
        </p:nvSpPr>
        <p:spPr>
          <a:xfrm rot="5400000" flipH="1">
            <a:off x="2704549" y="-1552503"/>
            <a:ext cx="5669226" cy="1113927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alpha val="90000"/>
                </a:schemeClr>
              </a:gs>
              <a:gs pos="39000">
                <a:schemeClr val="accent5">
                  <a:lumMod val="60000"/>
                  <a:lumOff val="40000"/>
                  <a:alpha val="0"/>
                </a:schemeClr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052CAB-57CB-D9A8-5BBE-F7898C5EC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670580" y="636301"/>
            <a:ext cx="6870003" cy="5573396"/>
          </a:xfrm>
          <a:prstGeom prst="rect">
            <a:avLst/>
          </a:prstGeom>
          <a:gradFill flip="none" rotWithShape="1">
            <a:gsLst>
              <a:gs pos="2000">
                <a:schemeClr val="accent2">
                  <a:lumMod val="75000"/>
                </a:schemeClr>
              </a:gs>
              <a:gs pos="37000">
                <a:schemeClr val="accent2">
                  <a:alpha val="0"/>
                </a:schemeClr>
              </a:gs>
            </a:gsLst>
            <a:lin ang="36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731520"/>
            <a:ext cx="6903720" cy="3044952"/>
          </a:xfrm>
        </p:spPr>
        <p:txBody>
          <a:bodyPr anchor="t">
            <a:normAutofit/>
          </a:bodyPr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4663440"/>
            <a:ext cx="6903720" cy="1344168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1B66C1B-A1AD-A2BC-11D8-9AEA5E83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C5C21-A53D-4BFE-ABB4-B3854BA3473E}" type="datetime1">
              <a:rPr lang="en-US" smtClean="0"/>
              <a:t>4/12/2025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EF90BDF-2A3B-8AD7-6EE4-11ED28664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A384A4A-7C42-E7AC-02FD-B65B61D21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553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B8561-D435-07DE-2456-79994CDFB8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4260" y="182880"/>
            <a:ext cx="11247120" cy="4977455"/>
          </a:xfrm>
        </p:spPr>
        <p:txBody>
          <a:bodyPr anchor="t">
            <a:noAutofit/>
          </a:bodyPr>
          <a:lstStyle>
            <a:lvl1pPr algn="l">
              <a:defRPr sz="32500" b="1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4200000" scaled="0"/>
                </a:gradFill>
              </a:defRPr>
            </a:lvl1pPr>
          </a:lstStyle>
          <a:p>
            <a:r>
              <a:rPr lang="en-US" dirty="0"/>
              <a:t>##%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2AC33E-6837-F850-DF64-4475DAA059E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648" y="4983480"/>
            <a:ext cx="6281928" cy="1353312"/>
          </a:xfrm>
        </p:spPr>
        <p:txBody>
          <a:bodyPr anchor="b"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228600" indent="0" algn="l">
              <a:buNone/>
              <a:defRPr sz="2400">
                <a:solidFill>
                  <a:schemeClr val="tx1"/>
                </a:solidFill>
              </a:defRPr>
            </a:lvl2pPr>
            <a:lvl3pPr marL="457200" indent="0" algn="l">
              <a:buNone/>
              <a:defRPr sz="2000">
                <a:solidFill>
                  <a:schemeClr val="tx1"/>
                </a:solidFill>
              </a:defRPr>
            </a:lvl3pPr>
            <a:lvl4pPr marL="685800" indent="0" algn="l">
              <a:buNone/>
              <a:defRPr sz="1800">
                <a:solidFill>
                  <a:schemeClr val="tx1"/>
                </a:solidFill>
              </a:defRPr>
            </a:lvl4pPr>
            <a:lvl5pPr marL="914400" indent="0" algn="l"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ADE8C0-7863-A0F4-9EFB-60B2F8DD221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1A22BB-54D5-4FC8-B555-F8BC3BC81403}" type="datetime1">
              <a:rPr lang="en-US" smtClean="0"/>
              <a:t>4/12/2025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E20381-0150-ABDF-3C66-3E77DA79EE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D7FDD-1157-5BB4-4A9F-3F35CE7FF47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60105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91C0A04-3BC7-B88E-3974-2A73D0A107E7}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07991EE-474F-899B-8FEF-F82B3E5BDF10}"/>
              </a:ext>
            </a:extLst>
          </p:cNvPr>
          <p:cNvGrpSpPr/>
          <p:nvPr userDrawn="1"/>
        </p:nvGrpSpPr>
        <p:grpSpPr>
          <a:xfrm>
            <a:off x="-7285" y="-6922"/>
            <a:ext cx="12199285" cy="6869101"/>
            <a:chOff x="-22275" y="-6922"/>
            <a:chExt cx="12214275" cy="686910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9D5B255-8277-F118-03CD-8BAE19E8D68B}"/>
                </a:ext>
              </a:extLst>
            </p:cNvPr>
            <p:cNvSpPr/>
            <p:nvPr/>
          </p:nvSpPr>
          <p:spPr>
            <a:xfrm rot="5400000">
              <a:off x="2655863" y="-2678137"/>
              <a:ext cx="6857999" cy="12214275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93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Light"/>
                <a:ea typeface="+mn-ea"/>
                <a:cs typeface="+mn-cs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E8FF695-246F-077D-F2C8-36B38501750D}"/>
                </a:ext>
              </a:extLst>
            </p:cNvPr>
            <p:cNvSpPr/>
            <p:nvPr/>
          </p:nvSpPr>
          <p:spPr>
            <a:xfrm rot="16200000">
              <a:off x="3197276" y="-2132545"/>
              <a:ext cx="6850175" cy="11139273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32000">
                  <a:schemeClr val="accent5">
                    <a:alpha val="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Light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DB72F2E-896E-2C27-7B7B-07C3BA02B78E}"/>
                </a:ext>
              </a:extLst>
            </p:cNvPr>
            <p:cNvSpPr/>
            <p:nvPr/>
          </p:nvSpPr>
          <p:spPr>
            <a:xfrm flipH="1">
              <a:off x="-14981" y="-6922"/>
              <a:ext cx="3836566" cy="6852919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48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Light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522BC71-28C2-81D8-FB44-31BC493BBF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6189691" y="-743112"/>
              <a:ext cx="5263375" cy="6741243"/>
            </a:xfrm>
            <a:prstGeom prst="rect">
              <a:avLst/>
            </a:prstGeom>
            <a:gradFill flip="none" rotWithShape="1">
              <a:gsLst>
                <a:gs pos="2000">
                  <a:schemeClr val="accent5">
                    <a:lumMod val="60000"/>
                    <a:lumOff val="40000"/>
                    <a:alpha val="68000"/>
                  </a:schemeClr>
                </a:gs>
                <a:gs pos="48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8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Light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7" y="548640"/>
            <a:ext cx="7935607" cy="478093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5600" b="1"/>
            </a:lvl1pPr>
            <a:lvl2pPr marL="228600" indent="0">
              <a:lnSpc>
                <a:spcPct val="100000"/>
              </a:lnSpc>
              <a:buNone/>
              <a:defRPr sz="5600" b="1"/>
            </a:lvl2pPr>
            <a:lvl3pPr marL="457200" indent="0">
              <a:lnSpc>
                <a:spcPct val="100000"/>
              </a:lnSpc>
              <a:buNone/>
              <a:defRPr sz="5600" b="1"/>
            </a:lvl3pPr>
            <a:lvl4pPr marL="685800" indent="0">
              <a:lnSpc>
                <a:spcPct val="100000"/>
              </a:lnSpc>
              <a:buNone/>
              <a:defRPr sz="5600" b="1"/>
            </a:lvl4pPr>
            <a:lvl5pPr marL="914400" indent="0">
              <a:lnSpc>
                <a:spcPct val="100000"/>
              </a:lnSpc>
              <a:buNone/>
              <a:defRPr sz="5600" b="1"/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681088-8C72-D3AA-E951-F32AA4318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-10332" y="6388874"/>
            <a:ext cx="12199284" cy="477513"/>
            <a:chOff x="-5025" y="6737718"/>
            <a:chExt cx="12207200" cy="123363"/>
          </a:xfrm>
          <a:solidFill>
            <a:schemeClr val="tx1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3FCCF6-A9CE-8C06-A018-3526E4B210A6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641A033-DCF1-2B2E-7479-E074B140FA8C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3F83B6E-95ED-1D70-2F6E-8299525C0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719157" y="0"/>
            <a:ext cx="472843" cy="6858000"/>
            <a:chOff x="12068638" y="0"/>
            <a:chExt cx="123362" cy="6858000"/>
          </a:xfrm>
          <a:solidFill>
            <a:schemeClr val="tx1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1F59BE4-AC2E-2AB9-FE80-40CAF77CA798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01C2DAC-E593-02EE-C7E4-01B9BAA443C6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B1CDE9-5530-27AD-F371-845225CBAE01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430768" y="6386132"/>
            <a:ext cx="3136392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DE237E5-2C05-430C-94A2-61DB8B3EAA7B}" type="datetime1">
              <a:rPr lang="en-US" smtClean="0"/>
              <a:t>4/12/2025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0BD0FB-DF25-A357-E7A1-DE73856D8C0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12648" y="6386132"/>
            <a:ext cx="4096512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A7A1A-40D3-94ED-3398-E5F9BADBC5E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484864" y="6386132"/>
            <a:ext cx="493776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14460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882175" y="751366"/>
            <a:ext cx="8353433" cy="540254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4800" b="1">
                <a:gradFill>
                  <a:gsLst>
                    <a:gs pos="0">
                      <a:schemeClr val="accent5"/>
                    </a:gs>
                    <a:gs pos="90000">
                      <a:schemeClr val="accent2"/>
                    </a:gs>
                  </a:gsLst>
                  <a:lin ang="9600000" scaled="0"/>
                </a:gradFill>
              </a:defRPr>
            </a:lvl1pPr>
            <a:lvl2pPr marL="228600" indent="0">
              <a:lnSpc>
                <a:spcPct val="100000"/>
              </a:lnSpc>
              <a:buNone/>
              <a:defRPr sz="4800" b="1">
                <a:gradFill>
                  <a:gsLst>
                    <a:gs pos="0">
                      <a:schemeClr val="accent5"/>
                    </a:gs>
                    <a:gs pos="90000">
                      <a:schemeClr val="accent2"/>
                    </a:gs>
                  </a:gsLst>
                  <a:lin ang="9600000" scaled="0"/>
                </a:gradFill>
              </a:defRPr>
            </a:lvl2pPr>
            <a:lvl3pPr marL="457200" indent="0">
              <a:lnSpc>
                <a:spcPct val="100000"/>
              </a:lnSpc>
              <a:buNone/>
              <a:defRPr sz="4800" b="1">
                <a:gradFill>
                  <a:gsLst>
                    <a:gs pos="0">
                      <a:schemeClr val="accent5"/>
                    </a:gs>
                    <a:gs pos="90000">
                      <a:schemeClr val="accent2"/>
                    </a:gs>
                  </a:gsLst>
                  <a:lin ang="9600000" scaled="0"/>
                </a:gradFill>
              </a:defRPr>
            </a:lvl3pPr>
            <a:lvl4pPr marL="685800" indent="0">
              <a:lnSpc>
                <a:spcPct val="100000"/>
              </a:lnSpc>
              <a:buNone/>
              <a:defRPr sz="4800" b="1">
                <a:gradFill>
                  <a:gsLst>
                    <a:gs pos="0">
                      <a:schemeClr val="accent5"/>
                    </a:gs>
                    <a:gs pos="90000">
                      <a:schemeClr val="accent2"/>
                    </a:gs>
                  </a:gsLst>
                  <a:lin ang="9600000" scaled="0"/>
                </a:gradFill>
              </a:defRPr>
            </a:lvl4pPr>
            <a:lvl5pPr marL="914400" indent="0">
              <a:lnSpc>
                <a:spcPct val="100000"/>
              </a:lnSpc>
              <a:buNone/>
              <a:defRPr sz="4800" b="1">
                <a:gradFill>
                  <a:gsLst>
                    <a:gs pos="0">
                      <a:schemeClr val="accent5"/>
                    </a:gs>
                    <a:gs pos="90000">
                      <a:schemeClr val="accent2"/>
                    </a:gs>
                  </a:gsLst>
                  <a:lin ang="9600000" scaled="0"/>
                </a:gradFill>
              </a:defRPr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CA33720-A04E-18B6-251B-16C80085F2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36999E5-D287-420B-976A-C27FA1ACB8DB}" type="datetime1">
              <a:rPr lang="en-US" smtClean="0"/>
              <a:t>4/12/2025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132871A2-A450-61EB-7368-98B251F1549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C245A2E-4B49-CED7-ADDF-6624BCC88DD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323AF82-B640-17D0-AC4B-55F4EDF5C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DA5C8EA-7A6C-8AC0-78D1-F538329B41B8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F2FAD3C-DB75-D855-489D-B09F992EA0E9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B287CE5-00A5-FA1D-EB2D-E5CFD2742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0" y="6734636"/>
            <a:ext cx="12188952" cy="123363"/>
            <a:chOff x="-5025" y="6737718"/>
            <a:chExt cx="12207200" cy="12336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2C43EBD-E088-A3CD-FCDE-E6ED8F87D148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D88F00F-9D01-378E-377E-26B543D2FA77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1801298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F0761-EA67-F7D1-62E4-095EADA262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99616" y="1823376"/>
            <a:ext cx="9198864" cy="2875175"/>
          </a:xfrm>
        </p:spPr>
        <p:txBody>
          <a:bodyPr anchor="ctr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Quote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A78CD0-57A9-DB86-E3A3-40628E6D6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3934-FF5E-40BD-A7EF-BE94B0ACBBC1}" type="datetime1">
              <a:rPr lang="en-US" smtClean="0"/>
              <a:t>4/12/2025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4C2DF4-76B6-1299-74E1-66F403C01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5CA15-3DFE-125B-C658-77179EDEA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5FAB025-061F-4B04-451A-37E42755863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499616" y="5202865"/>
            <a:ext cx="9198864" cy="559982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gradFill>
                  <a:gsLst>
                    <a:gs pos="0">
                      <a:schemeClr val="accent5"/>
                    </a:gs>
                    <a:gs pos="90000">
                      <a:schemeClr val="accent2"/>
                    </a:gs>
                  </a:gsLst>
                  <a:lin ang="9600000" scaled="0"/>
                </a:gradFill>
              </a:defRPr>
            </a:lvl1pPr>
            <a:lvl2pPr marL="228600" indent="0">
              <a:buNone/>
              <a:defRPr sz="2400" b="1">
                <a:gradFill>
                  <a:gsLst>
                    <a:gs pos="0">
                      <a:schemeClr val="accent5"/>
                    </a:gs>
                    <a:gs pos="90000">
                      <a:schemeClr val="accent2"/>
                    </a:gs>
                  </a:gsLst>
                  <a:lin ang="9600000" scaled="0"/>
                </a:gradFill>
              </a:defRPr>
            </a:lvl2pPr>
            <a:lvl3pPr marL="457200" indent="0">
              <a:buNone/>
              <a:defRPr sz="2000" b="1">
                <a:gradFill>
                  <a:gsLst>
                    <a:gs pos="0">
                      <a:schemeClr val="accent5"/>
                    </a:gs>
                    <a:gs pos="90000">
                      <a:schemeClr val="accent2"/>
                    </a:gs>
                  </a:gsLst>
                  <a:lin ang="9600000" scaled="0"/>
                </a:gradFill>
              </a:defRPr>
            </a:lvl3pPr>
            <a:lvl4pPr marL="685800" indent="0">
              <a:buNone/>
              <a:defRPr sz="1800" b="1">
                <a:gradFill>
                  <a:gsLst>
                    <a:gs pos="0">
                      <a:schemeClr val="accent5"/>
                    </a:gs>
                    <a:gs pos="90000">
                      <a:schemeClr val="accent2"/>
                    </a:gs>
                  </a:gsLst>
                  <a:lin ang="9600000" scaled="0"/>
                </a:gradFill>
              </a:defRPr>
            </a:lvl4pPr>
            <a:lvl5pPr marL="914400" indent="0">
              <a:buNone/>
              <a:defRPr sz="1600" b="1">
                <a:gradFill>
                  <a:gsLst>
                    <a:gs pos="0">
                      <a:schemeClr val="accent5"/>
                    </a:gs>
                    <a:gs pos="90000">
                      <a:schemeClr val="accent2"/>
                    </a:gs>
                  </a:gsLst>
                  <a:lin ang="9600000" scaled="0"/>
                </a:gradFill>
              </a:defRPr>
            </a:lvl5pPr>
          </a:lstStyle>
          <a:p>
            <a:pPr lvl="0"/>
            <a:r>
              <a:rPr lang="en-US" dirty="0"/>
              <a:t>Quote Author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498051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008CFE4-4AC8-17F9-C6E2-22D96CF8106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771DE8-E061-3895-510A-61CBC2443569}"/>
              </a:ext>
            </a:extLst>
          </p:cNvPr>
          <p:cNvGrpSpPr/>
          <p:nvPr userDrawn="1"/>
        </p:nvGrpSpPr>
        <p:grpSpPr>
          <a:xfrm>
            <a:off x="807326" y="778051"/>
            <a:ext cx="10577346" cy="5314435"/>
            <a:chOff x="807326" y="778051"/>
            <a:chExt cx="10577346" cy="531443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2E260E-763F-A06B-2808-39975829F205}"/>
                </a:ext>
              </a:extLst>
            </p:cNvPr>
            <p:cNvSpPr/>
            <p:nvPr/>
          </p:nvSpPr>
          <p:spPr>
            <a:xfrm rot="5400000" flipH="1">
              <a:off x="3438786" y="-1853401"/>
              <a:ext cx="5314432" cy="10577340"/>
            </a:xfrm>
            <a:prstGeom prst="rect">
              <a:avLst/>
            </a:prstGeom>
            <a:gradFill>
              <a:gsLst>
                <a:gs pos="0">
                  <a:schemeClr val="accent2">
                    <a:alpha val="78000"/>
                  </a:schemeClr>
                </a:gs>
                <a:gs pos="93000">
                  <a:schemeClr val="accent5">
                    <a:alpha val="8500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E82642F-D94D-7313-EB9D-48E3CBEDD19C}"/>
                </a:ext>
              </a:extLst>
            </p:cNvPr>
            <p:cNvSpPr/>
            <p:nvPr/>
          </p:nvSpPr>
          <p:spPr>
            <a:xfrm rot="16200000" flipH="1">
              <a:off x="3445177" y="-1846407"/>
              <a:ext cx="5314435" cy="1056335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alpha val="79000"/>
                  </a:schemeClr>
                </a:gs>
                <a:gs pos="32000">
                  <a:schemeClr val="accent5">
                    <a:alpha val="0"/>
                  </a:schemeClr>
                </a:gs>
              </a:gsLst>
              <a:lin ang="21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AF07BFD-B9D2-EC0A-E652-91B14A953CD7}"/>
                </a:ext>
              </a:extLst>
            </p:cNvPr>
            <p:cNvSpPr/>
            <p:nvPr/>
          </p:nvSpPr>
          <p:spPr>
            <a:xfrm rot="10800000">
              <a:off x="807326" y="778051"/>
              <a:ext cx="3333441" cy="5308369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48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A4CA2AB-CF12-B4C5-473B-8012BA7C6F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 flipH="1">
              <a:off x="4205050" y="-1083744"/>
              <a:ext cx="4078718" cy="10273742"/>
            </a:xfrm>
            <a:prstGeom prst="rect">
              <a:avLst/>
            </a:prstGeom>
            <a:gradFill flip="none" rotWithShape="1">
              <a:gsLst>
                <a:gs pos="2000">
                  <a:schemeClr val="accent5">
                    <a:lumMod val="60000"/>
                    <a:lumOff val="40000"/>
                    <a:alpha val="68000"/>
                  </a:schemeClr>
                </a:gs>
                <a:gs pos="26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8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23F0761-EA67-F7D1-62E4-095EADA262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55064" y="2092751"/>
            <a:ext cx="8695944" cy="2128102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800"/>
            </a:lvl1pPr>
          </a:lstStyle>
          <a:p>
            <a:r>
              <a:rPr lang="en-US" dirty="0"/>
              <a:t>Click to edit Quote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A78CD0-57A9-DB86-E3A3-40628E6D6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0FE3343-9C91-4096-99FF-ECBDF38E6A84}" type="datetime1">
              <a:rPr lang="en-US" smtClean="0"/>
              <a:t>4/12/2025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4C2DF4-76B6-1299-74E1-66F403C01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5CA15-3DFE-125B-C658-77179EDEA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5FAB025-061F-4B04-451A-37E42755863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655064" y="5120640"/>
            <a:ext cx="8695944" cy="62179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b="1" dirty="0"/>
            </a:lvl1pPr>
            <a:lvl2pPr marL="228600" indent="0">
              <a:buNone/>
              <a:defRPr lang="en-US" b="1" dirty="0"/>
            </a:lvl2pPr>
            <a:lvl3pPr marL="457200" indent="0">
              <a:buNone/>
              <a:defRPr lang="en-US" b="1" dirty="0"/>
            </a:lvl3pPr>
            <a:lvl4pPr marL="685800" indent="0">
              <a:buNone/>
              <a:defRPr lang="en-US" b="1" dirty="0"/>
            </a:lvl4pPr>
            <a:lvl5pPr marL="914400" indent="0">
              <a:buNone/>
              <a:defRPr lang="en-US" b="1" dirty="0"/>
            </a:lvl5pPr>
          </a:lstStyle>
          <a:p>
            <a:pPr lvl="0"/>
            <a:r>
              <a:rPr lang="en-US" dirty="0"/>
              <a:t>Quote Author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285905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3-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008CFE4-4AC8-17F9-C6E2-22D96CF8106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1DE4581-CCFE-13FF-B53C-592638067FCF}"/>
              </a:ext>
            </a:extLst>
          </p:cNvPr>
          <p:cNvGrpSpPr/>
          <p:nvPr userDrawn="1"/>
        </p:nvGrpSpPr>
        <p:grpSpPr>
          <a:xfrm>
            <a:off x="-22275" y="-6922"/>
            <a:ext cx="12214275" cy="6888025"/>
            <a:chOff x="-22275" y="-6922"/>
            <a:chExt cx="12214275" cy="688802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A60AF8B-1447-F11B-317A-2B62BF427200}"/>
                </a:ext>
              </a:extLst>
            </p:cNvPr>
            <p:cNvSpPr/>
            <p:nvPr/>
          </p:nvSpPr>
          <p:spPr>
            <a:xfrm rot="5400000">
              <a:off x="2655863" y="-2678137"/>
              <a:ext cx="6857999" cy="12214275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93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7607FDD-F605-68F1-7AA0-8C46B55839F8}"/>
                </a:ext>
              </a:extLst>
            </p:cNvPr>
            <p:cNvSpPr/>
            <p:nvPr/>
          </p:nvSpPr>
          <p:spPr>
            <a:xfrm rot="16200000">
              <a:off x="3197276" y="-2132545"/>
              <a:ext cx="6850175" cy="11139273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32000">
                  <a:schemeClr val="accent5">
                    <a:alpha val="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67C2197-4AA5-2448-A5C9-5616910115AD}"/>
                </a:ext>
              </a:extLst>
            </p:cNvPr>
            <p:cNvSpPr/>
            <p:nvPr/>
          </p:nvSpPr>
          <p:spPr>
            <a:xfrm flipH="1">
              <a:off x="-9524" y="-6922"/>
              <a:ext cx="3836566" cy="6888025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48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761D807-E465-A2B1-482D-442EF66B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6189691" y="-743112"/>
              <a:ext cx="5263375" cy="6741243"/>
            </a:xfrm>
            <a:prstGeom prst="rect">
              <a:avLst/>
            </a:prstGeom>
            <a:gradFill flip="none" rotWithShape="1">
              <a:gsLst>
                <a:gs pos="2000">
                  <a:schemeClr val="accent5">
                    <a:lumMod val="60000"/>
                    <a:lumOff val="40000"/>
                    <a:alpha val="68000"/>
                  </a:schemeClr>
                </a:gs>
                <a:gs pos="48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8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86778F49-4B68-120E-A1F3-0E4E0A1907FA}"/>
              </a:ext>
            </a:extLst>
          </p:cNvPr>
          <p:cNvSpPr/>
          <p:nvPr userDrawn="1"/>
        </p:nvSpPr>
        <p:spPr>
          <a:xfrm>
            <a:off x="803940" y="778051"/>
            <a:ext cx="10577340" cy="53083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3F0761-EA67-F7D1-62E4-095EADA262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55064" y="2092751"/>
            <a:ext cx="8695944" cy="2128102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800">
                <a:gradFill>
                  <a:gsLst>
                    <a:gs pos="0">
                      <a:schemeClr val="accent5"/>
                    </a:gs>
                    <a:gs pos="9900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en-US" dirty="0"/>
              <a:t>Click to edit Quote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5FAB025-061F-4B04-451A-37E42755863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655064" y="5120640"/>
            <a:ext cx="8695944" cy="62179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b="1" dirty="0">
                <a:gradFill>
                  <a:gsLst>
                    <a:gs pos="0">
                      <a:schemeClr val="accent5"/>
                    </a:gs>
                    <a:gs pos="99000">
                      <a:schemeClr val="accent2"/>
                    </a:gs>
                  </a:gsLst>
                  <a:lin ang="0" scaled="0"/>
                </a:gradFill>
              </a:defRPr>
            </a:lvl1pPr>
            <a:lvl2pPr marL="228600" indent="0">
              <a:buNone/>
              <a:defRPr lang="en-US" b="1" dirty="0">
                <a:gradFill>
                  <a:gsLst>
                    <a:gs pos="0">
                      <a:schemeClr val="accent5"/>
                    </a:gs>
                    <a:gs pos="99000">
                      <a:schemeClr val="accent2"/>
                    </a:gs>
                  </a:gsLst>
                  <a:lin ang="0" scaled="0"/>
                </a:gradFill>
              </a:defRPr>
            </a:lvl2pPr>
            <a:lvl3pPr marL="457200" indent="0">
              <a:buNone/>
              <a:defRPr lang="en-US" b="1" dirty="0">
                <a:gradFill>
                  <a:gsLst>
                    <a:gs pos="0">
                      <a:schemeClr val="accent5"/>
                    </a:gs>
                    <a:gs pos="99000">
                      <a:schemeClr val="accent2"/>
                    </a:gs>
                  </a:gsLst>
                  <a:lin ang="0" scaled="0"/>
                </a:gradFill>
              </a:defRPr>
            </a:lvl3pPr>
            <a:lvl4pPr marL="685800" indent="0">
              <a:buNone/>
              <a:defRPr lang="en-US" b="1" dirty="0">
                <a:gradFill>
                  <a:gsLst>
                    <a:gs pos="0">
                      <a:schemeClr val="accent5"/>
                    </a:gs>
                    <a:gs pos="99000">
                      <a:schemeClr val="accent2"/>
                    </a:gs>
                  </a:gsLst>
                  <a:lin ang="0" scaled="0"/>
                </a:gradFill>
              </a:defRPr>
            </a:lvl4pPr>
            <a:lvl5pPr marL="914400" indent="0">
              <a:buNone/>
              <a:defRPr lang="en-US" b="1" dirty="0">
                <a:gradFill>
                  <a:gsLst>
                    <a:gs pos="0">
                      <a:schemeClr val="accent5"/>
                    </a:gs>
                    <a:gs pos="99000">
                      <a:schemeClr val="accent2"/>
                    </a:gs>
                  </a:gsLst>
                  <a:lin ang="0" scaled="0"/>
                </a:gradFill>
              </a:defRPr>
            </a:lvl5pPr>
          </a:lstStyle>
          <a:p>
            <a:pPr lvl="0"/>
            <a:r>
              <a:rPr lang="en-US" dirty="0"/>
              <a:t>Quote Author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A78CD0-57A9-DB86-E3A3-40628E6D6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2209B1C-CE9D-4940-AB37-92194140AE23}" type="datetime1">
              <a:rPr lang="en-US" smtClean="0"/>
              <a:t>4/12/2025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4C2DF4-76B6-1299-74E1-66F403C01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5CA15-3DFE-125B-C658-77179EDEA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58812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648" y="438912"/>
            <a:ext cx="9619488" cy="452628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4965192"/>
            <a:ext cx="5431536" cy="128930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gradFill>
                  <a:gsLst>
                    <a:gs pos="0">
                      <a:schemeClr val="accent2"/>
                    </a:gs>
                    <a:gs pos="90000">
                      <a:schemeClr val="accent5"/>
                    </a:gs>
                  </a:gsLst>
                  <a:lin ang="9600000" scaled="0"/>
                </a:gra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EA7374B-034F-DC15-AAE6-F4EEF684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0" y="6743026"/>
            <a:ext cx="12207200" cy="123363"/>
            <a:chOff x="-5025" y="6737718"/>
            <a:chExt cx="12207200" cy="12336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7C328D3-B18B-24BD-03FA-227757B1BD0C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5D7C039-2BFE-AA4E-98FF-0FB05C26829B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7DC2A72-E563-CD29-C82F-E6F44278A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BA0D5-708A-43AB-A631-CC05967A9D60}" type="datetime1">
              <a:rPr lang="en-US" smtClean="0"/>
              <a:t>4/12/2025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39EBEAB-D6C7-76FD-D09E-300CFDFFB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EFD7D0D-5253-7FBF-942F-E305F4906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7753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EE128E1-0CDA-47A1-D35D-9C25479EF6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619BAD8-E856-5A54-5FB5-85E6CAC4E304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FCF455-BD54-50B4-8076-41DC7D47954B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A753856-64E9-57B8-BA9A-9192CD4E9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0" y="1"/>
            <a:ext cx="12188952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9BB5D38-3664-8477-8F8A-91B17B1EE508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4A8525-6EB9-D4F1-AB1C-1F0B1952FC31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2648" y="1292984"/>
            <a:ext cx="9317736" cy="378561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5078600"/>
            <a:ext cx="5431536" cy="128930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75FDC78-0A9E-49C8-8A38-9E53DCF02CCC}" type="datetime1">
              <a:rPr lang="en-US" smtClean="0"/>
              <a:t>4/12/2025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404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02920"/>
            <a:ext cx="10954512" cy="119786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7BFCD9-16A4-5745-7BB3-7836095FF1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648" y="2020825"/>
            <a:ext cx="5166360" cy="4297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30EDC57-7D17-D4C8-5C60-A44A480EA99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00800" y="2015341"/>
            <a:ext cx="5166360" cy="43031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F6C83-0707-1E19-34F9-FDA8120FE3C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CA9959E-7598-40EA-A31B-5530B1413770}" type="datetime1">
              <a:rPr lang="en-US" smtClean="0"/>
              <a:t>4/12/2025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CDB76-28FD-D889-FD29-B75FE2B5FE6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6D04B2-E95F-4EE6-17BF-F49CBC96739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08349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0B646A9-91B4-D2CF-8B72-68E668219C00}"/>
              </a:ext>
            </a:extLst>
          </p:cNvPr>
          <p:cNvSpPr/>
          <p:nvPr userDrawn="1"/>
        </p:nvSpPr>
        <p:spPr>
          <a:xfrm rot="5400000" flipH="1">
            <a:off x="5175902" y="-5175894"/>
            <a:ext cx="1855397" cy="12207199"/>
          </a:xfrm>
          <a:prstGeom prst="rect">
            <a:avLst/>
          </a:prstGeom>
          <a:gradFill>
            <a:gsLst>
              <a:gs pos="0">
                <a:schemeClr val="accent5"/>
              </a:gs>
              <a:gs pos="90000">
                <a:schemeClr val="accent2"/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02920"/>
            <a:ext cx="10954512" cy="11978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7BFCD9-16A4-5745-7BB3-7836095FF1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648" y="2133600"/>
            <a:ext cx="5166360" cy="41849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30EDC57-7D17-D4C8-5C60-A44A480EA99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00800" y="2128115"/>
            <a:ext cx="5166360" cy="41903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2184DE-1D38-B3AE-D560-557B3726B54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E5E196D-7162-46EF-9232-0FDF280FAB25}" type="datetime1">
              <a:rPr lang="en-US" smtClean="0"/>
              <a:t>4/12/2025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2A082C-5D4A-4A20-87E3-9906B5F3BAF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D66BE47-AC20-1061-07AD-89A41D02F48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745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732" y="4965192"/>
            <a:ext cx="11146536" cy="786384"/>
          </a:xfrm>
        </p:spPr>
        <p:txBody>
          <a:bodyPr anchor="b">
            <a:normAutofit/>
          </a:bodyPr>
          <a:lstStyle>
            <a:lvl1pPr algn="ctr">
              <a:defRPr sz="4000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48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806440"/>
            <a:ext cx="9902952" cy="576072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C87932-7DAB-7F93-5E51-7AEEA5AC7F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952" cy="4608576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5ACC4-E893-074F-A086-F3C5EE6DB8B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A7AAEDD-33D5-4C71-A2A9-BD0BD02A990D}" type="datetime1">
              <a:rPr lang="en-US" smtClean="0"/>
              <a:t>4/12/2025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3744C-74E1-2578-CFE3-9607A1E8E78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DF715-EAAA-F343-7DF0-B2A06F36820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685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02920"/>
            <a:ext cx="10954512" cy="11978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1682496"/>
            <a:ext cx="5166360" cy="822960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4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B5BB1DC-4DAA-D220-25A9-5752C158FD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648" y="2615609"/>
            <a:ext cx="5166360" cy="3702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AB67A04-5E8D-18C5-D47A-A5B5CFE568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00038" y="2615608"/>
            <a:ext cx="5166360" cy="3702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00" y="1682496"/>
            <a:ext cx="5166360" cy="822960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4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0645D-C128-9FF0-2E8B-D2E3E34687D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74F6644-90F3-4C1F-B26D-101843FBA04D}" type="datetime1">
              <a:rPr lang="en-US" smtClean="0"/>
              <a:t>4/12/2025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69AB3-1083-59C6-B9F8-A35C0D40661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C6DDA88-C058-DDD5-F19B-8B5E7B86C68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25818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704A21-3725-4536-B210-EAED58DE1544}"/>
              </a:ext>
            </a:extLst>
          </p:cNvPr>
          <p:cNvSpPr/>
          <p:nvPr userDrawn="1"/>
        </p:nvSpPr>
        <p:spPr>
          <a:xfrm rot="5400000" flipH="1">
            <a:off x="5175902" y="-5175894"/>
            <a:ext cx="1855397" cy="12207199"/>
          </a:xfrm>
          <a:prstGeom prst="rect">
            <a:avLst/>
          </a:prstGeom>
          <a:gradFill>
            <a:gsLst>
              <a:gs pos="0">
                <a:schemeClr val="accent5"/>
              </a:gs>
              <a:gs pos="90000">
                <a:schemeClr val="accent2"/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02920"/>
            <a:ext cx="10953750" cy="11978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2128111"/>
            <a:ext cx="5166360" cy="484632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4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B5BB1DC-4DAA-D220-25A9-5752C158FD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648" y="2722893"/>
            <a:ext cx="5166360" cy="3595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AB67A04-5E8D-18C5-D47A-A5B5CFE568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00038" y="2722893"/>
            <a:ext cx="5166360" cy="3595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00" y="2128109"/>
            <a:ext cx="5166360" cy="484633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4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0645D-C128-9FF0-2E8B-D2E3E34687D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356AF25-AACD-457E-A9BE-05FA456CFEAE}" type="datetime1">
              <a:rPr lang="en-US" smtClean="0"/>
              <a:t>4/12/2025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69AB3-1083-59C6-B9F8-A35C0D40661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C6DDA88-C058-DDD5-F19B-8B5E7B86C68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87641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6AF9-366E-42AA-B98F-986F29AA39A9}" type="datetime1">
              <a:rPr lang="en-US" smtClean="0"/>
              <a:t>4/12/2025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96913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3869-340B-41DF-9C65-735FB09356D1}" type="datetime1">
              <a:rPr lang="en-US" smtClean="0"/>
              <a:t>4/12/2025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63309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8542D-74EF-452C-A9C9-E0B5C96C7E4C}" type="datetime1">
              <a:rPr lang="en-US" smtClean="0"/>
              <a:t>4/12/2025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17458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6BE0305-2234-39DE-EC35-B6881018E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0" y="6743026"/>
            <a:ext cx="12207200" cy="123363"/>
            <a:chOff x="-5025" y="6737718"/>
            <a:chExt cx="12207200" cy="12336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EBF17BE-BA15-771A-79F4-91B4C5C752FB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9ADE0D-3A86-F364-6B2A-F373A75E29AE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02920"/>
            <a:ext cx="3595634" cy="180820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8" y="2311121"/>
            <a:ext cx="3309608" cy="3993263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3299" y="502920"/>
            <a:ext cx="6283861" cy="580326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12B39-F9DE-4E2E-B0B1-92016F274818}" type="datetime1">
              <a:rPr lang="en-US" smtClean="0"/>
              <a:t>4/12/2025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59907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02920"/>
            <a:ext cx="3713996" cy="22472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8" y="2826137"/>
            <a:ext cx="3310128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CCD178F-4127-FE67-2F5D-0F1CE78843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53978" y="342016"/>
            <a:ext cx="6413182" cy="59764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2923E9-478C-95DE-C678-A683A36F5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0" y="6743026"/>
            <a:ext cx="12207200" cy="123363"/>
            <a:chOff x="-5025" y="6737718"/>
            <a:chExt cx="12207200" cy="12336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3DD8A0F-EB40-1201-2A23-685958AC5DF6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B912E4F-3FBB-39E4-2EA2-BA0D8858A74D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8ACB14E1-4D3B-B55C-4791-64F774AC361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81DDDC8-40D5-4DAD-BF29-757577A849D9}" type="datetime1">
              <a:rPr lang="en-US" smtClean="0"/>
              <a:t>4/12/2025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861F92C4-9651-789C-0B22-E6343EE25C7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E55DAD34-8521-F119-F985-ABFBDD34003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02161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0AE463B-60C7-F01E-97F6-1486FB41D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0" y="6743026"/>
            <a:ext cx="12207200" cy="123363"/>
            <a:chOff x="-5025" y="6737718"/>
            <a:chExt cx="12207200" cy="12336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F94E48A-D751-8593-5D71-0683866A2404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5092F9-8C9B-4865-CB0E-EFD550A28ED3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40080"/>
            <a:ext cx="10890373" cy="1463040"/>
          </a:xfrm>
        </p:spPr>
        <p:txBody>
          <a:bodyPr anchor="t">
            <a:normAutofit/>
          </a:bodyPr>
          <a:lstStyle>
            <a:lvl1pPr>
              <a:defRPr sz="6000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42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648" y="3483864"/>
            <a:ext cx="10890374" cy="2834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2CF0D-DCF6-2401-8AD6-ED12BCF0D0F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F2AFD6D-B377-424B-9CD3-33053FB354ED}" type="datetime1">
              <a:rPr lang="en-US" smtClean="0"/>
              <a:t>4/12/2025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F5585-231E-4B46-143C-086AE5C56D2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E8D9E-59BD-DBC5-F43C-8A6A21AE2F1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6284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025BC-4BFA-E0C2-FF97-41BAA095276F}"/>
              </a:ext>
            </a:extLst>
          </p:cNvPr>
          <p:cNvGrpSpPr/>
          <p:nvPr userDrawn="1"/>
        </p:nvGrpSpPr>
        <p:grpSpPr>
          <a:xfrm>
            <a:off x="-22275" y="-6922"/>
            <a:ext cx="12214275" cy="6888025"/>
            <a:chOff x="-22275" y="-6922"/>
            <a:chExt cx="12214275" cy="688802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BEA83D6-9F10-BAFA-4A0E-2C7D635E16F5}"/>
                </a:ext>
              </a:extLst>
            </p:cNvPr>
            <p:cNvSpPr/>
            <p:nvPr/>
          </p:nvSpPr>
          <p:spPr>
            <a:xfrm rot="5400000">
              <a:off x="2655863" y="-2678137"/>
              <a:ext cx="6857999" cy="12214275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93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9725F78-FBE8-D2B2-5D49-CBD7134499FE}"/>
                </a:ext>
              </a:extLst>
            </p:cNvPr>
            <p:cNvSpPr/>
            <p:nvPr/>
          </p:nvSpPr>
          <p:spPr>
            <a:xfrm rot="16200000">
              <a:off x="3197276" y="-2132545"/>
              <a:ext cx="6850175" cy="11139273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32000">
                  <a:schemeClr val="accent5">
                    <a:alpha val="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DAFBDE7-0927-9426-0191-A5F53955EFFB}"/>
                </a:ext>
              </a:extLst>
            </p:cNvPr>
            <p:cNvSpPr/>
            <p:nvPr/>
          </p:nvSpPr>
          <p:spPr>
            <a:xfrm flipH="1">
              <a:off x="-9524" y="-6922"/>
              <a:ext cx="3836566" cy="6888025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48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39F2B59-0408-6542-E295-DDB107F0E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6189691" y="-743112"/>
              <a:ext cx="5263375" cy="6741243"/>
            </a:xfrm>
            <a:prstGeom prst="rect">
              <a:avLst/>
            </a:prstGeom>
            <a:gradFill flip="none" rotWithShape="1">
              <a:gsLst>
                <a:gs pos="2000">
                  <a:schemeClr val="accent5">
                    <a:lumMod val="60000"/>
                    <a:lumOff val="40000"/>
                    <a:alpha val="68000"/>
                  </a:schemeClr>
                </a:gs>
                <a:gs pos="48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8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51ED59C-915C-FE0F-DB39-433B53F9766C}"/>
              </a:ext>
            </a:extLst>
          </p:cNvPr>
          <p:cNvSpPr/>
          <p:nvPr userDrawn="1"/>
        </p:nvSpPr>
        <p:spPr>
          <a:xfrm>
            <a:off x="-22275" y="2791691"/>
            <a:ext cx="12214275" cy="40824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40080"/>
            <a:ext cx="10890373" cy="1463040"/>
          </a:xfrm>
        </p:spPr>
        <p:txBody>
          <a:bodyPr anchor="t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648" y="3575304"/>
            <a:ext cx="10890374" cy="27432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2CF0D-DCF6-2401-8AD6-ED12BCF0D0F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B464BDC-3DB9-496B-9DFB-E48CB1D37871}" type="datetime1">
              <a:rPr lang="en-US" smtClean="0"/>
              <a:t>4/12/2025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F5585-231E-4B46-143C-086AE5C56D2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E8D9E-59BD-DBC5-F43C-8A6A21AE2F1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43881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DD8D24-88B3-D4D5-4D33-225698C54E3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D35055-6D74-A348-4718-905599970CC5}"/>
              </a:ext>
            </a:extLst>
          </p:cNvPr>
          <p:cNvGrpSpPr/>
          <p:nvPr userDrawn="1"/>
        </p:nvGrpSpPr>
        <p:grpSpPr>
          <a:xfrm>
            <a:off x="-22275" y="-6922"/>
            <a:ext cx="12214275" cy="6888025"/>
            <a:chOff x="-22275" y="-6922"/>
            <a:chExt cx="12214275" cy="688802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6C4D1BF-2265-9B4D-FEAA-1FD4A17B249F}"/>
                </a:ext>
              </a:extLst>
            </p:cNvPr>
            <p:cNvSpPr/>
            <p:nvPr/>
          </p:nvSpPr>
          <p:spPr>
            <a:xfrm rot="5400000">
              <a:off x="2655863" y="-2678137"/>
              <a:ext cx="6857999" cy="12214275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93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3D69BAF-14B6-1A1F-BBF0-F95A0950A281}"/>
                </a:ext>
              </a:extLst>
            </p:cNvPr>
            <p:cNvSpPr/>
            <p:nvPr/>
          </p:nvSpPr>
          <p:spPr>
            <a:xfrm rot="16200000">
              <a:off x="3197276" y="-2132545"/>
              <a:ext cx="6850175" cy="11139273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32000">
                  <a:schemeClr val="accent5">
                    <a:alpha val="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6664D15-0667-8496-3D7B-C849F4439E7C}"/>
                </a:ext>
              </a:extLst>
            </p:cNvPr>
            <p:cNvSpPr/>
            <p:nvPr/>
          </p:nvSpPr>
          <p:spPr>
            <a:xfrm flipH="1">
              <a:off x="-9524" y="-6922"/>
              <a:ext cx="3836566" cy="6888025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48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3DC6ADF-036F-62C6-3833-2B70F669F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6189691" y="-743112"/>
              <a:ext cx="5263375" cy="6741243"/>
            </a:xfrm>
            <a:prstGeom prst="rect">
              <a:avLst/>
            </a:prstGeom>
            <a:gradFill flip="none" rotWithShape="1">
              <a:gsLst>
                <a:gs pos="2000">
                  <a:schemeClr val="accent5">
                    <a:lumMod val="60000"/>
                    <a:lumOff val="40000"/>
                    <a:alpha val="68000"/>
                  </a:schemeClr>
                </a:gs>
                <a:gs pos="48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8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40080"/>
            <a:ext cx="10890373" cy="1463040"/>
          </a:xfrm>
        </p:spPr>
        <p:txBody>
          <a:bodyPr anchor="t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648" y="3483864"/>
            <a:ext cx="10890374" cy="2834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256EAF4F-BB04-837F-1279-216965ED795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328A920-EAE5-43D0-A025-2D3173FC8677}" type="datetime1">
              <a:rPr lang="en-US" smtClean="0"/>
              <a:t>4/12/2025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F7E0F60-3E19-4B79-DA8B-83F675116A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4173F19-7D89-B9D2-9328-AA60462B18F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2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D5ECA3-0963-E730-D099-22F05C4A3E76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154881-2AE9-22B6-8673-15787178E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605681"/>
            <a:ext cx="12202174" cy="2265904"/>
            <a:chOff x="0" y="-29768"/>
            <a:chExt cx="12202174" cy="15193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3CAE982-93F7-4C74-3CC9-33ED95851716}"/>
                </a:ext>
              </a:extLst>
            </p:cNvPr>
            <p:cNvSpPr/>
            <p:nvPr/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ED71F9F-0A24-17CB-A4C2-7A44C07BB69F}"/>
                </a:ext>
              </a:extLst>
            </p:cNvPr>
            <p:cNvSpPr/>
            <p:nvPr/>
          </p:nvSpPr>
          <p:spPr>
            <a:xfrm rot="16200000">
              <a:off x="9289101" y="-1429602"/>
              <a:ext cx="1507122" cy="4319024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B0FD491-2EF0-BCB3-DD1C-76D61F1835A1}"/>
                </a:ext>
              </a:extLst>
            </p:cNvPr>
            <p:cNvSpPr/>
            <p:nvPr/>
          </p:nvSpPr>
          <p:spPr>
            <a:xfrm rot="5400000">
              <a:off x="4981251" y="-5011019"/>
              <a:ext cx="1519356" cy="11481857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  <a:alpha val="70000"/>
                  </a:schemeClr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732" y="4965192"/>
            <a:ext cx="11146536" cy="786384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806440"/>
            <a:ext cx="9902952" cy="576072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C87932-7DAB-7F93-5E51-7AEEA5AC7F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952" cy="4608576"/>
          </a:xfrm>
          <a:noFill/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537280E2-EACC-6630-399E-3A403A181AA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3AC11FC-F97A-4B81-A1A4-C0675DB25670}" type="datetime1">
              <a:rPr lang="en-US" smtClean="0"/>
              <a:t>4/12/2025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4C536050-8DD0-5D54-681B-A3810EFA0A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31BF9AC-6D93-2C62-4DCA-DBD48765BA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8781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627318"/>
            <a:ext cx="8430768" cy="1842020"/>
          </a:xfrm>
        </p:spPr>
        <p:txBody>
          <a:bodyPr anchor="b">
            <a:normAutofit/>
          </a:bodyPr>
          <a:lstStyle>
            <a:lvl1pPr>
              <a:defRPr sz="6000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42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2648" y="3622673"/>
            <a:ext cx="8430768" cy="160934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 dirty="0"/>
            </a:lvl1pPr>
            <a:lvl2pPr marL="228600" indent="0">
              <a:buNone/>
              <a:defRPr lang="en-US" sz="1800" dirty="0"/>
            </a:lvl2pPr>
            <a:lvl3pPr marL="457200" indent="0">
              <a:buNone/>
              <a:defRPr lang="en-US" sz="1600" dirty="0"/>
            </a:lvl3pPr>
            <a:lvl4pPr marL="685800" indent="0">
              <a:buNone/>
              <a:defRPr lang="en-US" sz="1400" dirty="0"/>
            </a:lvl4pPr>
            <a:lvl5pPr marL="914400" indent="0">
              <a:buNone/>
              <a:defRPr lang="en-US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AECC89-C65D-CAD6-3F7F-24F67D81DCF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9FB9CE5-82CB-4BBC-9F10-5FF8E4795D9F}" type="datetime1">
              <a:rPr lang="en-US" smtClean="0"/>
              <a:t>4/12/2025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64FAF8-D2CD-617D-EEE4-AFE7E979984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DB779D-8A81-935C-F850-6C0DCAD5E6D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97011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clus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CFBC045-0373-ACEC-D701-C29531DB3B4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38000">
                <a:schemeClr val="accent5"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661E70-41DE-F244-2F5E-1D22BCE828CF}"/>
              </a:ext>
            </a:extLst>
          </p:cNvPr>
          <p:cNvSpPr/>
          <p:nvPr/>
        </p:nvSpPr>
        <p:spPr>
          <a:xfrm>
            <a:off x="7693892" y="0"/>
            <a:ext cx="4498108" cy="6858000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48000">
                <a:schemeClr val="accent5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18C905-89DD-DA9A-6CC9-8B2F0FD5CF6F}"/>
              </a:ext>
            </a:extLst>
          </p:cNvPr>
          <p:cNvSpPr/>
          <p:nvPr/>
        </p:nvSpPr>
        <p:spPr>
          <a:xfrm>
            <a:off x="0" y="0"/>
            <a:ext cx="5057929" cy="6017255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52000"/>
                </a:schemeClr>
              </a:gs>
              <a:gs pos="32000">
                <a:schemeClr val="accent2">
                  <a:alpha val="0"/>
                </a:schemeClr>
              </a:gs>
            </a:gsLst>
            <a:lin ang="18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12648" y="1627318"/>
            <a:ext cx="8430768" cy="184202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</a:extLst>
          </p:cNvPr>
          <p:cNvSpPr>
            <a:spLocks noGrp="1"/>
          </p:cNvSpPr>
          <p:nvPr userDrawn="1">
            <p:ph sz="quarter" idx="14"/>
          </p:nvPr>
        </p:nvSpPr>
        <p:spPr>
          <a:xfrm>
            <a:off x="612648" y="3622673"/>
            <a:ext cx="8430768" cy="160934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 dirty="0"/>
            </a:lvl1pPr>
            <a:lvl2pPr marL="228600" indent="0">
              <a:buNone/>
              <a:defRPr lang="en-US" sz="1800" dirty="0"/>
            </a:lvl2pPr>
            <a:lvl3pPr marL="457200" indent="0">
              <a:buNone/>
              <a:defRPr lang="en-US" sz="1600" dirty="0"/>
            </a:lvl3pPr>
            <a:lvl4pPr marL="685800" indent="0">
              <a:buNone/>
              <a:defRPr lang="en-US" sz="1400" dirty="0"/>
            </a:lvl4pPr>
            <a:lvl5pPr marL="914400" indent="0">
              <a:buNone/>
              <a:defRPr lang="en-US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AECC89-C65D-CAD6-3F7F-24F67D81DCF1}"/>
              </a:ext>
            </a:extLst>
          </p:cNvPr>
          <p:cNvSpPr>
            <a:spLocks noGrp="1"/>
          </p:cNvSpPr>
          <p:nvPr userDrawn="1">
            <p:ph type="dt" sz="half" idx="15"/>
          </p:nvPr>
        </p:nvSpPr>
        <p:spPr/>
        <p:txBody>
          <a:bodyPr/>
          <a:lstStyle/>
          <a:p>
            <a:fld id="{CD86A983-584A-47C0-8D55-107F27E09F85}" type="datetime1">
              <a:rPr lang="en-US" smtClean="0"/>
              <a:t>4/12/2025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64FAF8-D2CD-617D-EEE4-AFE7E979984A}"/>
              </a:ext>
            </a:extLst>
          </p:cNvPr>
          <p:cNvSpPr>
            <a:spLocks noGrp="1"/>
          </p:cNvSpPr>
          <p:nvPr userDrawn="1">
            <p:ph type="ftr" sz="quarter" idx="16"/>
          </p:nvPr>
        </p:nvSpPr>
        <p:spPr/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DB779D-8A81-935C-F850-6C0DCAD5E6D1}"/>
              </a:ext>
            </a:extLst>
          </p:cNvPr>
          <p:cNvSpPr>
            <a:spLocks noGrp="1"/>
          </p:cNvSpPr>
          <p:nvPr userDrawn="1">
            <p:ph type="sldNum" sz="quarter" idx="17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4086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8937" y="548640"/>
            <a:ext cx="6093225" cy="1143000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793885" cy="6858000"/>
          </a:xfrm>
          <a:noFill/>
        </p:spPr>
        <p:txBody>
          <a:bodyPr vert="horz" lIns="91440" tIns="45720" rIns="91440" bIns="45720" rtlCol="0"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538937" y="1828800"/>
            <a:ext cx="6071616" cy="44897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42B5C-5438-96A4-4A2A-AE939906F8A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5538937" y="6318504"/>
            <a:ext cx="3337584" cy="365125"/>
          </a:xfrm>
        </p:spPr>
        <p:txBody>
          <a:bodyPr/>
          <a:lstStyle/>
          <a:p>
            <a:fld id="{08352BE3-0FCF-4C63-8E35-7BD4F57072CE}" type="datetime1">
              <a:rPr lang="en-US" smtClean="0"/>
              <a:t>4/12/2025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65BFCB1-FAA8-D03A-3B62-DCB2CF1CA11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A608994-46CD-AAE0-DCC4-A59D26254D8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484864" y="6318504"/>
            <a:ext cx="493776" cy="36576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50734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0623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98229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64139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83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732" y="4965192"/>
            <a:ext cx="11146536" cy="786384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806440"/>
            <a:ext cx="9902952" cy="576072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C87932-7DAB-7F93-5E51-7AEEA5AC7F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952" cy="4492679"/>
          </a:xfrm>
          <a:blipFill dpi="0" rotWithShape="1">
            <a:blip r:embed="rId2" cstate="email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AB82C7-4740-BEAB-85E9-C816E1CD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0" y="4492680"/>
            <a:ext cx="12207200" cy="123363"/>
            <a:chOff x="-5025" y="6737718"/>
            <a:chExt cx="12207200" cy="12336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B7E10D0-EE9E-6432-2C4D-0324DE19518E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63B4BE8-5DA5-6F2B-0DB6-7901D4547F64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001462-21CF-5988-0554-7DB1C494B04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1D94DF0-746F-4885-8BFF-A9539AD6B79F}" type="datetime1">
              <a:rPr lang="en-US" smtClean="0"/>
              <a:t>4/12/2025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72D5EE-6935-237E-C4A2-C61261249F3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81CEA4D-A8A1-D4D2-8F28-C8346937244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4712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theme" Target="../theme/theme1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02920"/>
            <a:ext cx="10954512" cy="11978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1801368"/>
            <a:ext cx="10954512" cy="448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30768" y="6318504"/>
            <a:ext cx="3136392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/>
                </a:solidFill>
              </a:defRPr>
            </a:lvl1pPr>
          </a:lstStyle>
          <a:p>
            <a:fld id="{6B35BF3F-16B5-4455-9940-525560AFDC68}" type="datetime1">
              <a:rPr lang="en-US" smtClean="0"/>
              <a:t>4/12/2025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2648" y="6318504"/>
            <a:ext cx="4096512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864" y="6318504"/>
            <a:ext cx="49377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2884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677" r:id="rId2"/>
    <p:sldLayoutId id="2147483782" r:id="rId3"/>
    <p:sldLayoutId id="2147483783" r:id="rId4"/>
    <p:sldLayoutId id="2147483784" r:id="rId5"/>
    <p:sldLayoutId id="2147483785" r:id="rId6"/>
    <p:sldLayoutId id="2147483712" r:id="rId7"/>
    <p:sldLayoutId id="2147483792" r:id="rId8"/>
    <p:sldLayoutId id="2147483791" r:id="rId9"/>
    <p:sldLayoutId id="2147483793" r:id="rId10"/>
    <p:sldLayoutId id="2147483794" r:id="rId11"/>
    <p:sldLayoutId id="2147483795" r:id="rId12"/>
    <p:sldLayoutId id="2147483796" r:id="rId13"/>
    <p:sldLayoutId id="2147483817" r:id="rId14"/>
    <p:sldLayoutId id="2147483797" r:id="rId15"/>
    <p:sldLayoutId id="2147483818" r:id="rId16"/>
    <p:sldLayoutId id="2147483798" r:id="rId17"/>
    <p:sldLayoutId id="2147483799" r:id="rId18"/>
    <p:sldLayoutId id="2147483729" r:id="rId19"/>
    <p:sldLayoutId id="2147483786" r:id="rId20"/>
    <p:sldLayoutId id="2147483787" r:id="rId21"/>
    <p:sldLayoutId id="2147483716" r:id="rId22"/>
    <p:sldLayoutId id="2147483788" r:id="rId23"/>
    <p:sldLayoutId id="2147483789" r:id="rId24"/>
    <p:sldLayoutId id="2147483790" r:id="rId25"/>
    <p:sldLayoutId id="2147483713" r:id="rId26"/>
    <p:sldLayoutId id="2147483732" r:id="rId27"/>
    <p:sldLayoutId id="2147483662" r:id="rId28"/>
    <p:sldLayoutId id="2147483679" r:id="rId29"/>
    <p:sldLayoutId id="2147483800" r:id="rId30"/>
    <p:sldLayoutId id="2147483680" r:id="rId31"/>
    <p:sldLayoutId id="2147483681" r:id="rId32"/>
    <p:sldLayoutId id="2147483801" r:id="rId33"/>
    <p:sldLayoutId id="2147483778" r:id="rId34"/>
    <p:sldLayoutId id="2147483803" r:id="rId35"/>
    <p:sldLayoutId id="2147483819" r:id="rId36"/>
    <p:sldLayoutId id="2147483804" r:id="rId37"/>
    <p:sldLayoutId id="2147483777" r:id="rId38"/>
    <p:sldLayoutId id="2147483805" r:id="rId39"/>
    <p:sldLayoutId id="2147483689" r:id="rId40"/>
    <p:sldLayoutId id="2147483690" r:id="rId41"/>
    <p:sldLayoutId id="2147483707" r:id="rId42"/>
    <p:sldLayoutId id="2147483708" r:id="rId43"/>
    <p:sldLayoutId id="2147483692" r:id="rId44"/>
    <p:sldLayoutId id="2147483691" r:id="rId45"/>
    <p:sldLayoutId id="2147483743" r:id="rId46"/>
    <p:sldLayoutId id="2147483744" r:id="rId47"/>
    <p:sldLayoutId id="2147483694" r:id="rId48"/>
    <p:sldLayoutId id="2147483770" r:id="rId49"/>
    <p:sldLayoutId id="2147483821" r:id="rId50"/>
    <p:sldLayoutId id="2147483769" r:id="rId51"/>
    <p:sldLayoutId id="2147483771" r:id="rId52"/>
    <p:sldLayoutId id="2147483693" r:id="rId53"/>
    <p:sldLayoutId id="2147483711" r:id="rId54"/>
    <p:sldLayoutId id="2147483672" r:id="rId55"/>
    <p:sldLayoutId id="2147483809" r:id="rId56"/>
    <p:sldLayoutId id="2147483810" r:id="rId57"/>
    <p:sldLayoutId id="2147483740" r:id="rId58"/>
    <p:sldLayoutId id="2147483779" r:id="rId59"/>
    <p:sldLayoutId id="2147483811" r:id="rId60"/>
    <p:sldLayoutId id="2147483823" r:id="rId61"/>
    <p:sldLayoutId id="2147483816" r:id="rId62"/>
    <p:sldLayoutId id="2147483757" r:id="rId63"/>
    <p:sldLayoutId id="2147483762" r:id="rId64"/>
    <p:sldLayoutId id="2147483820" r:id="rId65"/>
    <p:sldLayoutId id="2147483764" r:id="rId66"/>
    <p:sldLayoutId id="2147483767" r:id="rId67"/>
    <p:sldLayoutId id="2147483664" r:id="rId68"/>
    <p:sldLayoutId id="2147483812" r:id="rId69"/>
    <p:sldLayoutId id="2147483665" r:id="rId70"/>
    <p:sldLayoutId id="2147483814" r:id="rId71"/>
    <p:sldLayoutId id="2147483666" r:id="rId72"/>
    <p:sldLayoutId id="2147483815" r:id="rId73"/>
    <p:sldLayoutId id="2147483667" r:id="rId74"/>
    <p:sldLayoutId id="2147483668" r:id="rId75"/>
    <p:sldLayoutId id="2147483669" r:id="rId76"/>
    <p:sldLayoutId id="2147483685" r:id="rId77"/>
    <p:sldLayoutId id="2147483822" r:id="rId78"/>
    <p:sldLayoutId id="2147483807" r:id="rId79"/>
    <p:sldLayoutId id="2147483730" r:id="rId80"/>
    <p:sldLayoutId id="2147483806" r:id="rId81"/>
    <p:sldLayoutId id="2147483825" r:id="rId82"/>
    <p:sldLayoutId id="2147483826" r:id="rId83"/>
    <p:sldLayoutId id="2147483827" r:id="rId84"/>
    <p:sldLayoutId id="2147483828" r:id="rId85"/>
    <p:sldLayoutId id="2147483829" r:id="rId8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A8EF8-4F06-C00A-613C-03E823FE44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2AC52-A47E-A918-058B-39FC2E2931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01-04-2025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18FFB96-18A0-6AB8-E7FB-F64E705B0AC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46992-AFC9-687C-2CAD-58CCEF7D4C6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Presented by S. Vinish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7C615-9C3A-2608-BF11-E7AD8943C6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578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DE23-87C6-ECE2-E5FD-36AC74DD5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3A549-ED82-4E4F-ADAD-08AACE545DDC}" type="datetime1">
              <a:rPr lang="en-US" smtClean="0">
                <a:solidFill>
                  <a:schemeClr val="bg1"/>
                </a:solidFill>
              </a:rPr>
              <a:t>4/12/2025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 0">
            <a:extLst>
              <a:ext uri="{FF2B5EF4-FFF2-40B4-BE49-F238E27FC236}">
                <a16:creationId xmlns:a16="http://schemas.microsoft.com/office/drawing/2014/main" id="{030EA3B3-12B3-27FC-B23E-269155E2E4EF}"/>
              </a:ext>
            </a:extLst>
          </p:cNvPr>
          <p:cNvSpPr/>
          <p:nvPr/>
        </p:nvSpPr>
        <p:spPr>
          <a:xfrm>
            <a:off x="1625600" y="2565202"/>
            <a:ext cx="9350891" cy="14987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600"/>
              </a:lnSpc>
              <a:buNone/>
            </a:pPr>
            <a:r>
              <a:rPr lang="en-US" sz="4450" b="1" dirty="0">
                <a:solidFill>
                  <a:schemeClr val="bg1">
                    <a:lumMod val="90000"/>
                    <a:lumOff val="10000"/>
                  </a:schemeClr>
                </a:solidFill>
                <a:latin typeface="Bahnschrift" panose="020B0502040204020203" pitchFamily="34" charset="0"/>
                <a:ea typeface="Barlow Bold" pitchFamily="34" charset="-122"/>
                <a:cs typeface="Barlow Bold" pitchFamily="34" charset="-120"/>
              </a:rPr>
              <a:t>RFC Conversions Between Unicode and Non-Unicode SAP Systems</a:t>
            </a:r>
            <a:endParaRPr lang="en-US" sz="4450" dirty="0">
              <a:solidFill>
                <a:schemeClr val="bg1">
                  <a:lumMod val="90000"/>
                  <a:lumOff val="10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520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31924" y="1341538"/>
            <a:ext cx="10928152" cy="5778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4666"/>
              </a:lnSpc>
            </a:pPr>
            <a:r>
              <a:rPr lang="en-US" sz="3708" b="1" dirty="0">
                <a:solidFill>
                  <a:schemeClr val="tx2">
                    <a:lumMod val="75000"/>
                    <a:lumOff val="25000"/>
                  </a:schemeClr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What is Unicode and Non-Unicode SAP Systems</a:t>
            </a:r>
            <a:endParaRPr lang="en-US" sz="3708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 1"/>
          <p:cNvSpPr/>
          <p:nvPr/>
        </p:nvSpPr>
        <p:spPr>
          <a:xfrm>
            <a:off x="638275" y="2402781"/>
            <a:ext cx="2375594" cy="2968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33"/>
              </a:lnSpc>
            </a:pPr>
            <a:r>
              <a:rPr lang="en-US" sz="1833" b="1" dirty="0">
                <a:solidFill>
                  <a:schemeClr val="tx2">
                    <a:lumMod val="75000"/>
                    <a:lumOff val="25000"/>
                  </a:schemeClr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Non-Unicode Systems</a:t>
            </a:r>
            <a:endParaRPr lang="en-US" sz="1833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 2"/>
          <p:cNvSpPr/>
          <p:nvPr/>
        </p:nvSpPr>
        <p:spPr>
          <a:xfrm>
            <a:off x="638274" y="2880122"/>
            <a:ext cx="5243810" cy="1155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sz="1417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These systems use character encoding based on code pages. Examples include ASCII and EBCDIC. This limits character support, particularly for multi-lingual environments.</a:t>
            </a:r>
            <a:endParaRPr lang="en-US" sz="1417" dirty="0"/>
          </a:p>
        </p:txBody>
      </p:sp>
      <p:sp>
        <p:nvSpPr>
          <p:cNvPr id="5" name="Text 3"/>
          <p:cNvSpPr/>
          <p:nvPr/>
        </p:nvSpPr>
        <p:spPr>
          <a:xfrm>
            <a:off x="638274" y="4198243"/>
            <a:ext cx="5243810" cy="5778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sz="1417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A single code page assignment impacts global operations.</a:t>
            </a:r>
            <a:endParaRPr lang="en-US" sz="1417" dirty="0"/>
          </a:p>
        </p:txBody>
      </p:sp>
      <p:sp>
        <p:nvSpPr>
          <p:cNvPr id="6" name="Text 4"/>
          <p:cNvSpPr/>
          <p:nvPr/>
        </p:nvSpPr>
        <p:spPr>
          <a:xfrm>
            <a:off x="6328966" y="2402781"/>
            <a:ext cx="2375594" cy="2968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33"/>
              </a:lnSpc>
            </a:pPr>
            <a:r>
              <a:rPr lang="en-US" sz="1833" b="1" dirty="0">
                <a:solidFill>
                  <a:schemeClr val="tx2">
                    <a:lumMod val="75000"/>
                    <a:lumOff val="25000"/>
                  </a:schemeClr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Unicode Systems</a:t>
            </a:r>
            <a:endParaRPr lang="en-US" sz="1833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5"/>
          <p:cNvSpPr/>
          <p:nvPr/>
        </p:nvSpPr>
        <p:spPr>
          <a:xfrm>
            <a:off x="6328966" y="2880122"/>
            <a:ext cx="5243810" cy="8667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sz="1417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Unicode systems use UTF-8 or UTF-16 encoding. They support a wide range of characters from all languages. This facilitates global operations and data exchange.</a:t>
            </a:r>
            <a:endParaRPr lang="en-US" sz="1417" dirty="0"/>
          </a:p>
        </p:txBody>
      </p:sp>
      <p:sp>
        <p:nvSpPr>
          <p:cNvPr id="8" name="Text 6"/>
          <p:cNvSpPr/>
          <p:nvPr/>
        </p:nvSpPr>
        <p:spPr>
          <a:xfrm>
            <a:off x="6328966" y="3909318"/>
            <a:ext cx="5243810" cy="5778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sz="1417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SAP's strategic direction mandates Unicode compliance since ECC 6.0.</a:t>
            </a:r>
            <a:endParaRPr lang="en-US" sz="1417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263390" y="1097211"/>
            <a:ext cx="8075503" cy="11878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4666"/>
              </a:lnSpc>
            </a:pPr>
            <a:r>
              <a:rPr lang="en-US" sz="3708" b="1" dirty="0">
                <a:solidFill>
                  <a:schemeClr val="tx2">
                    <a:lumMod val="75000"/>
                    <a:lumOff val="25000"/>
                  </a:schemeClr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Why RFC Conversions Are Necessary?</a:t>
            </a:r>
            <a:endParaRPr lang="en-US" sz="3708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B43C270-B512-11F3-C34D-E65C412CFA8B}"/>
              </a:ext>
            </a:extLst>
          </p:cNvPr>
          <p:cNvGrpSpPr/>
          <p:nvPr/>
        </p:nvGrpSpPr>
        <p:grpSpPr>
          <a:xfrm>
            <a:off x="2202816" y="2446039"/>
            <a:ext cx="406202" cy="406202"/>
            <a:chOff x="2202816" y="2446039"/>
            <a:chExt cx="406202" cy="406202"/>
          </a:xfrm>
        </p:grpSpPr>
        <p:sp>
          <p:nvSpPr>
            <p:cNvPr id="4" name="Shape 1"/>
            <p:cNvSpPr/>
            <p:nvPr/>
          </p:nvSpPr>
          <p:spPr>
            <a:xfrm>
              <a:off x="2202816" y="2446039"/>
              <a:ext cx="406202" cy="406202"/>
            </a:xfrm>
            <a:prstGeom prst="roundRect">
              <a:avLst>
                <a:gd name="adj" fmla="val 40004"/>
              </a:avLst>
            </a:prstGeom>
            <a:solidFill>
              <a:srgbClr val="282C32"/>
            </a:solidFill>
            <a:ln/>
            <a:effectLst>
              <a:outerShdw blurRad="53340" dist="26670" dir="13500000" algn="bl" rotWithShape="0">
                <a:srgbClr val="FFFFFF">
                  <a:alpha val="10000"/>
                </a:srgbClr>
              </a:outerShdw>
            </a:effectLst>
          </p:spPr>
        </p:sp>
        <p:pic>
          <p:nvPicPr>
            <p:cNvPr id="5" name="Image 1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63390" y="2470994"/>
              <a:ext cx="285056" cy="356294"/>
            </a:xfrm>
            <a:prstGeom prst="rect">
              <a:avLst/>
            </a:prstGeom>
          </p:spPr>
        </p:pic>
      </p:grpSp>
      <p:sp>
        <p:nvSpPr>
          <p:cNvPr id="6" name="Text 2"/>
          <p:cNvSpPr/>
          <p:nvPr/>
        </p:nvSpPr>
        <p:spPr>
          <a:xfrm>
            <a:off x="2789498" y="2446040"/>
            <a:ext cx="2375594" cy="2968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33"/>
              </a:lnSpc>
            </a:pPr>
            <a:r>
              <a:rPr lang="en-US" sz="1833" b="1" dirty="0">
                <a:solidFill>
                  <a:schemeClr val="tx2">
                    <a:lumMod val="75000"/>
                    <a:lumOff val="25000"/>
                  </a:schemeClr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Data Integrity Issues</a:t>
            </a:r>
            <a:endParaRPr lang="en-US" sz="1833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3"/>
          <p:cNvSpPr/>
          <p:nvPr/>
        </p:nvSpPr>
        <p:spPr>
          <a:xfrm>
            <a:off x="2789496" y="2851150"/>
            <a:ext cx="3306503" cy="1155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sz="1417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Without conversion, there is a potential for character corruption during data transfer.</a:t>
            </a:r>
            <a:endParaRPr lang="en-US" sz="1417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511ECEB-CFD8-AA3F-1728-31D68D0A6798}"/>
              </a:ext>
            </a:extLst>
          </p:cNvPr>
          <p:cNvGrpSpPr/>
          <p:nvPr/>
        </p:nvGrpSpPr>
        <p:grpSpPr>
          <a:xfrm>
            <a:off x="6570219" y="2458221"/>
            <a:ext cx="406202" cy="406202"/>
            <a:chOff x="5471181" y="2446039"/>
            <a:chExt cx="406202" cy="406202"/>
          </a:xfrm>
        </p:grpSpPr>
        <p:sp>
          <p:nvSpPr>
            <p:cNvPr id="8" name="Shape 4"/>
            <p:cNvSpPr/>
            <p:nvPr/>
          </p:nvSpPr>
          <p:spPr>
            <a:xfrm>
              <a:off x="5471181" y="2446039"/>
              <a:ext cx="406202" cy="406202"/>
            </a:xfrm>
            <a:prstGeom prst="roundRect">
              <a:avLst>
                <a:gd name="adj" fmla="val 40004"/>
              </a:avLst>
            </a:prstGeom>
            <a:solidFill>
              <a:srgbClr val="282C32"/>
            </a:solidFill>
            <a:ln/>
            <a:effectLst>
              <a:outerShdw blurRad="53340" dist="26670" dir="13500000" algn="bl" rotWithShape="0">
                <a:srgbClr val="FFFFFF">
                  <a:alpha val="10000"/>
                </a:srgbClr>
              </a:outerShdw>
            </a:effectLst>
          </p:spPr>
        </p:sp>
        <p:pic>
          <p:nvPicPr>
            <p:cNvPr id="9" name="Image 2" descr="preencode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31755" y="2470994"/>
              <a:ext cx="285056" cy="356294"/>
            </a:xfrm>
            <a:prstGeom prst="rect">
              <a:avLst/>
            </a:prstGeom>
          </p:spPr>
        </p:pic>
      </p:grpSp>
      <p:sp>
        <p:nvSpPr>
          <p:cNvPr id="10" name="Text 5"/>
          <p:cNvSpPr/>
          <p:nvPr/>
        </p:nvSpPr>
        <p:spPr>
          <a:xfrm>
            <a:off x="7156899" y="2458222"/>
            <a:ext cx="3022191" cy="2968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33"/>
              </a:lnSpc>
            </a:pPr>
            <a:r>
              <a:rPr lang="en-US" sz="1833" b="1" dirty="0">
                <a:solidFill>
                  <a:schemeClr val="tx2">
                    <a:lumMod val="75000"/>
                    <a:lumOff val="25000"/>
                  </a:schemeClr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Functional Limitations</a:t>
            </a:r>
            <a:endParaRPr lang="en-US" sz="1833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 6"/>
          <p:cNvSpPr/>
          <p:nvPr/>
        </p:nvSpPr>
        <p:spPr>
          <a:xfrm>
            <a:off x="7156899" y="2863332"/>
            <a:ext cx="3181993" cy="1155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sz="1417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Incorrect data interpretation and process failure can occur if systems misinterpret data.</a:t>
            </a:r>
            <a:endParaRPr lang="en-US" sz="1417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0D649C7-694C-1D63-39E8-4EE8180B1600}"/>
              </a:ext>
            </a:extLst>
          </p:cNvPr>
          <p:cNvGrpSpPr/>
          <p:nvPr/>
        </p:nvGrpSpPr>
        <p:grpSpPr>
          <a:xfrm>
            <a:off x="2202816" y="4193827"/>
            <a:ext cx="406202" cy="406202"/>
            <a:chOff x="2202816" y="4390429"/>
            <a:chExt cx="406202" cy="406202"/>
          </a:xfrm>
        </p:grpSpPr>
        <p:sp>
          <p:nvSpPr>
            <p:cNvPr id="12" name="Shape 7"/>
            <p:cNvSpPr/>
            <p:nvPr/>
          </p:nvSpPr>
          <p:spPr>
            <a:xfrm>
              <a:off x="2202816" y="4390429"/>
              <a:ext cx="406202" cy="406202"/>
            </a:xfrm>
            <a:prstGeom prst="roundRect">
              <a:avLst>
                <a:gd name="adj" fmla="val 40004"/>
              </a:avLst>
            </a:prstGeom>
            <a:solidFill>
              <a:srgbClr val="282C32"/>
            </a:solidFill>
            <a:ln/>
            <a:effectLst>
              <a:outerShdw blurRad="53340" dist="26670" dir="13500000" algn="bl" rotWithShape="0">
                <a:srgbClr val="FFFFFF">
                  <a:alpha val="10000"/>
                </a:srgbClr>
              </a:outerShdw>
            </a:effectLst>
          </p:spPr>
        </p:sp>
        <p:pic>
          <p:nvPicPr>
            <p:cNvPr id="13" name="Image 3" descr="preencoded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63390" y="4415383"/>
              <a:ext cx="285056" cy="356294"/>
            </a:xfrm>
            <a:prstGeom prst="rect">
              <a:avLst/>
            </a:prstGeom>
          </p:spPr>
        </p:pic>
      </p:grpSp>
      <p:sp>
        <p:nvSpPr>
          <p:cNvPr id="14" name="Text 8"/>
          <p:cNvSpPr/>
          <p:nvPr/>
        </p:nvSpPr>
        <p:spPr>
          <a:xfrm>
            <a:off x="2789496" y="4268898"/>
            <a:ext cx="2375594" cy="2968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33"/>
              </a:lnSpc>
            </a:pPr>
            <a:r>
              <a:rPr lang="en-US" sz="1833" b="1" dirty="0">
                <a:solidFill>
                  <a:schemeClr val="tx2">
                    <a:lumMod val="75000"/>
                    <a:lumOff val="25000"/>
                  </a:schemeClr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Compliance Mandates</a:t>
            </a:r>
            <a:endParaRPr lang="en-US" sz="1833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 9"/>
          <p:cNvSpPr/>
          <p:nvPr/>
        </p:nvSpPr>
        <p:spPr>
          <a:xfrm>
            <a:off x="2789496" y="4627415"/>
            <a:ext cx="7620595" cy="5778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sz="1417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Regulatory requirements for global data handling often necessitate proper data conversion.</a:t>
            </a:r>
            <a:endParaRPr lang="en-US" sz="1417" dirty="0"/>
          </a:p>
        </p:txBody>
      </p:sp>
      <p:sp>
        <p:nvSpPr>
          <p:cNvPr id="16" name="Text 10"/>
          <p:cNvSpPr/>
          <p:nvPr/>
        </p:nvSpPr>
        <p:spPr>
          <a:xfrm>
            <a:off x="2202816" y="5576490"/>
            <a:ext cx="8136076" cy="5778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sz="1417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For example, transferring customer names with accented characters between systems requires conversion.</a:t>
            </a:r>
            <a:endParaRPr lang="en-US" sz="1417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471246" y="1535546"/>
            <a:ext cx="9249507" cy="6423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4666"/>
              </a:lnSpc>
            </a:pPr>
            <a:r>
              <a:rPr lang="en-US" sz="3708" b="1" dirty="0">
                <a:solidFill>
                  <a:schemeClr val="tx2">
                    <a:lumMod val="75000"/>
                    <a:lumOff val="25000"/>
                  </a:schemeClr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Scenario 1: System Landscape Integration</a:t>
            </a:r>
            <a:endParaRPr lang="en-US" sz="3708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969" y="2386453"/>
            <a:ext cx="451346" cy="451346"/>
          </a:xfrm>
          <a:prstGeom prst="rect">
            <a:avLst/>
          </a:prstGeom>
          <a:ln>
            <a:noFill/>
          </a:ln>
        </p:spPr>
      </p:pic>
      <p:sp>
        <p:nvSpPr>
          <p:cNvPr id="5" name="Text 1"/>
          <p:cNvSpPr/>
          <p:nvPr/>
        </p:nvSpPr>
        <p:spPr>
          <a:xfrm>
            <a:off x="1863969" y="2951797"/>
            <a:ext cx="2514575" cy="4513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33"/>
              </a:lnSpc>
            </a:pPr>
            <a:r>
              <a:rPr lang="en-US" sz="1833" b="1" dirty="0">
                <a:solidFill>
                  <a:schemeClr val="tx2">
                    <a:lumMod val="75000"/>
                    <a:lumOff val="25000"/>
                  </a:schemeClr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Connecting Systems</a:t>
            </a:r>
            <a:endParaRPr lang="en-US" sz="1833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 2"/>
          <p:cNvSpPr/>
          <p:nvPr/>
        </p:nvSpPr>
        <p:spPr>
          <a:xfrm>
            <a:off x="1863969" y="3302730"/>
            <a:ext cx="2514575" cy="1733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sz="1417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Integrate legacy non-Unicode systems with modern Unicode SAP S/4HANA environments.</a:t>
            </a:r>
            <a:endParaRPr lang="en-US" sz="1417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9312" y="2316114"/>
            <a:ext cx="451346" cy="45134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649311" y="2899709"/>
            <a:ext cx="2514575" cy="5034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33"/>
              </a:lnSpc>
            </a:pPr>
            <a:r>
              <a:rPr lang="en-US" sz="1833" b="1" dirty="0">
                <a:solidFill>
                  <a:schemeClr val="tx2">
                    <a:lumMod val="75000"/>
                    <a:lumOff val="25000"/>
                  </a:schemeClr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Data Synchronization</a:t>
            </a:r>
            <a:endParaRPr lang="en-US" sz="1833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4"/>
          <p:cNvSpPr/>
          <p:nvPr/>
        </p:nvSpPr>
        <p:spPr>
          <a:xfrm>
            <a:off x="4649312" y="3302730"/>
            <a:ext cx="2514574" cy="14446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sz="1417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Requirement to synchronize master data across heterogeneous systems.</a:t>
            </a:r>
            <a:endParaRPr lang="en-US" sz="1417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2572" y="2386453"/>
            <a:ext cx="451346" cy="45134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482572" y="2879758"/>
            <a:ext cx="1938139" cy="2968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33"/>
              </a:lnSpc>
            </a:pPr>
            <a:r>
              <a:rPr lang="en-US" sz="1833" b="1" dirty="0">
                <a:solidFill>
                  <a:schemeClr val="tx2">
                    <a:lumMod val="75000"/>
                    <a:lumOff val="25000"/>
                  </a:schemeClr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Reporting Needs</a:t>
            </a:r>
            <a:endParaRPr lang="en-US" sz="1833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 6"/>
          <p:cNvSpPr/>
          <p:nvPr/>
        </p:nvSpPr>
        <p:spPr>
          <a:xfrm>
            <a:off x="7482572" y="3218580"/>
            <a:ext cx="2760466" cy="14446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sz="1417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A reporting system on ECC 5.0 needs data from S/4HANA, necessitating a conversion strategy.</a:t>
            </a:r>
            <a:endParaRPr lang="en-US" sz="1417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lumMod val="10000"/>
                <a:lumOff val="90000"/>
              </a:schemeClr>
            </a:gs>
            <a:gs pos="50000">
              <a:schemeClr val="bg2">
                <a:lumMod val="50000"/>
                <a:lumOff val="50000"/>
              </a:schemeClr>
            </a:gs>
            <a:gs pos="100000">
              <a:schemeClr val="bg2">
                <a:lumMod val="90000"/>
                <a:lumOff val="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356837" y="914846"/>
            <a:ext cx="9105463" cy="6994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4666"/>
              </a:lnSpc>
            </a:pPr>
            <a:r>
              <a:rPr lang="en-US" sz="3708" b="1" dirty="0">
                <a:solidFill>
                  <a:schemeClr val="bg2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Scenario 2: Cross-Border Data Exchange</a:t>
            </a:r>
            <a:endParaRPr lang="en-US" sz="3708" dirty="0">
              <a:solidFill>
                <a:schemeClr val="bg2"/>
              </a:solidFill>
            </a:endParaRPr>
          </a:p>
        </p:txBody>
      </p:sp>
      <p:sp>
        <p:nvSpPr>
          <p:cNvPr id="4" name="Shape 1"/>
          <p:cNvSpPr/>
          <p:nvPr/>
        </p:nvSpPr>
        <p:spPr>
          <a:xfrm>
            <a:off x="2460725" y="1907060"/>
            <a:ext cx="3087886" cy="1632843"/>
          </a:xfrm>
          <a:prstGeom prst="roundRect">
            <a:avLst>
              <a:gd name="adj" fmla="val 9952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2641204" y="2087539"/>
            <a:ext cx="2375594" cy="2968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33"/>
              </a:lnSpc>
            </a:pPr>
            <a:r>
              <a:rPr lang="en-US" sz="1833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Subsidiary Data</a:t>
            </a:r>
            <a:endParaRPr lang="en-US" sz="1833" dirty="0"/>
          </a:p>
        </p:txBody>
      </p:sp>
      <p:sp>
        <p:nvSpPr>
          <p:cNvPr id="6" name="Text 3"/>
          <p:cNvSpPr/>
          <p:nvPr/>
        </p:nvSpPr>
        <p:spPr>
          <a:xfrm>
            <a:off x="2641204" y="2492649"/>
            <a:ext cx="2726928" cy="8667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sz="1417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Transfer data between subsidiaries in different countries.</a:t>
            </a:r>
            <a:endParaRPr lang="en-US" sz="1417" dirty="0"/>
          </a:p>
        </p:txBody>
      </p:sp>
      <p:sp>
        <p:nvSpPr>
          <p:cNvPr id="7" name="Shape 4"/>
          <p:cNvSpPr/>
          <p:nvPr/>
        </p:nvSpPr>
        <p:spPr>
          <a:xfrm>
            <a:off x="5729090" y="1907060"/>
            <a:ext cx="3087886" cy="1632843"/>
          </a:xfrm>
          <a:prstGeom prst="roundRect">
            <a:avLst>
              <a:gd name="adj" fmla="val 9952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8" name="Text 5"/>
          <p:cNvSpPr/>
          <p:nvPr/>
        </p:nvSpPr>
        <p:spPr>
          <a:xfrm>
            <a:off x="5909569" y="2087539"/>
            <a:ext cx="2375594" cy="2968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33"/>
              </a:lnSpc>
            </a:pPr>
            <a:r>
              <a:rPr lang="en-US" sz="1833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Character Sets</a:t>
            </a:r>
            <a:endParaRPr lang="en-US" sz="1833" dirty="0"/>
          </a:p>
        </p:txBody>
      </p:sp>
      <p:sp>
        <p:nvSpPr>
          <p:cNvPr id="9" name="Text 6"/>
          <p:cNvSpPr/>
          <p:nvPr/>
        </p:nvSpPr>
        <p:spPr>
          <a:xfrm>
            <a:off x="5909569" y="2492649"/>
            <a:ext cx="2726928" cy="5778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sz="1417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Deal with varying character sets (e.g., Latin-1, GB2312).</a:t>
            </a:r>
            <a:endParaRPr lang="en-US" sz="1417" dirty="0"/>
          </a:p>
        </p:txBody>
      </p:sp>
      <p:sp>
        <p:nvSpPr>
          <p:cNvPr id="10" name="Shape 7"/>
          <p:cNvSpPr/>
          <p:nvPr/>
        </p:nvSpPr>
        <p:spPr>
          <a:xfrm>
            <a:off x="2460724" y="3720381"/>
            <a:ext cx="6356152" cy="1343918"/>
          </a:xfrm>
          <a:prstGeom prst="roundRect">
            <a:avLst>
              <a:gd name="adj" fmla="val 12091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11" name="Text 8"/>
          <p:cNvSpPr/>
          <p:nvPr/>
        </p:nvSpPr>
        <p:spPr>
          <a:xfrm>
            <a:off x="2641204" y="3900861"/>
            <a:ext cx="2375594" cy="2968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33"/>
              </a:lnSpc>
            </a:pPr>
            <a:r>
              <a:rPr lang="en-US" sz="1833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Data Accuracy</a:t>
            </a:r>
            <a:endParaRPr lang="en-US" sz="1833" dirty="0"/>
          </a:p>
        </p:txBody>
      </p:sp>
      <p:sp>
        <p:nvSpPr>
          <p:cNvPr id="12" name="Text 9"/>
          <p:cNvSpPr/>
          <p:nvPr/>
        </p:nvSpPr>
        <p:spPr>
          <a:xfrm>
            <a:off x="2641204" y="4305970"/>
            <a:ext cx="5995194" cy="5778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sz="1417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Ensure accurate representation of names, addresses, and product descriptions.</a:t>
            </a:r>
            <a:endParaRPr lang="en-US" sz="1417" dirty="0"/>
          </a:p>
        </p:txBody>
      </p:sp>
      <p:sp>
        <p:nvSpPr>
          <p:cNvPr id="13" name="Text 10"/>
          <p:cNvSpPr/>
          <p:nvPr/>
        </p:nvSpPr>
        <p:spPr>
          <a:xfrm>
            <a:off x="2460724" y="5267400"/>
            <a:ext cx="6356152" cy="5778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sz="1417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For example, an exchange between a North American system (Latin-1) and a Chinese system (GB2312).</a:t>
            </a:r>
            <a:endParaRPr lang="en-US" sz="1417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 t="26319" b="25330"/>
          <a:stretch/>
        </p:blipFill>
        <p:spPr>
          <a:xfrm>
            <a:off x="7136423" y="1496585"/>
            <a:ext cx="4572000" cy="32619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 0"/>
          <p:cNvSpPr/>
          <p:nvPr/>
        </p:nvSpPr>
        <p:spPr>
          <a:xfrm>
            <a:off x="499054" y="598715"/>
            <a:ext cx="8904650" cy="5657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4541"/>
              </a:lnSpc>
            </a:pPr>
            <a:r>
              <a:rPr lang="en-US" sz="3625" b="1" dirty="0">
                <a:solidFill>
                  <a:schemeClr val="tx2">
                    <a:lumMod val="75000"/>
                    <a:lumOff val="25000"/>
                  </a:schemeClr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Scenario 3: Mergers and Acquisitions</a:t>
            </a:r>
            <a:endParaRPr lang="en-US" sz="3625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729" y="1496585"/>
            <a:ext cx="883841" cy="1060648"/>
          </a:xfrm>
          <a:prstGeom prst="rect">
            <a:avLst/>
          </a:prstGeom>
          <a:effectLst>
            <a:outerShdw blurRad="50800" dist="50800" dir="5400000" algn="ctr" rotWithShape="0">
              <a:schemeClr val="tx1">
                <a:alpha val="70000"/>
              </a:schemeClr>
            </a:outerShdw>
          </a:effectLst>
        </p:spPr>
      </p:pic>
      <p:sp>
        <p:nvSpPr>
          <p:cNvPr id="5" name="Text 1"/>
          <p:cNvSpPr/>
          <p:nvPr/>
        </p:nvSpPr>
        <p:spPr>
          <a:xfrm>
            <a:off x="1767682" y="1827722"/>
            <a:ext cx="2326084" cy="2907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sz="1792" b="1" dirty="0">
                <a:solidFill>
                  <a:schemeClr val="tx2">
                    <a:lumMod val="75000"/>
                    <a:lumOff val="25000"/>
                  </a:schemeClr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System Integration</a:t>
            </a:r>
            <a:endParaRPr lang="en-US" sz="1792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 2"/>
          <p:cNvSpPr/>
          <p:nvPr/>
        </p:nvSpPr>
        <p:spPr>
          <a:xfrm>
            <a:off x="1767682" y="2224497"/>
            <a:ext cx="5233591" cy="2828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08"/>
              </a:lnSpc>
            </a:pPr>
            <a:r>
              <a:rPr lang="en-US" sz="1375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Integrate SAP systems from different companies.</a:t>
            </a:r>
            <a:endParaRPr lang="en-US" sz="1375" dirty="0"/>
          </a:p>
        </p:txBody>
      </p:sp>
      <p:sp>
        <p:nvSpPr>
          <p:cNvPr id="8" name="Text 3"/>
          <p:cNvSpPr/>
          <p:nvPr/>
        </p:nvSpPr>
        <p:spPr>
          <a:xfrm>
            <a:off x="1767682" y="2888370"/>
            <a:ext cx="2326084" cy="2907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sz="1792" b="1" dirty="0">
                <a:solidFill>
                  <a:schemeClr val="tx2">
                    <a:lumMod val="75000"/>
                    <a:lumOff val="25000"/>
                  </a:schemeClr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Data Harmonization</a:t>
            </a:r>
            <a:endParaRPr lang="en-US" sz="1792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4"/>
          <p:cNvSpPr/>
          <p:nvPr/>
        </p:nvSpPr>
        <p:spPr>
          <a:xfrm>
            <a:off x="1767682" y="3285146"/>
            <a:ext cx="5233591" cy="5657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208"/>
              </a:lnSpc>
            </a:pPr>
            <a:r>
              <a:rPr lang="en-US" sz="1375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Harmonize data structures between Unicode and non-Unicode systems.</a:t>
            </a:r>
            <a:endParaRPr lang="en-US" sz="1375" dirty="0"/>
          </a:p>
        </p:txBody>
      </p:sp>
      <p:sp>
        <p:nvSpPr>
          <p:cNvPr id="11" name="Text 5"/>
          <p:cNvSpPr/>
          <p:nvPr/>
        </p:nvSpPr>
        <p:spPr>
          <a:xfrm>
            <a:off x="1767682" y="4204308"/>
            <a:ext cx="2500610" cy="2907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sz="1792" b="1" dirty="0">
                <a:solidFill>
                  <a:schemeClr val="tx2">
                    <a:lumMod val="75000"/>
                    <a:lumOff val="25000"/>
                  </a:schemeClr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Consistent Presentation</a:t>
            </a:r>
            <a:endParaRPr lang="en-US" sz="1792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 6"/>
          <p:cNvSpPr/>
          <p:nvPr/>
        </p:nvSpPr>
        <p:spPr>
          <a:xfrm>
            <a:off x="1767682" y="4601084"/>
            <a:ext cx="5233591" cy="5657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208"/>
              </a:lnSpc>
            </a:pPr>
            <a:r>
              <a:rPr lang="en-US" sz="1375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Ensure consistent data presentation across the newly merged entity.</a:t>
            </a:r>
            <a:endParaRPr lang="en-US" sz="1375" dirty="0"/>
          </a:p>
        </p:txBody>
      </p:sp>
      <p:sp>
        <p:nvSpPr>
          <p:cNvPr id="13" name="Text 7"/>
          <p:cNvSpPr/>
          <p:nvPr/>
        </p:nvSpPr>
        <p:spPr>
          <a:xfrm>
            <a:off x="618729" y="5805884"/>
            <a:ext cx="10315160" cy="5657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208"/>
              </a:lnSpc>
            </a:pPr>
            <a:r>
              <a:rPr lang="en-US" sz="1375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An example is when an acquired company uses non-Unicode ERP while the parent company uses Unicode SAP.</a:t>
            </a:r>
            <a:endParaRPr lang="en-US" sz="1375" dirty="0"/>
          </a:p>
        </p:txBody>
      </p:sp>
      <p:pic>
        <p:nvPicPr>
          <p:cNvPr id="18" name="Image 2" descr="preencoded.png">
            <a:extLst>
              <a:ext uri="{FF2B5EF4-FFF2-40B4-BE49-F238E27FC236}">
                <a16:creationId xmlns:a16="http://schemas.microsoft.com/office/drawing/2014/main" id="{00985A45-80A2-967E-7EFD-4A97941944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729" y="2873463"/>
            <a:ext cx="883841" cy="994635"/>
          </a:xfrm>
          <a:prstGeom prst="rect">
            <a:avLst/>
          </a:prstGeom>
          <a:effectLst>
            <a:outerShdw blurRad="50800" dist="50800" dir="5400000" algn="ctr" rotWithShape="0">
              <a:schemeClr val="tx1">
                <a:alpha val="70000"/>
              </a:schemeClr>
            </a:outerShdw>
          </a:effectLst>
        </p:spPr>
      </p:pic>
      <p:pic>
        <p:nvPicPr>
          <p:cNvPr id="19" name="Image 3" descr="preencoded.png">
            <a:extLst>
              <a:ext uri="{FF2B5EF4-FFF2-40B4-BE49-F238E27FC236}">
                <a16:creationId xmlns:a16="http://schemas.microsoft.com/office/drawing/2014/main" id="{02DE7B8B-58F5-5F30-CDA2-7E11DE936C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729" y="4204308"/>
            <a:ext cx="883841" cy="1121397"/>
          </a:xfrm>
          <a:prstGeom prst="rect">
            <a:avLst/>
          </a:prstGeom>
          <a:effectLst>
            <a:outerShdw blurRad="50800" dist="50800" dir="5400000" algn="ctr" rotWithShape="0">
              <a:schemeClr val="tx1">
                <a:alpha val="70000"/>
              </a:scheme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209B1-CECE-7466-7044-9D73619E5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732" y="4965192"/>
            <a:ext cx="11146536" cy="78638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6" name="Picture Placeholder 5" descr="A low angle view of mountains">
            <a:extLst>
              <a:ext uri="{FF2B5EF4-FFF2-40B4-BE49-F238E27FC236}">
                <a16:creationId xmlns:a16="http://schemas.microsoft.com/office/drawing/2014/main" id="{F399F6D6-E5DD-9B87-60D7-475C923835E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88952" cy="460857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516EC-75B1-4899-74D6-E7BE24A7B7C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F32851B-FD3A-4AFC-9936-1B34FE4578A4}" type="datetime1">
              <a:rPr lang="en-US" smtClean="0"/>
              <a:t>4/12/2025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686948"/>
      </p:ext>
    </p:extLst>
  </p:cSld>
  <p:clrMapOvr>
    <a:masterClrMapping/>
  </p:clrMapOvr>
</p:sld>
</file>

<file path=ppt/theme/theme1.xml><?xml version="1.0" encoding="utf-8"?>
<a:theme xmlns:a="http://schemas.openxmlformats.org/drawingml/2006/main" name="ChromaVTI">
  <a:themeElements>
    <a:clrScheme name="Chroma">
      <a:dk1>
        <a:srgbClr val="131313"/>
      </a:dk1>
      <a:lt1>
        <a:sysClr val="window" lastClr="FFFFFF"/>
      </a:lt1>
      <a:dk2>
        <a:srgbClr val="0C233A"/>
      </a:dk2>
      <a:lt2>
        <a:srgbClr val="F5FAFD"/>
      </a:lt2>
      <a:accent1>
        <a:srgbClr val="4485DC"/>
      </a:accent1>
      <a:accent2>
        <a:srgbClr val="25AAD5"/>
      </a:accent2>
      <a:accent3>
        <a:srgbClr val="5BBEAC"/>
      </a:accent3>
      <a:accent4>
        <a:srgbClr val="6666E2"/>
      </a:accent4>
      <a:accent5>
        <a:srgbClr val="66C26C"/>
      </a:accent5>
      <a:accent6>
        <a:srgbClr val="10CF9B"/>
      </a:accent6>
      <a:hlink>
        <a:srgbClr val="4485DC"/>
      </a:hlink>
      <a:folHlink>
        <a:srgbClr val="25AAD5"/>
      </a:folHlink>
    </a:clrScheme>
    <a:fontScheme name="Custom 2">
      <a:majorFont>
        <a:latin typeface="Aptos Light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ma_wac_SD_V6" id="{813CACB7-FFBF-451F-BE39-76C974DD84B4}" vid="{7DDF0AE8-F247-461D-B301-0BD9E5C3AC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30" ma:contentTypeDescription="Create a new document." ma:contentTypeScope="" ma:versionID="cec0622158e8f13124e9e8fd4de31bd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52f30ab005d15df08657af532e6e3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BillingMetadata" ma:index="33" nillable="true" ma:displayName="MediaServiceBillingMetadata" ma:hidden="true" ma:internalName="MediaServiceBillingMetadata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CC0B1AC-2EBA-47AE-BC90-D4FB9EF0F24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DBA27C-3D1C-40CA-9CE3-1AB2C19762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6A6B9CF-0432-4CE6-BD55-5A3BDB5DEB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Chroma design</Template>
  <TotalTime>66</TotalTime>
  <Words>348</Words>
  <Application>Microsoft Office PowerPoint</Application>
  <PresentationFormat>Widescreen</PresentationFormat>
  <Paragraphs>51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Aptos</vt:lpstr>
      <vt:lpstr>Aptos Light</vt:lpstr>
      <vt:lpstr>Arial</vt:lpstr>
      <vt:lpstr>Bahnschrift</vt:lpstr>
      <vt:lpstr>Barlow Bold</vt:lpstr>
      <vt:lpstr>Montserrat</vt:lpstr>
      <vt:lpstr>ChromaVTI</vt:lpstr>
      <vt:lpstr>Assignment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Vinish S</dc:creator>
  <cp:lastModifiedBy>Vinish S</cp:lastModifiedBy>
  <cp:revision>1</cp:revision>
  <dcterms:created xsi:type="dcterms:W3CDTF">2025-04-01T11:30:17Z</dcterms:created>
  <dcterms:modified xsi:type="dcterms:W3CDTF">2025-04-12T07:16:08Z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