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706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9" r:id="rId9"/>
    <p:sldId id="28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36C1B9F1-D7CB-41DA-9E9F-07EACD7C6291}"/>
    <pc:docChg chg="undo redo custSel delSld modSld delMainMaster">
      <pc:chgData name="Vinish S" userId="a68afebe86b6ddf7" providerId="LiveId" clId="{36C1B9F1-D7CB-41DA-9E9F-07EACD7C6291}" dt="2025-04-12T07:17:31.329" v="655" actId="1076"/>
      <pc:docMkLst>
        <pc:docMk/>
      </pc:docMkLst>
      <pc:sldChg chg="addSp delSp modSp mod">
        <pc:chgData name="Vinish S" userId="a68afebe86b6ddf7" providerId="LiveId" clId="{36C1B9F1-D7CB-41DA-9E9F-07EACD7C6291}" dt="2025-04-12T07:17:31.329" v="655" actId="1076"/>
        <pc:sldMkLst>
          <pc:docMk/>
          <pc:sldMk cId="0" sldId="256"/>
        </pc:sldMkLst>
        <pc:spChg chg="add mod">
          <ac:chgData name="Vinish S" userId="a68afebe86b6ddf7" providerId="LiveId" clId="{36C1B9F1-D7CB-41DA-9E9F-07EACD7C6291}" dt="2025-04-03T12:40:46.947" v="212" actId="164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Vinish S" userId="a68afebe86b6ddf7" providerId="LiveId" clId="{36C1B9F1-D7CB-41DA-9E9F-07EACD7C6291}" dt="2025-04-12T07:17:31.329" v="655" actId="1076"/>
          <ac:spMkLst>
            <pc:docMk/>
            <pc:sldMk cId="0" sldId="256"/>
            <ac:spMk id="5" creationId="{82886E08-5F00-10B5-F3E9-7827F9802CDB}"/>
          </ac:spMkLst>
        </pc:spChg>
        <pc:spChg chg="mod">
          <ac:chgData name="Vinish S" userId="a68afebe86b6ddf7" providerId="LiveId" clId="{36C1B9F1-D7CB-41DA-9E9F-07EACD7C6291}" dt="2025-04-03T12:41:24.383" v="218" actId="1076"/>
          <ac:spMkLst>
            <pc:docMk/>
            <pc:sldMk cId="0" sldId="256"/>
            <ac:spMk id="247" creationId="{00000000-0000-0000-0000-000000000000}"/>
          </ac:spMkLst>
        </pc:spChg>
        <pc:spChg chg="mod">
          <ac:chgData name="Vinish S" userId="a68afebe86b6ddf7" providerId="LiveId" clId="{36C1B9F1-D7CB-41DA-9E9F-07EACD7C6291}" dt="2025-04-03T12:41:28.066" v="219" actId="1076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Vinish S" userId="a68afebe86b6ddf7" providerId="LiveId" clId="{36C1B9F1-D7CB-41DA-9E9F-07EACD7C6291}" dt="2025-04-03T12:41:14.590" v="216" actId="1076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Vinish S" userId="a68afebe86b6ddf7" providerId="LiveId" clId="{36C1B9F1-D7CB-41DA-9E9F-07EACD7C6291}" dt="2025-04-03T12:40:36.162" v="209" actId="1076"/>
          <ac:spMkLst>
            <pc:docMk/>
            <pc:sldMk cId="0" sldId="256"/>
            <ac:spMk id="263" creationId="{00000000-0000-0000-0000-000000000000}"/>
          </ac:spMkLst>
        </pc:spChg>
        <pc:grpChg chg="add mod">
          <ac:chgData name="Vinish S" userId="a68afebe86b6ddf7" providerId="LiveId" clId="{36C1B9F1-D7CB-41DA-9E9F-07EACD7C6291}" dt="2025-04-12T07:17:19.158" v="648" actId="1076"/>
          <ac:grpSpMkLst>
            <pc:docMk/>
            <pc:sldMk cId="0" sldId="256"/>
            <ac:grpSpMk id="3" creationId="{4DE8BEFC-BC6E-2880-7874-42BAD6D9DCDA}"/>
          </ac:grpSpMkLst>
        </pc:grpChg>
        <pc:grpChg chg="mod">
          <ac:chgData name="Vinish S" userId="a68afebe86b6ddf7" providerId="LiveId" clId="{36C1B9F1-D7CB-41DA-9E9F-07EACD7C6291}" dt="2025-04-03T12:40:46.947" v="212" actId="164"/>
          <ac:grpSpMkLst>
            <pc:docMk/>
            <pc:sldMk cId="0" sldId="256"/>
            <ac:grpSpMk id="250" creationId="{00000000-0000-0000-0000-000000000000}"/>
          </ac:grpSpMkLst>
        </pc:grpChg>
        <pc:cxnChg chg="mod">
          <ac:chgData name="Vinish S" userId="a68afebe86b6ddf7" providerId="LiveId" clId="{36C1B9F1-D7CB-41DA-9E9F-07EACD7C6291}" dt="2025-04-03T12:41:32.133" v="220" actId="1076"/>
          <ac:cxnSpMkLst>
            <pc:docMk/>
            <pc:sldMk cId="0" sldId="256"/>
            <ac:cxnSpMk id="249" creationId="{00000000-0000-0000-0000-000000000000}"/>
          </ac:cxnSpMkLst>
        </pc:cxnChg>
      </pc:sldChg>
      <pc:sldChg chg="del">
        <pc:chgData name="Vinish S" userId="a68afebe86b6ddf7" providerId="LiveId" clId="{36C1B9F1-D7CB-41DA-9E9F-07EACD7C6291}" dt="2025-04-03T12:33:20.394" v="148" actId="47"/>
        <pc:sldMkLst>
          <pc:docMk/>
          <pc:sldMk cId="0" sldId="257"/>
        </pc:sldMkLst>
      </pc:sldChg>
      <pc:sldChg chg="addSp delSp modSp mod modTransition">
        <pc:chgData name="Vinish S" userId="a68afebe86b6ddf7" providerId="LiveId" clId="{36C1B9F1-D7CB-41DA-9E9F-07EACD7C6291}" dt="2025-04-04T04:32:13.493" v="612" actId="20577"/>
        <pc:sldMkLst>
          <pc:docMk/>
          <pc:sldMk cId="0" sldId="258"/>
        </pc:sldMkLst>
        <pc:spChg chg="mod">
          <ac:chgData name="Vinish S" userId="a68afebe86b6ddf7" providerId="LiveId" clId="{36C1B9F1-D7CB-41DA-9E9F-07EACD7C6291}" dt="2025-04-04T04:32:13.493" v="612" actId="20577"/>
          <ac:spMkLst>
            <pc:docMk/>
            <pc:sldMk cId="0" sldId="258"/>
            <ac:spMk id="274" creationId="{00000000-0000-0000-0000-000000000000}"/>
          </ac:spMkLst>
        </pc:spChg>
        <pc:spChg chg="mod">
          <ac:chgData name="Vinish S" userId="a68afebe86b6ddf7" providerId="LiveId" clId="{36C1B9F1-D7CB-41DA-9E9F-07EACD7C6291}" dt="2025-04-03T12:41:59.487" v="224" actId="1076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Vinish S" userId="a68afebe86b6ddf7" providerId="LiveId" clId="{36C1B9F1-D7CB-41DA-9E9F-07EACD7C6291}" dt="2025-04-03T12:41:55.068" v="223" actId="1076"/>
          <ac:spMkLst>
            <pc:docMk/>
            <pc:sldMk cId="0" sldId="258"/>
            <ac:spMk id="290" creationId="{00000000-0000-0000-0000-000000000000}"/>
          </ac:spMkLst>
        </pc:spChg>
        <pc:picChg chg="add mod">
          <ac:chgData name="Vinish S" userId="a68afebe86b6ddf7" providerId="LiveId" clId="{36C1B9F1-D7CB-41DA-9E9F-07EACD7C6291}" dt="2025-04-03T13:11:39.513" v="558" actId="1076"/>
          <ac:picMkLst>
            <pc:docMk/>
            <pc:sldMk cId="0" sldId="258"/>
            <ac:picMk id="1027" creationId="{0FBCAB08-F9D4-4537-4A01-93FB0467A865}"/>
          </ac:picMkLst>
        </pc:picChg>
      </pc:sldChg>
      <pc:sldChg chg="addSp delSp modSp mod modTransition">
        <pc:chgData name="Vinish S" userId="a68afebe86b6ddf7" providerId="LiveId" clId="{36C1B9F1-D7CB-41DA-9E9F-07EACD7C6291}" dt="2025-04-03T13:14:12.483" v="570" actId="1076"/>
        <pc:sldMkLst>
          <pc:docMk/>
          <pc:sldMk cId="0" sldId="259"/>
        </pc:sldMkLst>
        <pc:spChg chg="mod">
          <ac:chgData name="Vinish S" userId="a68afebe86b6ddf7" providerId="LiveId" clId="{36C1B9F1-D7CB-41DA-9E9F-07EACD7C6291}" dt="2025-04-03T13:14:09.441" v="569" actId="1076"/>
          <ac:spMkLst>
            <pc:docMk/>
            <pc:sldMk cId="0" sldId="259"/>
            <ac:spMk id="296" creationId="{00000000-0000-0000-0000-000000000000}"/>
          </ac:spMkLst>
        </pc:spChg>
        <pc:spChg chg="mod">
          <ac:chgData name="Vinish S" userId="a68afebe86b6ddf7" providerId="LiveId" clId="{36C1B9F1-D7CB-41DA-9E9F-07EACD7C6291}" dt="2025-04-03T13:14:12.483" v="570" actId="1076"/>
          <ac:spMkLst>
            <pc:docMk/>
            <pc:sldMk cId="0" sldId="259"/>
            <ac:spMk id="297" creationId="{00000000-0000-0000-0000-000000000000}"/>
          </ac:spMkLst>
        </pc:spChg>
        <pc:spChg chg="mod">
          <ac:chgData name="Vinish S" userId="a68afebe86b6ddf7" providerId="LiveId" clId="{36C1B9F1-D7CB-41DA-9E9F-07EACD7C6291}" dt="2025-04-03T13:10:00.665" v="538" actId="1076"/>
          <ac:spMkLst>
            <pc:docMk/>
            <pc:sldMk cId="0" sldId="259"/>
            <ac:spMk id="299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34.017" v="548" actId="1076"/>
          <ac:spMkLst>
            <pc:docMk/>
            <pc:sldMk cId="0" sldId="259"/>
            <ac:spMk id="300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53.370" v="554" actId="1076"/>
          <ac:spMkLst>
            <pc:docMk/>
            <pc:sldMk cId="0" sldId="259"/>
            <ac:spMk id="301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50.954" v="553" actId="1076"/>
          <ac:spMkLst>
            <pc:docMk/>
            <pc:sldMk cId="0" sldId="259"/>
            <ac:spMk id="302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09:36.875" v="533" actId="1076"/>
          <ac:spMkLst>
            <pc:docMk/>
            <pc:sldMk cId="0" sldId="259"/>
            <ac:spMk id="304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54.801" v="555" actId="1076"/>
          <ac:spMkLst>
            <pc:docMk/>
            <pc:sldMk cId="0" sldId="259"/>
            <ac:spMk id="305" creationId="{00000000-0000-0000-0000-000000000000}"/>
          </ac:spMkLst>
        </pc:spChg>
        <pc:spChg chg="mod">
          <ac:chgData name="Vinish S" userId="a68afebe86b6ddf7" providerId="LiveId" clId="{36C1B9F1-D7CB-41DA-9E9F-07EACD7C6291}" dt="2025-04-03T13:10:02.556" v="539" actId="1076"/>
          <ac:spMkLst>
            <pc:docMk/>
            <pc:sldMk cId="0" sldId="259"/>
            <ac:spMk id="306" creationId="{00000000-0000-0000-0000-000000000000}"/>
          </ac:spMkLst>
        </pc:spChg>
        <pc:spChg chg="mod">
          <ac:chgData name="Vinish S" userId="a68afebe86b6ddf7" providerId="LiveId" clId="{36C1B9F1-D7CB-41DA-9E9F-07EACD7C6291}" dt="2025-04-03T13:10:19.299" v="543" actId="1076"/>
          <ac:spMkLst>
            <pc:docMk/>
            <pc:sldMk cId="0" sldId="259"/>
            <ac:spMk id="307" creationId="{00000000-0000-0000-0000-000000000000}"/>
          </ac:spMkLst>
        </pc:spChg>
        <pc:spChg chg="mod">
          <ac:chgData name="Vinish S" userId="a68afebe86b6ddf7" providerId="LiveId" clId="{36C1B9F1-D7CB-41DA-9E9F-07EACD7C6291}" dt="2025-04-03T13:09:14.727" v="525" actId="1076"/>
          <ac:spMkLst>
            <pc:docMk/>
            <pc:sldMk cId="0" sldId="259"/>
            <ac:spMk id="308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30.803" v="546" actId="1076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Vinish S" userId="a68afebe86b6ddf7" providerId="LiveId" clId="{36C1B9F1-D7CB-41DA-9E9F-07EACD7C6291}" dt="2025-04-03T13:10:04.360" v="540" actId="1076"/>
          <ac:spMkLst>
            <pc:docMk/>
            <pc:sldMk cId="0" sldId="259"/>
            <ac:spMk id="310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09:42.625" v="536" actId="1076"/>
          <ac:spMkLst>
            <pc:docMk/>
            <pc:sldMk cId="0" sldId="259"/>
            <ac:spMk id="311" creationId="{00000000-0000-0000-0000-000000000000}"/>
          </ac:spMkLst>
        </pc:spChg>
        <pc:spChg chg="add del mod topLvl">
          <ac:chgData name="Vinish S" userId="a68afebe86b6ddf7" providerId="LiveId" clId="{36C1B9F1-D7CB-41DA-9E9F-07EACD7C6291}" dt="2025-04-03T13:10:09.317" v="541" actId="1076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Vinish S" userId="a68afebe86b6ddf7" providerId="LiveId" clId="{36C1B9F1-D7CB-41DA-9E9F-07EACD7C6291}" dt="2025-04-03T13:09:56.522" v="537" actId="1076"/>
          <ac:spMkLst>
            <pc:docMk/>
            <pc:sldMk cId="0" sldId="259"/>
            <ac:spMk id="313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23.427" v="544" actId="1076"/>
          <ac:spMkLst>
            <pc:docMk/>
            <pc:sldMk cId="0" sldId="259"/>
            <ac:spMk id="314" creationId="{00000000-0000-0000-0000-000000000000}"/>
          </ac:spMkLst>
        </pc:spChg>
        <pc:spChg chg="mod topLvl">
          <ac:chgData name="Vinish S" userId="a68afebe86b6ddf7" providerId="LiveId" clId="{36C1B9F1-D7CB-41DA-9E9F-07EACD7C6291}" dt="2025-04-03T13:10:16.601" v="542" actId="1076"/>
          <ac:spMkLst>
            <pc:docMk/>
            <pc:sldMk cId="0" sldId="259"/>
            <ac:spMk id="315" creationId="{00000000-0000-0000-0000-000000000000}"/>
          </ac:spMkLst>
        </pc:spChg>
        <pc:cxnChg chg="mod">
          <ac:chgData name="Vinish S" userId="a68afebe86b6ddf7" providerId="LiveId" clId="{36C1B9F1-D7CB-41DA-9E9F-07EACD7C6291}" dt="2025-04-03T13:14:06.023" v="568" actId="1076"/>
          <ac:cxnSpMkLst>
            <pc:docMk/>
            <pc:sldMk cId="0" sldId="259"/>
            <ac:cxnSpMk id="316" creationId="{00000000-0000-0000-0000-000000000000}"/>
          </ac:cxnSpMkLst>
        </pc:cxnChg>
      </pc:sldChg>
      <pc:sldChg chg="addSp delSp modSp mod modTransition">
        <pc:chgData name="Vinish S" userId="a68afebe86b6ddf7" providerId="LiveId" clId="{36C1B9F1-D7CB-41DA-9E9F-07EACD7C6291}" dt="2025-04-04T05:12:25.178" v="636" actId="20577"/>
        <pc:sldMkLst>
          <pc:docMk/>
          <pc:sldMk cId="0" sldId="260"/>
        </pc:sldMkLst>
        <pc:spChg chg="add mod">
          <ac:chgData name="Vinish S" userId="a68afebe86b6ddf7" providerId="LiveId" clId="{36C1B9F1-D7CB-41DA-9E9F-07EACD7C6291}" dt="2025-04-04T04:28:49.515" v="602" actId="207"/>
          <ac:spMkLst>
            <pc:docMk/>
            <pc:sldMk cId="0" sldId="260"/>
            <ac:spMk id="296" creationId="{CB23288F-F5CA-974A-900C-C471897963C5}"/>
          </ac:spMkLst>
        </pc:spChg>
        <pc:spChg chg="add mod">
          <ac:chgData name="Vinish S" userId="a68afebe86b6ddf7" providerId="LiveId" clId="{36C1B9F1-D7CB-41DA-9E9F-07EACD7C6291}" dt="2025-04-04T05:12:25.178" v="636" actId="20577"/>
          <ac:spMkLst>
            <pc:docMk/>
            <pc:sldMk cId="0" sldId="260"/>
            <ac:spMk id="297" creationId="{C77A54F1-6621-0C79-A521-FD4424D9AEE6}"/>
          </ac:spMkLst>
        </pc:spChg>
        <pc:cxnChg chg="add mod">
          <ac:chgData name="Vinish S" userId="a68afebe86b6ddf7" providerId="LiveId" clId="{36C1B9F1-D7CB-41DA-9E9F-07EACD7C6291}" dt="2025-04-03T12:54:28.161" v="335" actId="14100"/>
          <ac:cxnSpMkLst>
            <pc:docMk/>
            <pc:sldMk cId="0" sldId="260"/>
            <ac:cxnSpMk id="316" creationId="{B49B9973-C656-4C9D-329E-E18E1978043D}"/>
          </ac:cxnSpMkLst>
        </pc:cxnChg>
      </pc:sldChg>
      <pc:sldChg chg="del">
        <pc:chgData name="Vinish S" userId="a68afebe86b6ddf7" providerId="LiveId" clId="{36C1B9F1-D7CB-41DA-9E9F-07EACD7C6291}" dt="2025-04-03T12:54:53.673" v="343" actId="47"/>
        <pc:sldMkLst>
          <pc:docMk/>
          <pc:sldMk cId="0" sldId="262"/>
        </pc:sldMkLst>
      </pc:sldChg>
      <pc:sldChg chg="del">
        <pc:chgData name="Vinish S" userId="a68afebe86b6ddf7" providerId="LiveId" clId="{36C1B9F1-D7CB-41DA-9E9F-07EACD7C6291}" dt="2025-04-03T12:54:47.326" v="337" actId="47"/>
        <pc:sldMkLst>
          <pc:docMk/>
          <pc:sldMk cId="0" sldId="265"/>
        </pc:sldMkLst>
      </pc:sldChg>
      <pc:sldChg chg="del">
        <pc:chgData name="Vinish S" userId="a68afebe86b6ddf7" providerId="LiveId" clId="{36C1B9F1-D7CB-41DA-9E9F-07EACD7C6291}" dt="2025-04-03T12:54:54.530" v="344" actId="47"/>
        <pc:sldMkLst>
          <pc:docMk/>
          <pc:sldMk cId="264309580" sldId="267"/>
        </pc:sldMkLst>
      </pc:sldChg>
      <pc:sldChg chg="addSp delSp modSp del mod modTransition">
        <pc:chgData name="Vinish S" userId="a68afebe86b6ddf7" providerId="LiveId" clId="{36C1B9F1-D7CB-41DA-9E9F-07EACD7C6291}" dt="2025-04-03T12:51:08.375" v="305" actId="47"/>
        <pc:sldMkLst>
          <pc:docMk/>
          <pc:sldMk cId="799461651" sldId="268"/>
        </pc:sldMkLst>
      </pc:sldChg>
      <pc:sldChg chg="delSp modSp mod modTransition">
        <pc:chgData name="Vinish S" userId="a68afebe86b6ddf7" providerId="LiveId" clId="{36C1B9F1-D7CB-41DA-9E9F-07EACD7C6291}" dt="2025-04-04T04:29:00.006" v="603" actId="207"/>
        <pc:sldMkLst>
          <pc:docMk/>
          <pc:sldMk cId="16818018" sldId="269"/>
        </pc:sldMkLst>
        <pc:spChg chg="mod">
          <ac:chgData name="Vinish S" userId="a68afebe86b6ddf7" providerId="LiveId" clId="{36C1B9F1-D7CB-41DA-9E9F-07EACD7C6291}" dt="2025-04-04T04:29:00.006" v="603" actId="207"/>
          <ac:spMkLst>
            <pc:docMk/>
            <pc:sldMk cId="16818018" sldId="269"/>
            <ac:spMk id="318" creationId="{9F981463-652F-F157-CA9A-0A88DE45D76C}"/>
          </ac:spMkLst>
        </pc:spChg>
        <pc:spChg chg="mod">
          <ac:chgData name="Vinish S" userId="a68afebe86b6ddf7" providerId="LiveId" clId="{36C1B9F1-D7CB-41DA-9E9F-07EACD7C6291}" dt="2025-04-04T04:29:00.006" v="603" actId="207"/>
          <ac:spMkLst>
            <pc:docMk/>
            <pc:sldMk cId="16818018" sldId="269"/>
            <ac:spMk id="319" creationId="{B59E3E7E-F9FE-BD9C-27FF-539ECB046798}"/>
          </ac:spMkLst>
        </pc:spChg>
        <pc:cxnChg chg="mod">
          <ac:chgData name="Vinish S" userId="a68afebe86b6ddf7" providerId="LiveId" clId="{36C1B9F1-D7CB-41DA-9E9F-07EACD7C6291}" dt="2025-04-03T12:57:49.949" v="391" actId="1076"/>
          <ac:cxnSpMkLst>
            <pc:docMk/>
            <pc:sldMk cId="16818018" sldId="269"/>
            <ac:cxnSpMk id="8" creationId="{D95D8449-0F0C-5305-20F6-793ECD1A683D}"/>
          </ac:cxnSpMkLst>
        </pc:cxnChg>
      </pc:sldChg>
      <pc:sldChg chg="del">
        <pc:chgData name="Vinish S" userId="a68afebe86b6ddf7" providerId="LiveId" clId="{36C1B9F1-D7CB-41DA-9E9F-07EACD7C6291}" dt="2025-04-03T12:54:56.486" v="345" actId="47"/>
        <pc:sldMkLst>
          <pc:docMk/>
          <pc:sldMk cId="2378698987" sldId="272"/>
        </pc:sldMkLst>
      </pc:sldChg>
      <pc:sldChg chg="del">
        <pc:chgData name="Vinish S" userId="a68afebe86b6ddf7" providerId="LiveId" clId="{36C1B9F1-D7CB-41DA-9E9F-07EACD7C6291}" dt="2025-04-03T12:54:52.874" v="342" actId="47"/>
        <pc:sldMkLst>
          <pc:docMk/>
          <pc:sldMk cId="11409711" sldId="273"/>
        </pc:sldMkLst>
      </pc:sldChg>
      <pc:sldChg chg="del">
        <pc:chgData name="Vinish S" userId="a68afebe86b6ddf7" providerId="LiveId" clId="{36C1B9F1-D7CB-41DA-9E9F-07EACD7C6291}" dt="2025-04-03T12:54:50.499" v="339" actId="47"/>
        <pc:sldMkLst>
          <pc:docMk/>
          <pc:sldMk cId="1691269321" sldId="276"/>
        </pc:sldMkLst>
      </pc:sldChg>
      <pc:sldChg chg="del">
        <pc:chgData name="Vinish S" userId="a68afebe86b6ddf7" providerId="LiveId" clId="{36C1B9F1-D7CB-41DA-9E9F-07EACD7C6291}" dt="2025-04-03T12:54:52.069" v="341" actId="47"/>
        <pc:sldMkLst>
          <pc:docMk/>
          <pc:sldMk cId="825508878" sldId="277"/>
        </pc:sldMkLst>
      </pc:sldChg>
      <pc:sldChg chg="del">
        <pc:chgData name="Vinish S" userId="a68afebe86b6ddf7" providerId="LiveId" clId="{36C1B9F1-D7CB-41DA-9E9F-07EACD7C6291}" dt="2025-04-03T12:54:51.346" v="340" actId="47"/>
        <pc:sldMkLst>
          <pc:docMk/>
          <pc:sldMk cId="638400566" sldId="278"/>
        </pc:sldMkLst>
      </pc:sldChg>
      <pc:sldChg chg="delSp modSp mod modTransition delAnim">
        <pc:chgData name="Vinish S" userId="a68afebe86b6ddf7" providerId="LiveId" clId="{36C1B9F1-D7CB-41DA-9E9F-07EACD7C6291}" dt="2025-04-04T04:29:10.467" v="604" actId="207"/>
        <pc:sldMkLst>
          <pc:docMk/>
          <pc:sldMk cId="1096549954" sldId="280"/>
        </pc:sldMkLst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11" creationId="{6C00BA85-DB7B-6C70-2D6A-36A8A84B71C4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15" creationId="{16DCBAD9-F0C8-010F-F334-EA4328924F5A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16" creationId="{CFED129F-B86E-686A-7A8A-4FEFAD50941F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17" creationId="{7705A5DE-452E-100A-9B60-F6168473E6E0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18" creationId="{7CA700D0-A585-B5FD-1945-7C5A61C012AD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20" creationId="{EC9816B7-33F7-3F22-74E0-3CCF3C8A0F03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21" creationId="{A86EC58E-85D9-3FBD-D4AE-7DD0636FA040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25" creationId="{FC9BC373-6712-078A-9AB6-4798AC447B22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26" creationId="{943C3DB6-7B4B-349E-9A26-0F5FB91063B7}"/>
          </ac:spMkLst>
        </pc:spChg>
        <pc:spChg chg="mod">
          <ac:chgData name="Vinish S" userId="a68afebe86b6ddf7" providerId="LiveId" clId="{36C1B9F1-D7CB-41DA-9E9F-07EACD7C6291}" dt="2025-04-04T04:29:10.467" v="604" actId="207"/>
          <ac:spMkLst>
            <pc:docMk/>
            <pc:sldMk cId="1096549954" sldId="280"/>
            <ac:spMk id="427" creationId="{B083F44B-06E8-B2F4-F216-BDCD1E95EBE7}"/>
          </ac:spMkLst>
        </pc:spChg>
      </pc:sldChg>
      <pc:sldChg chg="del">
        <pc:chgData name="Vinish S" userId="a68afebe86b6ddf7" providerId="LiveId" clId="{36C1B9F1-D7CB-41DA-9E9F-07EACD7C6291}" dt="2025-04-03T12:54:49.534" v="338" actId="47"/>
        <pc:sldMkLst>
          <pc:docMk/>
          <pc:sldMk cId="113975161" sldId="282"/>
        </pc:sldMkLst>
      </pc:sld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50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5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54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56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58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60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6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64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68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7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74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76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78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80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8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84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86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88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9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94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96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698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700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70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704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704"/>
            <pc:sldLayoutMk cId="0" sldId="2147483705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708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708"/>
            <pc:sldLayoutMk cId="0" sldId="2147483709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710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710"/>
            <pc:sldLayoutMk cId="0" sldId="2147483711"/>
          </pc:sldLayoutMkLst>
        </pc:sldLayoutChg>
      </pc:sldMasterChg>
      <pc:sldMasterChg chg="del delSldLayout">
        <pc:chgData name="Vinish S" userId="a68afebe86b6ddf7" providerId="LiveId" clId="{36C1B9F1-D7CB-41DA-9E9F-07EACD7C6291}" dt="2025-04-03T12:29:11.277" v="35"/>
        <pc:sldMasterMkLst>
          <pc:docMk/>
          <pc:sldMasterMk cId="0" sldId="2147483712"/>
        </pc:sldMasterMkLst>
        <pc:sldLayoutChg chg="del">
          <pc:chgData name="Vinish S" userId="a68afebe86b6ddf7" providerId="LiveId" clId="{36C1B9F1-D7CB-41DA-9E9F-07EACD7C6291}" dt="2025-04-03T12:29:11.277" v="35"/>
          <pc:sldLayoutMkLst>
            <pc:docMk/>
            <pc:sldMasterMk cId="0" sldId="2147483712"/>
            <pc:sldLayoutMk cId="0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7F5A-F27A-4698-B4ED-1801CFFB0EF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182E-D81E-4A4B-8629-9F99095E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3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45220" y="1582848"/>
            <a:ext cx="4453560" cy="85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3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Assessement</a:t>
            </a:r>
            <a:endParaRPr lang="fr-FR" sz="43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166901" y="2324345"/>
            <a:ext cx="921026" cy="3774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 dirty="0">
                <a:solidFill>
                  <a:schemeClr val="tx1">
                    <a:lumMod val="75000"/>
                  </a:schemeClr>
                </a:solidFill>
                <a:latin typeface="DM Sans"/>
                <a:ea typeface="DM Sans"/>
              </a:rPr>
              <a:t>03-04-2025</a:t>
            </a:r>
            <a:endParaRPr lang="en-US" sz="900" b="0" strike="noStrike" spc="-1" dirty="0">
              <a:solidFill>
                <a:schemeClr val="tx1">
                  <a:lumMod val="75000"/>
                </a:schemeClr>
              </a:solidFill>
              <a:latin typeface="OpenSymbol"/>
            </a:endParaRPr>
          </a:p>
        </p:txBody>
      </p:sp>
      <p:cxnSp>
        <p:nvCxnSpPr>
          <p:cNvPr id="249" name="Google Shape;346;p36"/>
          <p:cNvCxnSpPr/>
          <p:nvPr/>
        </p:nvCxnSpPr>
        <p:spPr>
          <a:xfrm>
            <a:off x="2969242" y="1596957"/>
            <a:ext cx="37368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8BEFC-BC6E-2880-7874-42BAD6D9DCDA}"/>
              </a:ext>
            </a:extLst>
          </p:cNvPr>
          <p:cNvGrpSpPr/>
          <p:nvPr/>
        </p:nvGrpSpPr>
        <p:grpSpPr>
          <a:xfrm>
            <a:off x="129560" y="2701803"/>
            <a:ext cx="9014440" cy="4620084"/>
            <a:chOff x="-650931" y="2886298"/>
            <a:chExt cx="9014440" cy="4620084"/>
          </a:xfrm>
        </p:grpSpPr>
        <p:grpSp>
          <p:nvGrpSpPr>
            <p:cNvPr id="250" name="Google Shape;347;p36"/>
            <p:cNvGrpSpPr/>
            <p:nvPr/>
          </p:nvGrpSpPr>
          <p:grpSpPr>
            <a:xfrm rot="5400000">
              <a:off x="1264341" y="971026"/>
              <a:ext cx="4620084" cy="8450628"/>
              <a:chOff x="5526000" y="-428760"/>
              <a:chExt cx="3864240" cy="7100632"/>
            </a:xfrm>
          </p:grpSpPr>
          <p:sp>
            <p:nvSpPr>
              <p:cNvPr id="251" name="Google Shape;348;p36"/>
              <p:cNvSpPr/>
              <p:nvPr/>
            </p:nvSpPr>
            <p:spPr>
              <a:xfrm rot="10800000" flipH="1">
                <a:off x="8492040" y="-19224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349;p36"/>
              <p:cNvSpPr/>
              <p:nvPr/>
            </p:nvSpPr>
            <p:spPr>
              <a:xfrm>
                <a:off x="8551800" y="326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350;p36"/>
              <p:cNvSpPr/>
              <p:nvPr/>
            </p:nvSpPr>
            <p:spPr>
              <a:xfrm>
                <a:off x="6606720" y="25473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351;p36"/>
              <p:cNvSpPr/>
              <p:nvPr/>
            </p:nvSpPr>
            <p:spPr>
              <a:xfrm>
                <a:off x="7103520" y="-1533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352;p36"/>
              <p:cNvSpPr/>
              <p:nvPr/>
            </p:nvSpPr>
            <p:spPr>
              <a:xfrm>
                <a:off x="6684120" y="31860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353;p36"/>
              <p:cNvSpPr/>
              <p:nvPr/>
            </p:nvSpPr>
            <p:spPr>
              <a:xfrm>
                <a:off x="6109920" y="1194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354;p36"/>
              <p:cNvSpPr/>
              <p:nvPr/>
            </p:nvSpPr>
            <p:spPr>
              <a:xfrm>
                <a:off x="6109920" y="69768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8" name="Google Shape;355;p36"/>
              <p:cNvSpPr/>
              <p:nvPr/>
            </p:nvSpPr>
            <p:spPr>
              <a:xfrm>
                <a:off x="6550821" y="5704192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9" name="Google Shape;356;p36"/>
              <p:cNvSpPr/>
              <p:nvPr/>
            </p:nvSpPr>
            <p:spPr>
              <a:xfrm>
                <a:off x="5634000" y="-4287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" name="Google Shape;357;p36"/>
              <p:cNvSpPr/>
              <p:nvPr/>
            </p:nvSpPr>
            <p:spPr>
              <a:xfrm>
                <a:off x="7017840" y="207504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2" name="Google Shape;359;p36"/>
              <p:cNvSpPr/>
              <p:nvPr/>
            </p:nvSpPr>
            <p:spPr>
              <a:xfrm>
                <a:off x="8069040" y="16221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360;p36"/>
              <p:cNvSpPr/>
              <p:nvPr/>
            </p:nvSpPr>
            <p:spPr>
              <a:xfrm rot="10800000" flipH="1">
                <a:off x="6205539" y="29518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4" name="Google Shape;361;p36"/>
              <p:cNvSpPr/>
              <p:nvPr/>
            </p:nvSpPr>
            <p:spPr>
              <a:xfrm rot="10800000" flipH="1">
                <a:off x="6606360" y="392508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" name="Google Shape;362;p36"/>
              <p:cNvSpPr/>
              <p:nvPr/>
            </p:nvSpPr>
            <p:spPr>
              <a:xfrm rot="10800000" flipH="1">
                <a:off x="5983560" y="505404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363;p36"/>
              <p:cNvSpPr/>
              <p:nvPr/>
            </p:nvSpPr>
            <p:spPr>
              <a:xfrm rot="10800000" flipH="1">
                <a:off x="7178400" y="35337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364;p36"/>
              <p:cNvSpPr/>
              <p:nvPr/>
            </p:nvSpPr>
            <p:spPr>
              <a:xfrm rot="10800000" flipH="1">
                <a:off x="6606360" y="460980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365;p36"/>
              <p:cNvSpPr/>
              <p:nvPr/>
            </p:nvSpPr>
            <p:spPr>
              <a:xfrm rot="10800000" flipH="1">
                <a:off x="5526000" y="412884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9" name="Google Shape;366;p36"/>
              <p:cNvSpPr/>
              <p:nvPr/>
            </p:nvSpPr>
            <p:spPr>
              <a:xfrm>
                <a:off x="8117280" y="285228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" name="Google Shape;367;p36"/>
              <p:cNvSpPr/>
              <p:nvPr/>
            </p:nvSpPr>
            <p:spPr>
              <a:xfrm>
                <a:off x="8172720" y="30348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" name="Google Shape;358;p36"/>
            <p:cNvSpPr/>
            <p:nvPr/>
          </p:nvSpPr>
          <p:spPr>
            <a:xfrm rot="5400000">
              <a:off x="7286460" y="3944911"/>
              <a:ext cx="1002439" cy="1151659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886E08-5F00-10B5-F3E9-7827F9802CDB}"/>
              </a:ext>
            </a:extLst>
          </p:cNvPr>
          <p:cNvSpPr txBox="1"/>
          <p:nvPr/>
        </p:nvSpPr>
        <p:spPr>
          <a:xfrm>
            <a:off x="5655516" y="3193704"/>
            <a:ext cx="1343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Presented by S. Vinish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40000" y="1820700"/>
            <a:ext cx="5272559" cy="145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/>
              <a:t>💡</a:t>
            </a:r>
            <a:r>
              <a:rPr lang="en-US" sz="32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What is OData Services </a:t>
            </a:r>
            <a:br>
              <a:rPr lang="en-US" sz="32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</a:br>
            <a:r>
              <a:rPr lang="en-US" sz="2400" dirty="0"/>
              <a:t>💡</a:t>
            </a:r>
            <a:r>
              <a:rPr lang="en-US" sz="32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Main purposes</a:t>
            </a:r>
            <a:br>
              <a:rPr lang="en-US" sz="32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</a:br>
            <a:r>
              <a:rPr lang="en-US" sz="2400" dirty="0"/>
              <a:t>💡</a:t>
            </a:r>
            <a:r>
              <a:rPr lang="en-US" sz="32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Where we use it in SAP?</a:t>
            </a:r>
            <a:endParaRPr lang="fr-FR" sz="3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277" name="Google Shape;432;p40"/>
          <p:cNvGrpSpPr/>
          <p:nvPr/>
        </p:nvGrpSpPr>
        <p:grpSpPr>
          <a:xfrm>
            <a:off x="5388839" y="-153360"/>
            <a:ext cx="3934441" cy="5555880"/>
            <a:chOff x="5388839" y="-153360"/>
            <a:chExt cx="3934441" cy="5555880"/>
          </a:xfrm>
        </p:grpSpPr>
        <p:sp>
          <p:nvSpPr>
            <p:cNvPr id="278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/>
            <p:cNvSpPr/>
            <p:nvPr/>
          </p:nvSpPr>
          <p:spPr>
            <a:xfrm rot="10800000" flipH="1">
              <a:off x="8137220" y="45607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/>
            <p:cNvSpPr/>
            <p:nvPr/>
          </p:nvSpPr>
          <p:spPr>
            <a:xfrm rot="10800000" flipH="1">
              <a:off x="5388839" y="3736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1027" name="Picture 3" descr="Embedded and Cloud OData Services for SAP Business Suite | SAP Blog">
            <a:extLst>
              <a:ext uri="{FF2B5EF4-FFF2-40B4-BE49-F238E27FC236}">
                <a16:creationId xmlns:a16="http://schemas.microsoft.com/office/drawing/2014/main" id="{0FBCAB08-F9D4-4537-4A01-93FB0467A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2902" r="8494" b="43048"/>
          <a:stretch/>
        </p:blipFill>
        <p:spPr bwMode="auto">
          <a:xfrm>
            <a:off x="490917" y="779481"/>
            <a:ext cx="1577046" cy="624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555898" y="936108"/>
            <a:ext cx="4807289" cy="64862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Understanding O</a:t>
            </a:r>
            <a:r>
              <a:rPr lang="en-US" sz="2800" b="1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D</a:t>
            </a:r>
            <a:r>
              <a:rPr lang="en" sz="28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ata Services</a:t>
            </a:r>
            <a:endParaRPr lang="fr-FR" sz="2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1642544" y="1663319"/>
            <a:ext cx="5664569" cy="23030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dirty="0">
                <a:latin typeface="Bahnschrift" panose="020B0502040204020203" pitchFamily="34" charset="0"/>
              </a:rPr>
              <a:t>OData Services, or Open Data Protocol Services.</a:t>
            </a:r>
            <a:endParaRPr lang="en-US" sz="1400" b="0" strike="noStrike" spc="-1" dirty="0">
              <a:solidFill>
                <a:schemeClr val="tx1">
                  <a:lumMod val="75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A </a:t>
            </a:r>
            <a:r>
              <a:rPr lang="en-US" sz="1400" b="1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REST-based protocol</a:t>
            </a:r>
            <a:r>
              <a:rPr lang="en-US" sz="1400" b="0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 for querying and updating data.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Development</a:t>
            </a:r>
            <a:r>
              <a:rPr lang="en-US" sz="1400" b="0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: Created by Microsoft, later adopted as an open standard by OASIS.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Usage in SAP</a:t>
            </a:r>
            <a:r>
              <a:rPr lang="en-US" sz="1400" b="0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: Used in SAP Gateway to expose SAP business data to external applications.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Integration</a:t>
            </a:r>
            <a:r>
              <a:rPr lang="en-US" sz="1400" b="0" strike="noStrike" spc="-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  <a:ea typeface="DM Sans"/>
              </a:rPr>
              <a:t>: Supports SAP Fiori apps, third-party applications, and mobile devices.</a:t>
            </a:r>
            <a:endParaRPr lang="en-US" sz="1400" b="0" strike="noStrike" spc="-1" dirty="0">
              <a:solidFill>
                <a:schemeClr val="tx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99" name="Google Shape;407;p39"/>
          <p:cNvSpPr/>
          <p:nvPr/>
        </p:nvSpPr>
        <p:spPr>
          <a:xfrm rot="10800000">
            <a:off x="7968983" y="433316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0" name="Google Shape;408;p39"/>
          <p:cNvSpPr/>
          <p:nvPr/>
        </p:nvSpPr>
        <p:spPr>
          <a:xfrm rot="10800000">
            <a:off x="-419220" y="-460234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1" name="Google Shape;409;p39"/>
          <p:cNvSpPr/>
          <p:nvPr/>
        </p:nvSpPr>
        <p:spPr>
          <a:xfrm rot="10800000">
            <a:off x="728622" y="-363684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2" name="Google Shape;410;p39"/>
          <p:cNvSpPr/>
          <p:nvPr/>
        </p:nvSpPr>
        <p:spPr>
          <a:xfrm rot="10800000">
            <a:off x="149119" y="96908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4" name="Google Shape;412;p39"/>
          <p:cNvSpPr/>
          <p:nvPr/>
        </p:nvSpPr>
        <p:spPr>
          <a:xfrm flipH="1">
            <a:off x="455692" y="457988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5" name="Google Shape;413;p39"/>
          <p:cNvSpPr/>
          <p:nvPr/>
        </p:nvSpPr>
        <p:spPr>
          <a:xfrm flipH="1">
            <a:off x="1308125" y="11959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6" name="Google Shape;414;p39"/>
          <p:cNvSpPr/>
          <p:nvPr/>
        </p:nvSpPr>
        <p:spPr>
          <a:xfrm flipH="1">
            <a:off x="7303513" y="40960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7" name="Google Shape;415;p39"/>
          <p:cNvSpPr/>
          <p:nvPr/>
        </p:nvSpPr>
        <p:spPr>
          <a:xfrm flipH="1">
            <a:off x="8249081" y="23606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8" name="Google Shape;416;p39"/>
          <p:cNvSpPr/>
          <p:nvPr/>
        </p:nvSpPr>
        <p:spPr>
          <a:xfrm flipH="1">
            <a:off x="37078" y="3958867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9" name="Google Shape;417;p39"/>
          <p:cNvSpPr/>
          <p:nvPr/>
        </p:nvSpPr>
        <p:spPr>
          <a:xfrm flipH="1">
            <a:off x="7060982" y="2702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0" name="Google Shape;418;p39"/>
          <p:cNvSpPr/>
          <p:nvPr/>
        </p:nvSpPr>
        <p:spPr>
          <a:xfrm rot="10800000">
            <a:off x="6875791" y="457988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1" name="Google Shape;419;p39"/>
          <p:cNvSpPr/>
          <p:nvPr/>
        </p:nvSpPr>
        <p:spPr>
          <a:xfrm rot="10800000">
            <a:off x="1642544" y="465966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2" name="Google Shape;420;p39"/>
          <p:cNvSpPr/>
          <p:nvPr/>
        </p:nvSpPr>
        <p:spPr>
          <a:xfrm rot="10800000">
            <a:off x="1185891" y="4119288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3" name="Google Shape;421;p39"/>
          <p:cNvSpPr/>
          <p:nvPr/>
        </p:nvSpPr>
        <p:spPr>
          <a:xfrm rot="10800000">
            <a:off x="8318508" y="369198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4" name="Google Shape;422;p39"/>
          <p:cNvSpPr/>
          <p:nvPr/>
        </p:nvSpPr>
        <p:spPr>
          <a:xfrm flipH="1">
            <a:off x="7549763" y="-320671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5" name="Google Shape;423;p39"/>
          <p:cNvSpPr/>
          <p:nvPr/>
        </p:nvSpPr>
        <p:spPr>
          <a:xfrm flipH="1">
            <a:off x="8724780" y="-480428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316" name="Google Shape;424;p39"/>
          <p:cNvCxnSpPr>
            <a:cxnSpLocks/>
          </p:cNvCxnSpPr>
          <p:nvPr/>
        </p:nvCxnSpPr>
        <p:spPr>
          <a:xfrm>
            <a:off x="1642544" y="1597431"/>
            <a:ext cx="2605068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>
            <a:extLst>
              <a:ext uri="{FF2B5EF4-FFF2-40B4-BE49-F238E27FC236}">
                <a16:creationId xmlns:a16="http://schemas.microsoft.com/office/drawing/2014/main" id="{CB23288F-F5CA-974A-900C-C471897963C5}"/>
              </a:ext>
            </a:extLst>
          </p:cNvPr>
          <p:cNvSpPr txBox="1">
            <a:spLocks/>
          </p:cNvSpPr>
          <p:nvPr/>
        </p:nvSpPr>
        <p:spPr>
          <a:xfrm>
            <a:off x="866493" y="286578"/>
            <a:ext cx="6614357" cy="6495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Outfit"/>
              </a:rPr>
              <a:t>Main Purposes of OData Services in SAP</a:t>
            </a:r>
            <a:endParaRPr lang="fr-FR" sz="6000" b="1" spc="-1" dirty="0">
              <a:solidFill>
                <a:schemeClr val="tx1">
                  <a:lumMod val="50000"/>
                </a:schemeClr>
              </a:solidFill>
              <a:latin typeface="Outfit"/>
            </a:endParaRPr>
          </a:p>
        </p:txBody>
      </p:sp>
      <p:sp>
        <p:nvSpPr>
          <p:cNvPr id="297" name="PlaceHolder 2">
            <a:extLst>
              <a:ext uri="{FF2B5EF4-FFF2-40B4-BE49-F238E27FC236}">
                <a16:creationId xmlns:a16="http://schemas.microsoft.com/office/drawing/2014/main" id="{C77A54F1-6621-0C79-A521-FD4424D9AEE6}"/>
              </a:ext>
            </a:extLst>
          </p:cNvPr>
          <p:cNvSpPr txBox="1">
            <a:spLocks/>
          </p:cNvSpPr>
          <p:nvPr/>
        </p:nvSpPr>
        <p:spPr>
          <a:xfrm>
            <a:off x="795130" y="1093304"/>
            <a:ext cx="7969659" cy="35449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Data Exposure &amp; Integration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Allows SAP business data (e.g., customers, orders, invoices) to be accessed from non-SAP systems.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Supports interaction between SAP and external applications via HTTP/S.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Support for SAP Fiori &amp; UI5 Applications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Fiori apps rely on OData services to fetch and update backend data from SAP S/4HANA or other SAP systems.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RESTful API Communication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Enables CRUD operations over HTTP, making it easy to interact with SAP data using JSON or XML formats.</a:t>
            </a: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Business Suite &amp; S/4HANA Integration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OData services are used extensively in SAP S/4HANA and to facilitate real-time data communication.</a:t>
            </a: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Mobile &amp; Cloud Integration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Connects SAP backend systems with cloud applications, mobile apps, and IoT devices.</a:t>
            </a:r>
            <a:endParaRPr lang="en-US" sz="1100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6" name="Google Shape;424;p39">
            <a:extLst>
              <a:ext uri="{FF2B5EF4-FFF2-40B4-BE49-F238E27FC236}">
                <a16:creationId xmlns:a16="http://schemas.microsoft.com/office/drawing/2014/main" id="{B49B9973-C656-4C9D-329E-E18E1978043D}"/>
              </a:ext>
            </a:extLst>
          </p:cNvPr>
          <p:cNvCxnSpPr>
            <a:cxnSpLocks/>
          </p:cNvCxnSpPr>
          <p:nvPr/>
        </p:nvCxnSpPr>
        <p:spPr>
          <a:xfrm>
            <a:off x="795130" y="987287"/>
            <a:ext cx="2199861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5A264-A47B-38A3-8480-3E0725E6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>
            <a:extLst>
              <a:ext uri="{FF2B5EF4-FFF2-40B4-BE49-F238E27FC236}">
                <a16:creationId xmlns:a16="http://schemas.microsoft.com/office/drawing/2014/main" id="{9F981463-652F-F157-CA9A-0A88DE45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28" y="296960"/>
            <a:ext cx="6518354" cy="6424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Outfit"/>
              </a:rPr>
              <a:t>Where Do We Use OData Services in SAP?</a:t>
            </a:r>
            <a:endParaRPr lang="fr-FR" sz="2800" b="1" strike="noStrike" spc="-1" dirty="0">
              <a:solidFill>
                <a:schemeClr val="tx1">
                  <a:lumMod val="50000"/>
                </a:schemeClr>
              </a:solidFill>
              <a:latin typeface="Outfit"/>
            </a:endParaRPr>
          </a:p>
        </p:txBody>
      </p:sp>
      <p:sp>
        <p:nvSpPr>
          <p:cNvPr id="319" name="PlaceHolder 2">
            <a:extLst>
              <a:ext uri="{FF2B5EF4-FFF2-40B4-BE49-F238E27FC236}">
                <a16:creationId xmlns:a16="http://schemas.microsoft.com/office/drawing/2014/main" id="{B59E3E7E-F9FE-BD9C-27FF-539ECB0467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0341" y="1116161"/>
            <a:ext cx="8267642" cy="35684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SAP Fiori Applications</a:t>
            </a:r>
            <a:endParaRPr lang="en-US" sz="1600" b="1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Almost all SAP Fiori apps use OData services to communicate with SAP S/4HANA or ECC.</a:t>
            </a: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SAP Gateway (SAP NetWeaver Gateway)</a:t>
            </a:r>
            <a:endParaRPr lang="en-US" sz="1600" b="1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Acts as a middleware to create, expose, and manage OData services.</a:t>
            </a: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SAP S/4HANA &amp; SAP Business Suite</a:t>
            </a:r>
            <a:endParaRPr lang="en-US" sz="1600" b="1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OData services are used for analytics, transactions, and business workflows.</a:t>
            </a: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SAP BTP (Business Technology Platform)</a:t>
            </a:r>
            <a:endParaRPr lang="en-US" sz="1600" b="1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Used in SAP BTP (formerly SAP Cloud Platform) to connect SAP applications with third-party applications.</a:t>
            </a: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Third-party Integrations</a:t>
            </a: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External applications (e.g., Salesforce, Microsoft Power BI) can consume OData services to interact with SAP data.</a:t>
            </a:r>
            <a:endParaRPr lang="en-US" sz="1100" b="1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400050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SAP Mobile Applications</a:t>
            </a:r>
            <a:endParaRPr lang="en-US" sz="1600" b="1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  <a:ea typeface="DM Sans"/>
            </a:endParaRPr>
          </a:p>
          <a:p>
            <a:pPr marL="857250" lvl="1" indent="-1714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DM Sans"/>
              </a:rPr>
              <a:t>SAP mobile apps leverage OData to fetch data from backend SAP systems.</a:t>
            </a:r>
            <a:endParaRPr lang="en-US" sz="1100" b="0" strike="noStrike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Google Shape;450;p40">
            <a:extLst>
              <a:ext uri="{FF2B5EF4-FFF2-40B4-BE49-F238E27FC236}">
                <a16:creationId xmlns:a16="http://schemas.microsoft.com/office/drawing/2014/main" id="{D95D8449-0F0C-5305-20F6-793ECD1A683D}"/>
              </a:ext>
            </a:extLst>
          </p:cNvPr>
          <p:cNvCxnSpPr>
            <a:cxnSpLocks/>
          </p:cNvCxnSpPr>
          <p:nvPr/>
        </p:nvCxnSpPr>
        <p:spPr>
          <a:xfrm>
            <a:off x="770341" y="992699"/>
            <a:ext cx="2279098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681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81BBC-C5B6-D25F-05C0-AA384491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>
            <a:extLst>
              <a:ext uri="{FF2B5EF4-FFF2-40B4-BE49-F238E27FC236}">
                <a16:creationId xmlns:a16="http://schemas.microsoft.com/office/drawing/2014/main" id="{7C1628B5-54A9-E067-D2E3-FFB43BB5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900" y="1145398"/>
            <a:ext cx="3898654" cy="9676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Thank You</a:t>
            </a:r>
            <a:endParaRPr lang="fr-FR" sz="54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410" name="Google Shape;406;p39">
            <a:extLst>
              <a:ext uri="{FF2B5EF4-FFF2-40B4-BE49-F238E27FC236}">
                <a16:creationId xmlns:a16="http://schemas.microsoft.com/office/drawing/2014/main" id="{ABCDE5C4-66DF-BF19-23BB-7B58C8AE43A5}"/>
              </a:ext>
            </a:extLst>
          </p:cNvPr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411" name="Google Shape;407;p39">
              <a:extLst>
                <a:ext uri="{FF2B5EF4-FFF2-40B4-BE49-F238E27FC236}">
                  <a16:creationId xmlns:a16="http://schemas.microsoft.com/office/drawing/2014/main" id="{6C00BA85-DB7B-6C70-2D6A-36A8A84B71C4}"/>
                </a:ext>
              </a:extLst>
            </p:cNvPr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2" name="Google Shape;408;p39">
              <a:extLst>
                <a:ext uri="{FF2B5EF4-FFF2-40B4-BE49-F238E27FC236}">
                  <a16:creationId xmlns:a16="http://schemas.microsoft.com/office/drawing/2014/main" id="{3800064E-40C9-2AAA-C57B-8D4C9C2F4640}"/>
                </a:ext>
              </a:extLst>
            </p:cNvPr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3" name="Google Shape;409;p39">
              <a:extLst>
                <a:ext uri="{FF2B5EF4-FFF2-40B4-BE49-F238E27FC236}">
                  <a16:creationId xmlns:a16="http://schemas.microsoft.com/office/drawing/2014/main" id="{8A1CE472-BF92-2DEF-A1D5-A8A5E29B08CC}"/>
                </a:ext>
              </a:extLst>
            </p:cNvPr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4" name="Google Shape;410;p39">
              <a:extLst>
                <a:ext uri="{FF2B5EF4-FFF2-40B4-BE49-F238E27FC236}">
                  <a16:creationId xmlns:a16="http://schemas.microsoft.com/office/drawing/2014/main" id="{B2098383-D249-A4AF-8A21-49124A029CAE}"/>
                </a:ext>
              </a:extLst>
            </p:cNvPr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5" name="Google Shape;411;p39">
              <a:extLst>
                <a:ext uri="{FF2B5EF4-FFF2-40B4-BE49-F238E27FC236}">
                  <a16:creationId xmlns:a16="http://schemas.microsoft.com/office/drawing/2014/main" id="{16DCBAD9-F0C8-010F-F334-EA4328924F5A}"/>
                </a:ext>
              </a:extLst>
            </p:cNvPr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6" name="Google Shape;412;p39">
              <a:extLst>
                <a:ext uri="{FF2B5EF4-FFF2-40B4-BE49-F238E27FC236}">
                  <a16:creationId xmlns:a16="http://schemas.microsoft.com/office/drawing/2014/main" id="{CFED129F-B86E-686A-7A8A-4FEFAD50941F}"/>
                </a:ext>
              </a:extLst>
            </p:cNvPr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7" name="Google Shape;413;p39">
              <a:extLst>
                <a:ext uri="{FF2B5EF4-FFF2-40B4-BE49-F238E27FC236}">
                  <a16:creationId xmlns:a16="http://schemas.microsoft.com/office/drawing/2014/main" id="{7705A5DE-452E-100A-9B60-F6168473E6E0}"/>
                </a:ext>
              </a:extLst>
            </p:cNvPr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8" name="Google Shape;414;p39">
              <a:extLst>
                <a:ext uri="{FF2B5EF4-FFF2-40B4-BE49-F238E27FC236}">
                  <a16:creationId xmlns:a16="http://schemas.microsoft.com/office/drawing/2014/main" id="{7CA700D0-A585-B5FD-1945-7C5A61C012AD}"/>
                </a:ext>
              </a:extLst>
            </p:cNvPr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19" name="Google Shape;415;p39">
              <a:extLst>
                <a:ext uri="{FF2B5EF4-FFF2-40B4-BE49-F238E27FC236}">
                  <a16:creationId xmlns:a16="http://schemas.microsoft.com/office/drawing/2014/main" id="{69B9F557-CE8A-08EE-F6AC-AE84A20CE643}"/>
                </a:ext>
              </a:extLst>
            </p:cNvPr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0" name="Google Shape;416;p39">
              <a:extLst>
                <a:ext uri="{FF2B5EF4-FFF2-40B4-BE49-F238E27FC236}">
                  <a16:creationId xmlns:a16="http://schemas.microsoft.com/office/drawing/2014/main" id="{EC9816B7-33F7-3F22-74E0-3CCF3C8A0F03}"/>
                </a:ext>
              </a:extLst>
            </p:cNvPr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1" name="Google Shape;417;p39">
              <a:extLst>
                <a:ext uri="{FF2B5EF4-FFF2-40B4-BE49-F238E27FC236}">
                  <a16:creationId xmlns:a16="http://schemas.microsoft.com/office/drawing/2014/main" id="{A86EC58E-85D9-3FBD-D4AE-7DD0636FA040}"/>
                </a:ext>
              </a:extLst>
            </p:cNvPr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2" name="Google Shape;418;p39">
              <a:extLst>
                <a:ext uri="{FF2B5EF4-FFF2-40B4-BE49-F238E27FC236}">
                  <a16:creationId xmlns:a16="http://schemas.microsoft.com/office/drawing/2014/main" id="{093F2805-70C2-8706-9ED8-3C90683B2EF4}"/>
                </a:ext>
              </a:extLst>
            </p:cNvPr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3" name="Google Shape;419;p39">
              <a:extLst>
                <a:ext uri="{FF2B5EF4-FFF2-40B4-BE49-F238E27FC236}">
                  <a16:creationId xmlns:a16="http://schemas.microsoft.com/office/drawing/2014/main" id="{7628821B-0A24-ADDE-4FB7-736B306E8BB4}"/>
                </a:ext>
              </a:extLst>
            </p:cNvPr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4" name="Google Shape;420;p39">
              <a:extLst>
                <a:ext uri="{FF2B5EF4-FFF2-40B4-BE49-F238E27FC236}">
                  <a16:creationId xmlns:a16="http://schemas.microsoft.com/office/drawing/2014/main" id="{DCAD6F3B-52BC-3DDD-B025-0D73B9F25775}"/>
                </a:ext>
              </a:extLst>
            </p:cNvPr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5" name="Google Shape;421;p39">
              <a:extLst>
                <a:ext uri="{FF2B5EF4-FFF2-40B4-BE49-F238E27FC236}">
                  <a16:creationId xmlns:a16="http://schemas.microsoft.com/office/drawing/2014/main" id="{FC9BC373-6712-078A-9AB6-4798AC447B22}"/>
                </a:ext>
              </a:extLst>
            </p:cNvPr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6" name="Google Shape;422;p39">
              <a:extLst>
                <a:ext uri="{FF2B5EF4-FFF2-40B4-BE49-F238E27FC236}">
                  <a16:creationId xmlns:a16="http://schemas.microsoft.com/office/drawing/2014/main" id="{943C3DB6-7B4B-349E-9A26-0F5FB91063B7}"/>
                </a:ext>
              </a:extLst>
            </p:cNvPr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  <p:sp>
          <p:nvSpPr>
            <p:cNvPr id="427" name="Google Shape;423;p39">
              <a:extLst>
                <a:ext uri="{FF2B5EF4-FFF2-40B4-BE49-F238E27FC236}">
                  <a16:creationId xmlns:a16="http://schemas.microsoft.com/office/drawing/2014/main" id="{B083F44B-06E8-B2F4-F216-BDCD1E95EBE7}"/>
                </a:ext>
              </a:extLst>
            </p:cNvPr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chemeClr val="tx1">
                    <a:lumMod val="50000"/>
                  </a:schemeClr>
                </a:solidFill>
                <a:latin typeface="OpenSymbol"/>
              </a:endParaRPr>
            </a:p>
          </p:txBody>
        </p:sp>
      </p:grpSp>
      <p:cxnSp>
        <p:nvCxnSpPr>
          <p:cNvPr id="428" name="Google Shape;424;p39">
            <a:extLst>
              <a:ext uri="{FF2B5EF4-FFF2-40B4-BE49-F238E27FC236}">
                <a16:creationId xmlns:a16="http://schemas.microsoft.com/office/drawing/2014/main" id="{4CA9D59B-C7B7-7626-20FC-3906C1E8F4AF}"/>
              </a:ext>
            </a:extLst>
          </p:cNvPr>
          <p:cNvCxnSpPr/>
          <p:nvPr/>
        </p:nvCxnSpPr>
        <p:spPr>
          <a:xfrm>
            <a:off x="3984900" y="2113079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09654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/>
    </p:bld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375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Bahnschrift</vt:lpstr>
      <vt:lpstr>Calibri</vt:lpstr>
      <vt:lpstr>DM Sans</vt:lpstr>
      <vt:lpstr>OpenSymbol</vt:lpstr>
      <vt:lpstr>Outfit</vt:lpstr>
      <vt:lpstr>Symbol</vt:lpstr>
      <vt:lpstr>Wingdings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Assessement</vt:lpstr>
      <vt:lpstr>💡What is OData Services  💡Main purposes 💡Where we use it in SAP?</vt:lpstr>
      <vt:lpstr>Understanding OData Services</vt:lpstr>
      <vt:lpstr>PowerPoint Presentation</vt:lpstr>
      <vt:lpstr>Where Do We Use OData Services in SAP?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Vinish S</cp:lastModifiedBy>
  <cp:revision>142</cp:revision>
  <dcterms:modified xsi:type="dcterms:W3CDTF">2025-04-12T07:17:31Z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2025-03-22T18:24:53Z</dcterms:created>
  <dc:creator>Unknown Creator</dc:creator>
  <dc:description/>
  <dc:language>en-US</dc:language>
  <cp:lastModifiedBy>Unknown Creator</cp:lastModifiedBy>
  <dcterms:modified xsi:type="dcterms:W3CDTF">2025-03-22T18:24:53Z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