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9" r:id="rId4"/>
    <p:sldId id="259" r:id="rId5"/>
    <p:sldId id="271" r:id="rId6"/>
    <p:sldId id="270" r:id="rId7"/>
    <p:sldId id="261" r:id="rId8"/>
    <p:sldId id="268" r:id="rId9"/>
  </p:sldIdLst>
  <p:sldSz cx="18288000" cy="10287000"/>
  <p:notesSz cx="6858000" cy="9144000"/>
  <p:embeddedFontLst>
    <p:embeddedFont>
      <p:font typeface="Bahnschrift" panose="020B0502040204020203" pitchFamily="34" charset="0"/>
      <p:regular r:id="rId10"/>
      <p:bold r:id="rId11"/>
    </p:embeddedFont>
    <p:embeddedFont>
      <p:font typeface="Inter Bold" panose="020B0604020202020204" charset="0"/>
      <p:regular r:id="rId12"/>
    </p:embeddedFont>
    <p:embeddedFont>
      <p:font typeface="League Sparta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5021E8A7-6575-4308-9C2F-E62F31B57D11}"/>
    <pc:docChg chg="undo custSel addSld delSld modSld">
      <pc:chgData name="Vinish S" userId="a68afebe86b6ddf7" providerId="LiveId" clId="{5021E8A7-6575-4308-9C2F-E62F31B57D11}" dt="2025-04-16T06:59:07.708" v="444" actId="1076"/>
      <pc:docMkLst>
        <pc:docMk/>
      </pc:docMkLst>
      <pc:sldChg chg="addSp delSp modSp mod modTransition">
        <pc:chgData name="Vinish S" userId="a68afebe86b6ddf7" providerId="LiveId" clId="{5021E8A7-6575-4308-9C2F-E62F31B57D11}" dt="2025-04-16T04:05:44.128" v="76" actId="478"/>
        <pc:sldMkLst>
          <pc:docMk/>
          <pc:sldMk cId="0" sldId="256"/>
        </pc:sldMkLst>
        <pc:spChg chg="mod">
          <ac:chgData name="Vinish S" userId="a68afebe86b6ddf7" providerId="LiveId" clId="{5021E8A7-6575-4308-9C2F-E62F31B57D11}" dt="2025-04-16T04:00:47.648" v="10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Vinish S" userId="a68afebe86b6ddf7" providerId="LiveId" clId="{5021E8A7-6575-4308-9C2F-E62F31B57D11}" dt="2025-04-16T04:01:06.519" v="50" actId="20577"/>
          <ac:spMkLst>
            <pc:docMk/>
            <pc:sldMk cId="0" sldId="256"/>
            <ac:spMk id="16" creationId="{00000000-0000-0000-0000-000000000000}"/>
          </ac:spMkLst>
        </pc:spChg>
        <pc:spChg chg="mod">
          <ac:chgData name="Vinish S" userId="a68afebe86b6ddf7" providerId="LiveId" clId="{5021E8A7-6575-4308-9C2F-E62F31B57D11}" dt="2025-04-16T04:01:19.907" v="56" actId="1076"/>
          <ac:spMkLst>
            <pc:docMk/>
            <pc:sldMk cId="0" sldId="256"/>
            <ac:spMk id="17" creationId="{00000000-0000-0000-0000-000000000000}"/>
          </ac:spMkLst>
        </pc:spChg>
        <pc:grpChg chg="del">
          <ac:chgData name="Vinish S" userId="a68afebe86b6ddf7" providerId="LiveId" clId="{5021E8A7-6575-4308-9C2F-E62F31B57D11}" dt="2025-04-16T04:04:43.460" v="65" actId="478"/>
          <ac:grpSpMkLst>
            <pc:docMk/>
            <pc:sldMk cId="0" sldId="256"/>
            <ac:grpSpMk id="2" creationId="{00000000-0000-0000-0000-000000000000}"/>
          </ac:grpSpMkLst>
        </pc:grpChg>
        <pc:picChg chg="add mod">
          <ac:chgData name="Vinish S" userId="a68afebe86b6ddf7" providerId="LiveId" clId="{5021E8A7-6575-4308-9C2F-E62F31B57D11}" dt="2025-04-16T04:04:57.145" v="69" actId="1076"/>
          <ac:picMkLst>
            <pc:docMk/>
            <pc:sldMk cId="0" sldId="256"/>
            <ac:picMk id="1026" creationId="{43D80813-E4A8-C982-5D4F-D69FEA115D57}"/>
          </ac:picMkLst>
        </pc:picChg>
        <pc:picChg chg="add del mod">
          <ac:chgData name="Vinish S" userId="a68afebe86b6ddf7" providerId="LiveId" clId="{5021E8A7-6575-4308-9C2F-E62F31B57D11}" dt="2025-04-16T04:05:44.128" v="76" actId="478"/>
          <ac:picMkLst>
            <pc:docMk/>
            <pc:sldMk cId="0" sldId="256"/>
            <ac:picMk id="1028" creationId="{90172404-98AE-DE5F-1FAE-C15AF89E9F15}"/>
          </ac:picMkLst>
        </pc:picChg>
      </pc:sldChg>
      <pc:sldChg chg="delSp modSp modTransition">
        <pc:chgData name="Vinish S" userId="a68afebe86b6ddf7" providerId="LiveId" clId="{5021E8A7-6575-4308-9C2F-E62F31B57D11}" dt="2025-04-16T04:07:59.664" v="111" actId="165"/>
        <pc:sldMkLst>
          <pc:docMk/>
          <pc:sldMk cId="0" sldId="258"/>
        </pc:sldMkLst>
        <pc:spChg chg="mod">
          <ac:chgData name="Vinish S" userId="a68afebe86b6ddf7" providerId="LiveId" clId="{5021E8A7-6575-4308-9C2F-E62F31B57D11}" dt="2025-04-16T04:07:59.664" v="111" actId="165"/>
          <ac:spMkLst>
            <pc:docMk/>
            <pc:sldMk cId="0" sldId="258"/>
            <ac:spMk id="6" creationId="{00000000-0000-0000-0000-000000000000}"/>
          </ac:spMkLst>
        </pc:spChg>
        <pc:spChg chg="mod">
          <ac:chgData name="Vinish S" userId="a68afebe86b6ddf7" providerId="LiveId" clId="{5021E8A7-6575-4308-9C2F-E62F31B57D11}" dt="2025-04-16T04:07:59.664" v="111" actId="165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Vinish S" userId="a68afebe86b6ddf7" providerId="LiveId" clId="{5021E8A7-6575-4308-9C2F-E62F31B57D11}" dt="2025-04-16T04:07:59.664" v="111" actId="165"/>
          <ac:spMkLst>
            <pc:docMk/>
            <pc:sldMk cId="0" sldId="258"/>
            <ac:spMk id="8" creationId="{00000000-0000-0000-0000-000000000000}"/>
          </ac:spMkLst>
        </pc:spChg>
        <pc:spChg chg="mod">
          <ac:chgData name="Vinish S" userId="a68afebe86b6ddf7" providerId="LiveId" clId="{5021E8A7-6575-4308-9C2F-E62F31B57D11}" dt="2025-04-16T04:07:58.004" v="110" actId="165"/>
          <ac:spMkLst>
            <pc:docMk/>
            <pc:sldMk cId="0" sldId="258"/>
            <ac:spMk id="10" creationId="{00000000-0000-0000-0000-000000000000}"/>
          </ac:spMkLst>
        </pc:spChg>
        <pc:spChg chg="mod">
          <ac:chgData name="Vinish S" userId="a68afebe86b6ddf7" providerId="LiveId" clId="{5021E8A7-6575-4308-9C2F-E62F31B57D11}" dt="2025-04-16T04:07:58.004" v="110" actId="165"/>
          <ac:spMkLst>
            <pc:docMk/>
            <pc:sldMk cId="0" sldId="258"/>
            <ac:spMk id="11" creationId="{00000000-0000-0000-0000-000000000000}"/>
          </ac:spMkLst>
        </pc:spChg>
        <pc:spChg chg="mod topLvl">
          <ac:chgData name="Vinish S" userId="a68afebe86b6ddf7" providerId="LiveId" clId="{5021E8A7-6575-4308-9C2F-E62F31B57D11}" dt="2025-04-16T04:07:58.004" v="110" actId="165"/>
          <ac:spMkLst>
            <pc:docMk/>
            <pc:sldMk cId="0" sldId="258"/>
            <ac:spMk id="12" creationId="{00000000-0000-0000-0000-000000000000}"/>
          </ac:spMkLst>
        </pc:spChg>
        <pc:grpChg chg="mod topLvl">
          <ac:chgData name="Vinish S" userId="a68afebe86b6ddf7" providerId="LiveId" clId="{5021E8A7-6575-4308-9C2F-E62F31B57D11}" dt="2025-04-16T04:07:59.664" v="111" actId="165"/>
          <ac:grpSpMkLst>
            <pc:docMk/>
            <pc:sldMk cId="0" sldId="258"/>
            <ac:grpSpMk id="5" creationId="{00000000-0000-0000-0000-000000000000}"/>
          </ac:grpSpMkLst>
        </pc:grpChg>
        <pc:grpChg chg="mod topLvl">
          <ac:chgData name="Vinish S" userId="a68afebe86b6ddf7" providerId="LiveId" clId="{5021E8A7-6575-4308-9C2F-E62F31B57D11}" dt="2025-04-16T04:07:58.004" v="110" actId="165"/>
          <ac:grpSpMkLst>
            <pc:docMk/>
            <pc:sldMk cId="0" sldId="258"/>
            <ac:grpSpMk id="9" creationId="{00000000-0000-0000-0000-000000000000}"/>
          </ac:grpSpMkLst>
        </pc:grpChg>
        <pc:grpChg chg="del">
          <ac:chgData name="Vinish S" userId="a68afebe86b6ddf7" providerId="LiveId" clId="{5021E8A7-6575-4308-9C2F-E62F31B57D11}" dt="2025-04-16T04:07:59.664" v="111" actId="165"/>
          <ac:grpSpMkLst>
            <pc:docMk/>
            <pc:sldMk cId="0" sldId="258"/>
            <ac:grpSpMk id="24" creationId="{56A4D050-1B39-1855-27D7-2C6B4FFFD83D}"/>
          </ac:grpSpMkLst>
        </pc:grpChg>
        <pc:grpChg chg="del">
          <ac:chgData name="Vinish S" userId="a68afebe86b6ddf7" providerId="LiveId" clId="{5021E8A7-6575-4308-9C2F-E62F31B57D11}" dt="2025-04-16T04:07:58.004" v="110" actId="165"/>
          <ac:grpSpMkLst>
            <pc:docMk/>
            <pc:sldMk cId="0" sldId="258"/>
            <ac:grpSpMk id="26" creationId="{B52C7CE0-DE6A-3AAA-9BBC-557040950530}"/>
          </ac:grpSpMkLst>
        </pc:grpChg>
      </pc:sldChg>
      <pc:sldChg chg="addSp delSp modSp mod modTransition">
        <pc:chgData name="Vinish S" userId="a68afebe86b6ddf7" providerId="LiveId" clId="{5021E8A7-6575-4308-9C2F-E62F31B57D11}" dt="2025-04-16T06:58:40.531" v="437" actId="1076"/>
        <pc:sldMkLst>
          <pc:docMk/>
          <pc:sldMk cId="0" sldId="259"/>
        </pc:sldMkLst>
        <pc:spChg chg="del mod">
          <ac:chgData name="Vinish S" userId="a68afebe86b6ddf7" providerId="LiveId" clId="{5021E8A7-6575-4308-9C2F-E62F31B57D11}" dt="2025-04-16T04:15:58.686" v="173" actId="478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Vinish S" userId="a68afebe86b6ddf7" providerId="LiveId" clId="{5021E8A7-6575-4308-9C2F-E62F31B57D11}" dt="2025-04-16T06:58:40.531" v="437" actId="1076"/>
          <ac:spMkLst>
            <pc:docMk/>
            <pc:sldMk cId="0" sldId="259"/>
            <ac:spMk id="2" creationId="{E99630D7-2B4A-E137-12AF-E917B894D595}"/>
          </ac:spMkLst>
        </pc:spChg>
        <pc:spChg chg="mod">
          <ac:chgData name="Vinish S" userId="a68afebe86b6ddf7" providerId="LiveId" clId="{5021E8A7-6575-4308-9C2F-E62F31B57D11}" dt="2025-04-16T04:14:28.849" v="163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Vinish S" userId="a68afebe86b6ddf7" providerId="LiveId" clId="{5021E8A7-6575-4308-9C2F-E62F31B57D11}" dt="2025-04-16T04:14:26.409" v="162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Vinish S" userId="a68afebe86b6ddf7" providerId="LiveId" clId="{5021E8A7-6575-4308-9C2F-E62F31B57D11}" dt="2025-04-16T04:17:42.857" v="184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Vinish S" userId="a68afebe86b6ddf7" providerId="LiveId" clId="{5021E8A7-6575-4308-9C2F-E62F31B57D11}" dt="2025-04-16T04:17:46.881" v="185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Vinish S" userId="a68afebe86b6ddf7" providerId="LiveId" clId="{5021E8A7-6575-4308-9C2F-E62F31B57D11}" dt="2025-04-16T04:13:34.523" v="148" actId="2711"/>
          <ac:spMkLst>
            <pc:docMk/>
            <pc:sldMk cId="0" sldId="259"/>
            <ac:spMk id="7" creationId="{00000000-0000-0000-0000-000000000000}"/>
          </ac:spMkLst>
        </pc:spChg>
        <pc:spChg chg="mod">
          <ac:chgData name="Vinish S" userId="a68afebe86b6ddf7" providerId="LiveId" clId="{5021E8A7-6575-4308-9C2F-E62F31B57D11}" dt="2025-04-16T04:14:23.413" v="161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Vinish S" userId="a68afebe86b6ddf7" providerId="LiveId" clId="{5021E8A7-6575-4308-9C2F-E62F31B57D11}" dt="2025-04-16T04:07:51.571" v="108" actId="165"/>
          <ac:spMkLst>
            <pc:docMk/>
            <pc:sldMk cId="0" sldId="259"/>
            <ac:spMk id="10" creationId="{00000000-0000-0000-0000-000000000000}"/>
          </ac:spMkLst>
        </pc:spChg>
        <pc:spChg chg="mod">
          <ac:chgData name="Vinish S" userId="a68afebe86b6ddf7" providerId="LiveId" clId="{5021E8A7-6575-4308-9C2F-E62F31B57D11}" dt="2025-04-16T04:07:51.571" v="108" actId="165"/>
          <ac:spMkLst>
            <pc:docMk/>
            <pc:sldMk cId="0" sldId="259"/>
            <ac:spMk id="11" creationId="{00000000-0000-0000-0000-000000000000}"/>
          </ac:spMkLst>
        </pc:spChg>
        <pc:spChg chg="mod topLvl">
          <ac:chgData name="Vinish S" userId="a68afebe86b6ddf7" providerId="LiveId" clId="{5021E8A7-6575-4308-9C2F-E62F31B57D11}" dt="2025-04-16T04:07:51.571" v="108" actId="165"/>
          <ac:spMkLst>
            <pc:docMk/>
            <pc:sldMk cId="0" sldId="259"/>
            <ac:spMk id="12" creationId="{00000000-0000-0000-0000-000000000000}"/>
          </ac:spMkLst>
        </pc:spChg>
        <pc:spChg chg="del mod">
          <ac:chgData name="Vinish S" userId="a68afebe86b6ddf7" providerId="LiveId" clId="{5021E8A7-6575-4308-9C2F-E62F31B57D11}" dt="2025-04-16T04:14:04.862" v="155" actId="478"/>
          <ac:spMkLst>
            <pc:docMk/>
            <pc:sldMk cId="0" sldId="259"/>
            <ac:spMk id="13" creationId="{00000000-0000-0000-0000-000000000000}"/>
          </ac:spMkLst>
        </pc:spChg>
        <pc:spChg chg="del">
          <ac:chgData name="Vinish S" userId="a68afebe86b6ddf7" providerId="LiveId" clId="{5021E8A7-6575-4308-9C2F-E62F31B57D11}" dt="2025-04-16T04:18:26.949" v="190" actId="478"/>
          <ac:spMkLst>
            <pc:docMk/>
            <pc:sldMk cId="0" sldId="259"/>
            <ac:spMk id="14" creationId="{00000000-0000-0000-0000-000000000000}"/>
          </ac:spMkLst>
        </pc:spChg>
        <pc:spChg chg="add">
          <ac:chgData name="Vinish S" userId="a68afebe86b6ddf7" providerId="LiveId" clId="{5021E8A7-6575-4308-9C2F-E62F31B57D11}" dt="2025-04-16T04:12:46.093" v="137"/>
          <ac:spMkLst>
            <pc:docMk/>
            <pc:sldMk cId="0" sldId="259"/>
            <ac:spMk id="18" creationId="{CAC00D0F-A1F3-86F6-0EFC-509649F967E3}"/>
          </ac:spMkLst>
        </pc:spChg>
        <pc:spChg chg="add">
          <ac:chgData name="Vinish S" userId="a68afebe86b6ddf7" providerId="LiveId" clId="{5021E8A7-6575-4308-9C2F-E62F31B57D11}" dt="2025-04-16T04:13:41.109" v="149"/>
          <ac:spMkLst>
            <pc:docMk/>
            <pc:sldMk cId="0" sldId="259"/>
            <ac:spMk id="19" creationId="{69504446-D289-D3E8-B688-51E8F89A6546}"/>
          </ac:spMkLst>
        </pc:spChg>
        <pc:grpChg chg="mod topLvl">
          <ac:chgData name="Vinish S" userId="a68afebe86b6ddf7" providerId="LiveId" clId="{5021E8A7-6575-4308-9C2F-E62F31B57D11}" dt="2025-04-16T04:07:51.571" v="108" actId="165"/>
          <ac:grpSpMkLst>
            <pc:docMk/>
            <pc:sldMk cId="0" sldId="259"/>
            <ac:grpSpMk id="9" creationId="{00000000-0000-0000-0000-000000000000}"/>
          </ac:grpSpMkLst>
        </pc:grpChg>
        <pc:grpChg chg="del">
          <ac:chgData name="Vinish S" userId="a68afebe86b6ddf7" providerId="LiveId" clId="{5021E8A7-6575-4308-9C2F-E62F31B57D11}" dt="2025-04-16T04:07:51.571" v="108" actId="165"/>
          <ac:grpSpMkLst>
            <pc:docMk/>
            <pc:sldMk cId="0" sldId="259"/>
            <ac:grpSpMk id="21" creationId="{8C45C9BD-1897-3341-E3E8-BD4D874B1E67}"/>
          </ac:grpSpMkLst>
        </pc:grpChg>
        <pc:picChg chg="add mod">
          <ac:chgData name="Vinish S" userId="a68afebe86b6ddf7" providerId="LiveId" clId="{5021E8A7-6575-4308-9C2F-E62F31B57D11}" dt="2025-04-16T04:18:50.875" v="201" actId="1076"/>
          <ac:picMkLst>
            <pc:docMk/>
            <pc:sldMk cId="0" sldId="259"/>
            <ac:picMk id="22" creationId="{A1427646-593B-F582-C76A-0FCC4F5DDD22}"/>
          </ac:picMkLst>
        </pc:picChg>
        <pc:picChg chg="add mod">
          <ac:chgData name="Vinish S" userId="a68afebe86b6ddf7" providerId="LiveId" clId="{5021E8A7-6575-4308-9C2F-E62F31B57D11}" dt="2025-04-16T04:19:04.198" v="205" actId="14100"/>
          <ac:picMkLst>
            <pc:docMk/>
            <pc:sldMk cId="0" sldId="259"/>
            <ac:picMk id="24" creationId="{2F00A26F-B62D-7CB7-CBEE-B705188B371C}"/>
          </ac:picMkLst>
        </pc:picChg>
        <pc:picChg chg="add mod">
          <ac:chgData name="Vinish S" userId="a68afebe86b6ddf7" providerId="LiveId" clId="{5021E8A7-6575-4308-9C2F-E62F31B57D11}" dt="2025-04-16T04:17:54.854" v="188" actId="1076"/>
          <ac:picMkLst>
            <pc:docMk/>
            <pc:sldMk cId="0" sldId="259"/>
            <ac:picMk id="2052" creationId="{9547EB8B-41C7-E944-8D59-8EE4E7EF9DEF}"/>
          </ac:picMkLst>
        </pc:picChg>
      </pc:sldChg>
      <pc:sldChg chg="addSp delSp modSp del mod modTransition">
        <pc:chgData name="Vinish S" userId="a68afebe86b6ddf7" providerId="LiveId" clId="{5021E8A7-6575-4308-9C2F-E62F31B57D11}" dt="2025-04-16T04:19:19.853" v="206" actId="47"/>
        <pc:sldMkLst>
          <pc:docMk/>
          <pc:sldMk cId="0" sldId="260"/>
        </pc:sldMkLst>
        <pc:spChg chg="mod">
          <ac:chgData name="Vinish S" userId="a68afebe86b6ddf7" providerId="LiveId" clId="{5021E8A7-6575-4308-9C2F-E62F31B57D11}" dt="2025-04-16T04:07:16.286" v="101" actId="20577"/>
          <ac:spMkLst>
            <pc:docMk/>
            <pc:sldMk cId="0" sldId="260"/>
            <ac:spMk id="29" creationId="{00000000-0000-0000-0000-000000000000}"/>
          </ac:spMkLst>
        </pc:spChg>
        <pc:spChg chg="mod topLvl">
          <ac:chgData name="Vinish S" userId="a68afebe86b6ddf7" providerId="LiveId" clId="{5021E8A7-6575-4308-9C2F-E62F31B57D11}" dt="2025-04-16T04:07:46.529" v="107" actId="165"/>
          <ac:spMkLst>
            <pc:docMk/>
            <pc:sldMk cId="0" sldId="260"/>
            <ac:spMk id="33" creationId="{6A2D79E3-9CBC-359D-EABA-9E63CF63E398}"/>
          </ac:spMkLst>
        </pc:spChg>
        <pc:spChg chg="mod">
          <ac:chgData name="Vinish S" userId="a68afebe86b6ddf7" providerId="LiveId" clId="{5021E8A7-6575-4308-9C2F-E62F31B57D11}" dt="2025-04-16T04:07:46.529" v="107" actId="165"/>
          <ac:spMkLst>
            <pc:docMk/>
            <pc:sldMk cId="0" sldId="260"/>
            <ac:spMk id="34" creationId="{952FC7D6-0D35-9C2C-F791-580477940CAB}"/>
          </ac:spMkLst>
        </pc:spChg>
        <pc:spChg chg="mod">
          <ac:chgData name="Vinish S" userId="a68afebe86b6ddf7" providerId="LiveId" clId="{5021E8A7-6575-4308-9C2F-E62F31B57D11}" dt="2025-04-16T04:07:46.529" v="107" actId="165"/>
          <ac:spMkLst>
            <pc:docMk/>
            <pc:sldMk cId="0" sldId="260"/>
            <ac:spMk id="35" creationId="{740D73EE-6194-6E3E-33E0-0B757D13944C}"/>
          </ac:spMkLst>
        </pc:spChg>
        <pc:grpChg chg="add del mod">
          <ac:chgData name="Vinish S" userId="a68afebe86b6ddf7" providerId="LiveId" clId="{5021E8A7-6575-4308-9C2F-E62F31B57D11}" dt="2025-04-16T04:07:20.908" v="103" actId="165"/>
          <ac:grpSpMkLst>
            <pc:docMk/>
            <pc:sldMk cId="0" sldId="260"/>
            <ac:grpSpMk id="30" creationId="{9703CD23-C055-4995-097F-103DF985BCAE}"/>
          </ac:grpSpMkLst>
        </pc:grpChg>
        <pc:grpChg chg="mod topLvl">
          <ac:chgData name="Vinish S" userId="a68afebe86b6ddf7" providerId="LiveId" clId="{5021E8A7-6575-4308-9C2F-E62F31B57D11}" dt="2025-04-16T04:07:46.529" v="107" actId="165"/>
          <ac:grpSpMkLst>
            <pc:docMk/>
            <pc:sldMk cId="0" sldId="260"/>
            <ac:grpSpMk id="31" creationId="{CEC1AC03-1BDF-0CC7-A5C3-FB662250F8B4}"/>
          </ac:grpSpMkLst>
        </pc:grpChg>
        <pc:grpChg chg="del">
          <ac:chgData name="Vinish S" userId="a68afebe86b6ddf7" providerId="LiveId" clId="{5021E8A7-6575-4308-9C2F-E62F31B57D11}" dt="2025-04-16T04:07:18.773" v="102" actId="478"/>
          <ac:grpSpMkLst>
            <pc:docMk/>
            <pc:sldMk cId="0" sldId="260"/>
            <ac:grpSpMk id="32" creationId="{D7210C2B-10CB-2B22-0B4B-AEC9CA6A8E2A}"/>
          </ac:grpSpMkLst>
        </pc:grpChg>
        <pc:grpChg chg="add del mod">
          <ac:chgData name="Vinish S" userId="a68afebe86b6ddf7" providerId="LiveId" clId="{5021E8A7-6575-4308-9C2F-E62F31B57D11}" dt="2025-04-16T04:07:46.529" v="107" actId="165"/>
          <ac:grpSpMkLst>
            <pc:docMk/>
            <pc:sldMk cId="0" sldId="260"/>
            <ac:grpSpMk id="36" creationId="{79D2AA30-BC5A-61AF-0D76-78BE175073E8}"/>
          </ac:grpSpMkLst>
        </pc:grpChg>
      </pc:sldChg>
      <pc:sldChg chg="addSp delSp modSp mod modTransition">
        <pc:chgData name="Vinish S" userId="a68afebe86b6ddf7" providerId="LiveId" clId="{5021E8A7-6575-4308-9C2F-E62F31B57D11}" dt="2025-04-16T06:59:01.393" v="443" actId="1076"/>
        <pc:sldMkLst>
          <pc:docMk/>
          <pc:sldMk cId="0" sldId="261"/>
        </pc:sldMkLst>
        <pc:spChg chg="add mod">
          <ac:chgData name="Vinish S" userId="a68afebe86b6ddf7" providerId="LiveId" clId="{5021E8A7-6575-4308-9C2F-E62F31B57D11}" dt="2025-04-16T06:59:01.393" v="443" actId="1076"/>
          <ac:spMkLst>
            <pc:docMk/>
            <pc:sldMk cId="0" sldId="261"/>
            <ac:spMk id="2" creationId="{E52345D4-AB83-9E31-8FF1-8C89132C2CDF}"/>
          </ac:spMkLst>
        </pc:spChg>
        <pc:spChg chg="mod">
          <ac:chgData name="Vinish S" userId="a68afebe86b6ddf7" providerId="LiveId" clId="{5021E8A7-6575-4308-9C2F-E62F31B57D11}" dt="2025-04-16T04:40:48.142" v="363" actId="12"/>
          <ac:spMkLst>
            <pc:docMk/>
            <pc:sldMk cId="0" sldId="261"/>
            <ac:spMk id="4" creationId="{00000000-0000-0000-0000-000000000000}"/>
          </ac:spMkLst>
        </pc:spChg>
        <pc:spChg chg="mod">
          <ac:chgData name="Vinish S" userId="a68afebe86b6ddf7" providerId="LiveId" clId="{5021E8A7-6575-4308-9C2F-E62F31B57D11}" dt="2025-04-16T04:29:49.226" v="316" actId="165"/>
          <ac:spMkLst>
            <pc:docMk/>
            <pc:sldMk cId="0" sldId="261"/>
            <ac:spMk id="21" creationId="{00000000-0000-0000-0000-000000000000}"/>
          </ac:spMkLst>
        </pc:spChg>
        <pc:spChg chg="mod">
          <ac:chgData name="Vinish S" userId="a68afebe86b6ddf7" providerId="LiveId" clId="{5021E8A7-6575-4308-9C2F-E62F31B57D11}" dt="2025-04-16T04:29:49.226" v="316" actId="165"/>
          <ac:spMkLst>
            <pc:docMk/>
            <pc:sldMk cId="0" sldId="261"/>
            <ac:spMk id="22" creationId="{00000000-0000-0000-0000-000000000000}"/>
          </ac:spMkLst>
        </pc:spChg>
        <pc:spChg chg="mod topLvl">
          <ac:chgData name="Vinish S" userId="a68afebe86b6ddf7" providerId="LiveId" clId="{5021E8A7-6575-4308-9C2F-E62F31B57D11}" dt="2025-04-16T04:29:49.226" v="316" actId="165"/>
          <ac:spMkLst>
            <pc:docMk/>
            <pc:sldMk cId="0" sldId="261"/>
            <ac:spMk id="23" creationId="{00000000-0000-0000-0000-000000000000}"/>
          </ac:spMkLst>
        </pc:spChg>
        <pc:grpChg chg="add del">
          <ac:chgData name="Vinish S" userId="a68afebe86b6ddf7" providerId="LiveId" clId="{5021E8A7-6575-4308-9C2F-E62F31B57D11}" dt="2025-04-16T04:29:53.966" v="318" actId="478"/>
          <ac:grpSpMkLst>
            <pc:docMk/>
            <pc:sldMk cId="0" sldId="261"/>
            <ac:grpSpMk id="14" creationId="{00000000-0000-0000-0000-000000000000}"/>
          </ac:grpSpMkLst>
        </pc:grpChg>
        <pc:grpChg chg="mod topLvl">
          <ac:chgData name="Vinish S" userId="a68afebe86b6ddf7" providerId="LiveId" clId="{5021E8A7-6575-4308-9C2F-E62F31B57D11}" dt="2025-04-16T04:29:49.226" v="316" actId="165"/>
          <ac:grpSpMkLst>
            <pc:docMk/>
            <pc:sldMk cId="0" sldId="261"/>
            <ac:grpSpMk id="20" creationId="{00000000-0000-0000-0000-000000000000}"/>
          </ac:grpSpMkLst>
        </pc:grpChg>
        <pc:grpChg chg="del">
          <ac:chgData name="Vinish S" userId="a68afebe86b6ddf7" providerId="LiveId" clId="{5021E8A7-6575-4308-9C2F-E62F31B57D11}" dt="2025-04-16T04:29:49.226" v="316" actId="165"/>
          <ac:grpSpMkLst>
            <pc:docMk/>
            <pc:sldMk cId="0" sldId="261"/>
            <ac:grpSpMk id="27" creationId="{43496EC0-6B9F-3C97-9786-36C427B19056}"/>
          </ac:grpSpMkLst>
        </pc:grpChg>
        <pc:picChg chg="add del mod">
          <ac:chgData name="Vinish S" userId="a68afebe86b6ddf7" providerId="LiveId" clId="{5021E8A7-6575-4308-9C2F-E62F31B57D11}" dt="2025-04-16T04:39:03.954" v="344" actId="478"/>
          <ac:picMkLst>
            <pc:docMk/>
            <pc:sldMk cId="0" sldId="261"/>
            <ac:picMk id="3" creationId="{95ECCC84-C423-A7C7-AC32-F66310465A5B}"/>
          </ac:picMkLst>
        </pc:picChg>
        <pc:picChg chg="add del">
          <ac:chgData name="Vinish S" userId="a68afebe86b6ddf7" providerId="LiveId" clId="{5021E8A7-6575-4308-9C2F-E62F31B57D11}" dt="2025-04-16T04:38:18.362" v="342" actId="478"/>
          <ac:picMkLst>
            <pc:docMk/>
            <pc:sldMk cId="0" sldId="261"/>
            <ac:picMk id="6" creationId="{B55984EB-41CD-1376-B8D3-F3F779D2BCFD}"/>
          </ac:picMkLst>
        </pc:picChg>
        <pc:picChg chg="add del mod">
          <ac:chgData name="Vinish S" userId="a68afebe86b6ddf7" providerId="LiveId" clId="{5021E8A7-6575-4308-9C2F-E62F31B57D11}" dt="2025-04-16T04:39:16.906" v="348" actId="478"/>
          <ac:picMkLst>
            <pc:docMk/>
            <pc:sldMk cId="0" sldId="261"/>
            <ac:picMk id="8" creationId="{CE2D6C59-AE79-C79F-0957-9D6FBC2DC1C5}"/>
          </ac:picMkLst>
        </pc:picChg>
        <pc:picChg chg="add mod">
          <ac:chgData name="Vinish S" userId="a68afebe86b6ddf7" providerId="LiveId" clId="{5021E8A7-6575-4308-9C2F-E62F31B57D11}" dt="2025-04-16T05:03:46.360" v="383" actId="1076"/>
          <ac:picMkLst>
            <pc:docMk/>
            <pc:sldMk cId="0" sldId="261"/>
            <ac:picMk id="10" creationId="{FFC83055-8EA4-EBEB-E363-5FDB9F04C6CA}"/>
          </ac:picMkLst>
        </pc:picChg>
        <pc:picChg chg="add mod">
          <ac:chgData name="Vinish S" userId="a68afebe86b6ddf7" providerId="LiveId" clId="{5021E8A7-6575-4308-9C2F-E62F31B57D11}" dt="2025-04-16T05:03:48.553" v="384" actId="1076"/>
          <ac:picMkLst>
            <pc:docMk/>
            <pc:sldMk cId="0" sldId="261"/>
            <ac:picMk id="4098" creationId="{59B359C8-4CE1-EF52-E206-1AF04F0D652D}"/>
          </ac:picMkLst>
        </pc:picChg>
      </pc:sldChg>
      <pc:sldChg chg="delSp del mod modTransition">
        <pc:chgData name="Vinish S" userId="a68afebe86b6ddf7" providerId="LiveId" clId="{5021E8A7-6575-4308-9C2F-E62F31B57D11}" dt="2025-04-16T06:48:56.204" v="386" actId="47"/>
        <pc:sldMkLst>
          <pc:docMk/>
          <pc:sldMk cId="0" sldId="263"/>
        </pc:sldMkLst>
        <pc:spChg chg="del">
          <ac:chgData name="Vinish S" userId="a68afebe86b6ddf7" providerId="LiveId" clId="{5021E8A7-6575-4308-9C2F-E62F31B57D11}" dt="2025-04-16T05:01:41.166" v="364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Vinish S" userId="a68afebe86b6ddf7" providerId="LiveId" clId="{5021E8A7-6575-4308-9C2F-E62F31B57D11}" dt="2025-04-16T05:01:41.166" v="364" actId="478"/>
          <ac:spMkLst>
            <pc:docMk/>
            <pc:sldMk cId="0" sldId="263"/>
            <ac:spMk id="10" creationId="{00000000-0000-0000-0000-000000000000}"/>
          </ac:spMkLst>
        </pc:spChg>
      </pc:sldChg>
      <pc:sldChg chg="delSp modSp mod modTransition">
        <pc:chgData name="Vinish S" userId="a68afebe86b6ddf7" providerId="LiveId" clId="{5021E8A7-6575-4308-9C2F-E62F31B57D11}" dt="2025-04-16T06:59:07.708" v="444" actId="1076"/>
        <pc:sldMkLst>
          <pc:docMk/>
          <pc:sldMk cId="0" sldId="268"/>
        </pc:sldMkLst>
        <pc:spChg chg="del">
          <ac:chgData name="Vinish S" userId="a68afebe86b6ddf7" providerId="LiveId" clId="{5021E8A7-6575-4308-9C2F-E62F31B57D11}" dt="2025-04-16T04:06:11.773" v="77" actId="478"/>
          <ac:spMkLst>
            <pc:docMk/>
            <pc:sldMk cId="0" sldId="268"/>
            <ac:spMk id="13" creationId="{00000000-0000-0000-0000-000000000000}"/>
          </ac:spMkLst>
        </pc:spChg>
        <pc:spChg chg="mod">
          <ac:chgData name="Vinish S" userId="a68afebe86b6ddf7" providerId="LiveId" clId="{5021E8A7-6575-4308-9C2F-E62F31B57D11}" dt="2025-04-16T04:06:27.010" v="98" actId="20577"/>
          <ac:spMkLst>
            <pc:docMk/>
            <pc:sldMk cId="0" sldId="268"/>
            <ac:spMk id="16" creationId="{00000000-0000-0000-0000-000000000000}"/>
          </ac:spMkLst>
        </pc:spChg>
        <pc:spChg chg="mod">
          <ac:chgData name="Vinish S" userId="a68afebe86b6ddf7" providerId="LiveId" clId="{5021E8A7-6575-4308-9C2F-E62F31B57D11}" dt="2025-04-16T06:59:07.708" v="444" actId="1076"/>
          <ac:spMkLst>
            <pc:docMk/>
            <pc:sldMk cId="0" sldId="268"/>
            <ac:spMk id="17" creationId="{00000000-0000-0000-0000-000000000000}"/>
          </ac:spMkLst>
        </pc:spChg>
      </pc:sldChg>
      <pc:sldChg chg="delSp modSp mod modTransition">
        <pc:chgData name="Vinish S" userId="a68afebe86b6ddf7" providerId="LiveId" clId="{5021E8A7-6575-4308-9C2F-E62F31B57D11}" dt="2025-04-16T05:27:12.946" v="385" actId="1076"/>
        <pc:sldMkLst>
          <pc:docMk/>
          <pc:sldMk cId="1552497664" sldId="269"/>
        </pc:sldMkLst>
        <pc:spChg chg="mod">
          <ac:chgData name="Vinish S" userId="a68afebe86b6ddf7" providerId="LiveId" clId="{5021E8A7-6575-4308-9C2F-E62F31B57D11}" dt="2025-04-16T04:07:54.800" v="109" actId="165"/>
          <ac:spMkLst>
            <pc:docMk/>
            <pc:sldMk cId="1552497664" sldId="269"/>
            <ac:spMk id="10" creationId="{44CEAD74-2088-9D73-15DC-6320585978A2}"/>
          </ac:spMkLst>
        </pc:spChg>
        <pc:spChg chg="mod">
          <ac:chgData name="Vinish S" userId="a68afebe86b6ddf7" providerId="LiveId" clId="{5021E8A7-6575-4308-9C2F-E62F31B57D11}" dt="2025-04-16T04:07:54.800" v="109" actId="165"/>
          <ac:spMkLst>
            <pc:docMk/>
            <pc:sldMk cId="1552497664" sldId="269"/>
            <ac:spMk id="11" creationId="{0B01B869-76FE-B8CA-F11A-1F1CF9423B06}"/>
          </ac:spMkLst>
        </pc:spChg>
        <pc:spChg chg="mod topLvl">
          <ac:chgData name="Vinish S" userId="a68afebe86b6ddf7" providerId="LiveId" clId="{5021E8A7-6575-4308-9C2F-E62F31B57D11}" dt="2025-04-16T04:07:54.800" v="109" actId="165"/>
          <ac:spMkLst>
            <pc:docMk/>
            <pc:sldMk cId="1552497664" sldId="269"/>
            <ac:spMk id="12" creationId="{763B466B-69D3-0C0D-8372-F944993AD148}"/>
          </ac:spMkLst>
        </pc:spChg>
        <pc:spChg chg="mod">
          <ac:chgData name="Vinish S" userId="a68afebe86b6ddf7" providerId="LiveId" clId="{5021E8A7-6575-4308-9C2F-E62F31B57D11}" dt="2025-04-16T05:27:12.946" v="385" actId="1076"/>
          <ac:spMkLst>
            <pc:docMk/>
            <pc:sldMk cId="1552497664" sldId="269"/>
            <ac:spMk id="23" creationId="{98E908F2-111D-ACD9-1C98-8E534B98CC75}"/>
          </ac:spMkLst>
        </pc:spChg>
        <pc:grpChg chg="del">
          <ac:chgData name="Vinish S" userId="a68afebe86b6ddf7" providerId="LiveId" clId="{5021E8A7-6575-4308-9C2F-E62F31B57D11}" dt="2025-04-16T04:07:54.800" v="109" actId="165"/>
          <ac:grpSpMkLst>
            <pc:docMk/>
            <pc:sldMk cId="1552497664" sldId="269"/>
            <ac:grpSpMk id="2" creationId="{1B304276-DDFE-BB81-2CB9-B16D2F1B2BBE}"/>
          </ac:grpSpMkLst>
        </pc:grpChg>
        <pc:grpChg chg="mod topLvl">
          <ac:chgData name="Vinish S" userId="a68afebe86b6ddf7" providerId="LiveId" clId="{5021E8A7-6575-4308-9C2F-E62F31B57D11}" dt="2025-04-16T04:07:54.800" v="109" actId="165"/>
          <ac:grpSpMkLst>
            <pc:docMk/>
            <pc:sldMk cId="1552497664" sldId="269"/>
            <ac:grpSpMk id="9" creationId="{B7ADA7AF-E797-F8CA-D9F0-406A94946142}"/>
          </ac:grpSpMkLst>
        </pc:grpChg>
      </pc:sldChg>
      <pc:sldChg chg="addSp delSp modSp mod modTransition">
        <pc:chgData name="Vinish S" userId="a68afebe86b6ddf7" providerId="LiveId" clId="{5021E8A7-6575-4308-9C2F-E62F31B57D11}" dt="2025-04-16T06:58:54.838" v="441" actId="1076"/>
        <pc:sldMkLst>
          <pc:docMk/>
          <pc:sldMk cId="2193186112" sldId="270"/>
        </pc:sldMkLst>
        <pc:spChg chg="add">
          <ac:chgData name="Vinish S" userId="a68afebe86b6ddf7" providerId="LiveId" clId="{5021E8A7-6575-4308-9C2F-E62F31B57D11}" dt="2025-04-16T06:49:35.144" v="392"/>
          <ac:spMkLst>
            <pc:docMk/>
            <pc:sldMk cId="2193186112" sldId="270"/>
            <ac:spMk id="2" creationId="{B5B1D92A-B526-D842-08F9-1C244889DB17}"/>
          </ac:spMkLst>
        </pc:spChg>
        <pc:spChg chg="add mod">
          <ac:chgData name="Vinish S" userId="a68afebe86b6ddf7" providerId="LiveId" clId="{5021E8A7-6575-4308-9C2F-E62F31B57D11}" dt="2025-04-16T06:57:59.030" v="435" actId="1076"/>
          <ac:spMkLst>
            <pc:docMk/>
            <pc:sldMk cId="2193186112" sldId="270"/>
            <ac:spMk id="4" creationId="{61BDB38E-FAF8-F776-CB8D-4DF6922BE8E1}"/>
          </ac:spMkLst>
        </pc:spChg>
        <pc:spChg chg="add">
          <ac:chgData name="Vinish S" userId="a68afebe86b6ddf7" providerId="LiveId" clId="{5021E8A7-6575-4308-9C2F-E62F31B57D11}" dt="2025-04-16T06:54:40.711" v="405"/>
          <ac:spMkLst>
            <pc:docMk/>
            <pc:sldMk cId="2193186112" sldId="270"/>
            <ac:spMk id="5" creationId="{1AF5218D-91C5-33B2-47A2-2DF907E03299}"/>
          </ac:spMkLst>
        </pc:spChg>
        <pc:spChg chg="add mod">
          <ac:chgData name="Vinish S" userId="a68afebe86b6ddf7" providerId="LiveId" clId="{5021E8A7-6575-4308-9C2F-E62F31B57D11}" dt="2025-04-16T06:58:54.838" v="441" actId="1076"/>
          <ac:spMkLst>
            <pc:docMk/>
            <pc:sldMk cId="2193186112" sldId="270"/>
            <ac:spMk id="6" creationId="{70B094EC-98DD-D50F-516D-E554AA7DAFF6}"/>
          </ac:spMkLst>
        </pc:spChg>
        <pc:spChg chg="mod">
          <ac:chgData name="Vinish S" userId="a68afebe86b6ddf7" providerId="LiveId" clId="{5021E8A7-6575-4308-9C2F-E62F31B57D11}" dt="2025-04-16T06:57:23.232" v="430" actId="14100"/>
          <ac:spMkLst>
            <pc:docMk/>
            <pc:sldMk cId="2193186112" sldId="270"/>
            <ac:spMk id="20" creationId="{5D6D0D41-567E-7492-80AC-0DBDA16F7B38}"/>
          </ac:spMkLst>
        </pc:spChg>
        <pc:spChg chg="mod">
          <ac:chgData name="Vinish S" userId="a68afebe86b6ddf7" providerId="LiveId" clId="{5021E8A7-6575-4308-9C2F-E62F31B57D11}" dt="2025-04-16T04:08:27.314" v="112" actId="165"/>
          <ac:spMkLst>
            <pc:docMk/>
            <pc:sldMk cId="2193186112" sldId="270"/>
            <ac:spMk id="27" creationId="{DC1426D5-9151-E72B-B78F-7D653CE97772}"/>
          </ac:spMkLst>
        </pc:spChg>
        <pc:spChg chg="mod">
          <ac:chgData name="Vinish S" userId="a68afebe86b6ddf7" providerId="LiveId" clId="{5021E8A7-6575-4308-9C2F-E62F31B57D11}" dt="2025-04-16T04:08:27.314" v="112" actId="165"/>
          <ac:spMkLst>
            <pc:docMk/>
            <pc:sldMk cId="2193186112" sldId="270"/>
            <ac:spMk id="28" creationId="{4DE16AB5-7106-93D6-7EAF-070D68161A56}"/>
          </ac:spMkLst>
        </pc:spChg>
        <pc:spChg chg="mod topLvl">
          <ac:chgData name="Vinish S" userId="a68afebe86b6ddf7" providerId="LiveId" clId="{5021E8A7-6575-4308-9C2F-E62F31B57D11}" dt="2025-04-16T04:08:27.314" v="112" actId="165"/>
          <ac:spMkLst>
            <pc:docMk/>
            <pc:sldMk cId="2193186112" sldId="270"/>
            <ac:spMk id="29" creationId="{E82F40E4-C294-14D1-5F9A-D314FCBFD9CB}"/>
          </ac:spMkLst>
        </pc:spChg>
        <pc:grpChg chg="mod topLvl">
          <ac:chgData name="Vinish S" userId="a68afebe86b6ddf7" providerId="LiveId" clId="{5021E8A7-6575-4308-9C2F-E62F31B57D11}" dt="2025-04-16T04:08:27.314" v="112" actId="165"/>
          <ac:grpSpMkLst>
            <pc:docMk/>
            <pc:sldMk cId="2193186112" sldId="270"/>
            <ac:grpSpMk id="26" creationId="{E6A8FCDF-ED40-F3E4-12CC-578C5529FBF5}"/>
          </ac:grpSpMkLst>
        </pc:grpChg>
        <pc:grpChg chg="del">
          <ac:chgData name="Vinish S" userId="a68afebe86b6ddf7" providerId="LiveId" clId="{5021E8A7-6575-4308-9C2F-E62F31B57D11}" dt="2025-04-16T04:08:27.314" v="112" actId="165"/>
          <ac:grpSpMkLst>
            <pc:docMk/>
            <pc:sldMk cId="2193186112" sldId="270"/>
            <ac:grpSpMk id="32" creationId="{06CE09A3-8E42-0FA5-1CCB-100B3620492A}"/>
          </ac:grpSpMkLst>
        </pc:grpChg>
        <pc:picChg chg="mod">
          <ac:chgData name="Vinish S" userId="a68afebe86b6ddf7" providerId="LiveId" clId="{5021E8A7-6575-4308-9C2F-E62F31B57D11}" dt="2025-04-16T06:57:43.573" v="433" actId="14100"/>
          <ac:picMkLst>
            <pc:docMk/>
            <pc:sldMk cId="2193186112" sldId="270"/>
            <ac:picMk id="3076" creationId="{2148551C-1CBD-7BAE-7D55-AC47E70E0F09}"/>
          </ac:picMkLst>
        </pc:picChg>
        <pc:picChg chg="del">
          <ac:chgData name="Vinish S" userId="a68afebe86b6ddf7" providerId="LiveId" clId="{5021E8A7-6575-4308-9C2F-E62F31B57D11}" dt="2025-04-16T04:06:36.187" v="99" actId="478"/>
          <ac:picMkLst>
            <pc:docMk/>
            <pc:sldMk cId="2193186112" sldId="270"/>
            <ac:picMk id="3078" creationId="{78E035B7-DDDF-33BC-19E3-F7DB54A5D71B}"/>
          </ac:picMkLst>
        </pc:picChg>
      </pc:sldChg>
      <pc:sldChg chg="addSp delSp modSp add mod">
        <pc:chgData name="Vinish S" userId="a68afebe86b6ddf7" providerId="LiveId" clId="{5021E8A7-6575-4308-9C2F-E62F31B57D11}" dt="2025-04-16T06:58:47.233" v="439" actId="1076"/>
        <pc:sldMkLst>
          <pc:docMk/>
          <pc:sldMk cId="2459079896" sldId="271"/>
        </pc:sldMkLst>
        <pc:spChg chg="add mod">
          <ac:chgData name="Vinish S" userId="a68afebe86b6ddf7" providerId="LiveId" clId="{5021E8A7-6575-4308-9C2F-E62F31B57D11}" dt="2025-04-16T06:58:47.233" v="439" actId="1076"/>
          <ac:spMkLst>
            <pc:docMk/>
            <pc:sldMk cId="2459079896" sldId="271"/>
            <ac:spMk id="2" creationId="{8758BC59-B96C-400B-3695-02F35C2B5511}"/>
          </ac:spMkLst>
        </pc:spChg>
        <pc:spChg chg="add del mod">
          <ac:chgData name="Vinish S" userId="a68afebe86b6ddf7" providerId="LiveId" clId="{5021E8A7-6575-4308-9C2F-E62F31B57D11}" dt="2025-04-16T04:28:40.069" v="307" actId="1076"/>
          <ac:spMkLst>
            <pc:docMk/>
            <pc:sldMk cId="2459079896" sldId="271"/>
            <ac:spMk id="3" creationId="{19BF58BC-D84E-0CE1-D596-687E57BC095D}"/>
          </ac:spMkLst>
        </pc:spChg>
        <pc:spChg chg="mod">
          <ac:chgData name="Vinish S" userId="a68afebe86b6ddf7" providerId="LiveId" clId="{5021E8A7-6575-4308-9C2F-E62F31B57D11}" dt="2025-04-16T04:28:40.069" v="307" actId="1076"/>
          <ac:spMkLst>
            <pc:docMk/>
            <pc:sldMk cId="2459079896" sldId="271"/>
            <ac:spMk id="4" creationId="{58BF9C1C-AFE0-E81F-1154-646FDDD68FB6}"/>
          </ac:spMkLst>
        </pc:spChg>
        <pc:spChg chg="del">
          <ac:chgData name="Vinish S" userId="a68afebe86b6ddf7" providerId="LiveId" clId="{5021E8A7-6575-4308-9C2F-E62F31B57D11}" dt="2025-04-16T04:20:54.036" v="242" actId="478"/>
          <ac:spMkLst>
            <pc:docMk/>
            <pc:sldMk cId="2459079896" sldId="271"/>
            <ac:spMk id="5" creationId="{93BBE2F4-BAAE-7396-3BAC-C66B9B49C165}"/>
          </ac:spMkLst>
        </pc:spChg>
        <pc:spChg chg="del">
          <ac:chgData name="Vinish S" userId="a68afebe86b6ddf7" providerId="LiveId" clId="{5021E8A7-6575-4308-9C2F-E62F31B57D11}" dt="2025-04-16T04:20:54.036" v="242" actId="478"/>
          <ac:spMkLst>
            <pc:docMk/>
            <pc:sldMk cId="2459079896" sldId="271"/>
            <ac:spMk id="6" creationId="{E53D2C34-595E-D2EF-820B-1417BD82203E}"/>
          </ac:spMkLst>
        </pc:spChg>
        <pc:spChg chg="del">
          <ac:chgData name="Vinish S" userId="a68afebe86b6ddf7" providerId="LiveId" clId="{5021E8A7-6575-4308-9C2F-E62F31B57D11}" dt="2025-04-16T04:20:54.036" v="242" actId="478"/>
          <ac:spMkLst>
            <pc:docMk/>
            <pc:sldMk cId="2459079896" sldId="271"/>
            <ac:spMk id="7" creationId="{8FDE4252-7D9E-1636-3A50-622A26B3E18D}"/>
          </ac:spMkLst>
        </pc:spChg>
        <pc:spChg chg="del">
          <ac:chgData name="Vinish S" userId="a68afebe86b6ddf7" providerId="LiveId" clId="{5021E8A7-6575-4308-9C2F-E62F31B57D11}" dt="2025-04-16T04:20:54.036" v="242" actId="478"/>
          <ac:spMkLst>
            <pc:docMk/>
            <pc:sldMk cId="2459079896" sldId="271"/>
            <ac:spMk id="8" creationId="{2BF82512-3E15-CE25-AB64-86D50C7EEFBC}"/>
          </ac:spMkLst>
        </pc:spChg>
        <pc:spChg chg="add del mod">
          <ac:chgData name="Vinish S" userId="a68afebe86b6ddf7" providerId="LiveId" clId="{5021E8A7-6575-4308-9C2F-E62F31B57D11}" dt="2025-04-16T04:19:51.466" v="232" actId="14100"/>
          <ac:spMkLst>
            <pc:docMk/>
            <pc:sldMk cId="2459079896" sldId="271"/>
            <ac:spMk id="12" creationId="{F626FF83-F712-F661-581D-D26730445AFC}"/>
          </ac:spMkLst>
        </pc:spChg>
        <pc:spChg chg="add">
          <ac:chgData name="Vinish S" userId="a68afebe86b6ddf7" providerId="LiveId" clId="{5021E8A7-6575-4308-9C2F-E62F31B57D11}" dt="2025-04-16T04:22:19.232" v="249"/>
          <ac:spMkLst>
            <pc:docMk/>
            <pc:sldMk cId="2459079896" sldId="271"/>
            <ac:spMk id="14" creationId="{E62E8355-8543-9190-C26C-BBDEDB951C9D}"/>
          </ac:spMkLst>
        </pc:spChg>
        <pc:spChg chg="add mod">
          <ac:chgData name="Vinish S" userId="a68afebe86b6ddf7" providerId="LiveId" clId="{5021E8A7-6575-4308-9C2F-E62F31B57D11}" dt="2025-04-16T04:24:28.886" v="278" actId="1076"/>
          <ac:spMkLst>
            <pc:docMk/>
            <pc:sldMk cId="2459079896" sldId="271"/>
            <ac:spMk id="18" creationId="{19BF58BC-D84E-0CE1-D596-687E57BC095D}"/>
          </ac:spMkLst>
        </pc:spChg>
        <pc:spChg chg="add">
          <ac:chgData name="Vinish S" userId="a68afebe86b6ddf7" providerId="LiveId" clId="{5021E8A7-6575-4308-9C2F-E62F31B57D11}" dt="2025-04-16T04:23:41.305" v="267"/>
          <ac:spMkLst>
            <pc:docMk/>
            <pc:sldMk cId="2459079896" sldId="271"/>
            <ac:spMk id="19" creationId="{ED930E5F-0D18-1F1B-49A1-629CBFF0FC42}"/>
          </ac:spMkLst>
        </pc:spChg>
        <pc:spChg chg="add mod">
          <ac:chgData name="Vinish S" userId="a68afebe86b6ddf7" providerId="LiveId" clId="{5021E8A7-6575-4308-9C2F-E62F31B57D11}" dt="2025-04-16T04:24:34.395" v="280" actId="1076"/>
          <ac:spMkLst>
            <pc:docMk/>
            <pc:sldMk cId="2459079896" sldId="271"/>
            <ac:spMk id="21" creationId="{DA30F428-3B00-6ABF-2F8D-472EA805E63B}"/>
          </ac:spMkLst>
        </pc:spChg>
        <pc:spChg chg="add mod">
          <ac:chgData name="Vinish S" userId="a68afebe86b6ddf7" providerId="LiveId" clId="{5021E8A7-6575-4308-9C2F-E62F31B57D11}" dt="2025-04-16T04:28:56.148" v="312" actId="1076"/>
          <ac:spMkLst>
            <pc:docMk/>
            <pc:sldMk cId="2459079896" sldId="271"/>
            <ac:spMk id="27" creationId="{3C9543F0-006F-6857-E58D-94454D1D738E}"/>
          </ac:spMkLst>
        </pc:spChg>
        <pc:spChg chg="add mod">
          <ac:chgData name="Vinish S" userId="a68afebe86b6ddf7" providerId="LiveId" clId="{5021E8A7-6575-4308-9C2F-E62F31B57D11}" dt="2025-04-16T04:28:53.256" v="311" actId="1076"/>
          <ac:spMkLst>
            <pc:docMk/>
            <pc:sldMk cId="2459079896" sldId="271"/>
            <ac:spMk id="29" creationId="{ADDA171E-2347-BC5A-1F39-DE176DCD63A5}"/>
          </ac:spMkLst>
        </pc:spChg>
        <pc:grpChg chg="add del mod">
          <ac:chgData name="Vinish S" userId="a68afebe86b6ddf7" providerId="LiveId" clId="{5021E8A7-6575-4308-9C2F-E62F31B57D11}" dt="2025-04-16T04:19:57.015" v="234" actId="14100"/>
          <ac:grpSpMkLst>
            <pc:docMk/>
            <pc:sldMk cId="2459079896" sldId="271"/>
            <ac:grpSpMk id="9" creationId="{70A6C3F3-7DED-7846-C077-5E5CD49DA9E7}"/>
          </ac:grpSpMkLst>
        </pc:grpChg>
        <pc:picChg chg="add mod">
          <ac:chgData name="Vinish S" userId="a68afebe86b6ddf7" providerId="LiveId" clId="{5021E8A7-6575-4308-9C2F-E62F31B57D11}" dt="2025-04-16T04:28:42.387" v="308" actId="1076"/>
          <ac:picMkLst>
            <pc:docMk/>
            <pc:sldMk cId="2459079896" sldId="271"/>
            <ac:picMk id="13" creationId="{A946DFB6-2206-E96F-9D04-AF36B7DDCCA2}"/>
          </ac:picMkLst>
        </pc:picChg>
        <pc:picChg chg="add del">
          <ac:chgData name="Vinish S" userId="a68afebe86b6ddf7" providerId="LiveId" clId="{5021E8A7-6575-4308-9C2F-E62F31B57D11}" dt="2025-04-16T04:19:39.529" v="212" actId="478"/>
          <ac:picMkLst>
            <pc:docMk/>
            <pc:sldMk cId="2459079896" sldId="271"/>
            <ac:picMk id="22" creationId="{367FC680-85D7-CB1F-50E6-EE85D8F22BFA}"/>
          </ac:picMkLst>
        </pc:picChg>
        <pc:picChg chg="add del">
          <ac:chgData name="Vinish S" userId="a68afebe86b6ddf7" providerId="LiveId" clId="{5021E8A7-6575-4308-9C2F-E62F31B57D11}" dt="2025-04-16T04:19:39.529" v="212" actId="478"/>
          <ac:picMkLst>
            <pc:docMk/>
            <pc:sldMk cId="2459079896" sldId="271"/>
            <ac:picMk id="24" creationId="{FCDC784C-702F-0710-2A79-4CF67FED6C69}"/>
          </ac:picMkLst>
        </pc:picChg>
        <pc:picChg chg="add mod">
          <ac:chgData name="Vinish S" userId="a68afebe86b6ddf7" providerId="LiveId" clId="{5021E8A7-6575-4308-9C2F-E62F31B57D11}" dt="2025-04-16T04:25:23.341" v="286" actId="1076"/>
          <ac:picMkLst>
            <pc:docMk/>
            <pc:sldMk cId="2459079896" sldId="271"/>
            <ac:picMk id="25" creationId="{31C7F1B3-75ED-9A77-7702-28C982E470C0}"/>
          </ac:picMkLst>
        </pc:picChg>
        <pc:picChg chg="add mod">
          <ac:chgData name="Vinish S" userId="a68afebe86b6ddf7" providerId="LiveId" clId="{5021E8A7-6575-4308-9C2F-E62F31B57D11}" dt="2025-04-16T04:29:00.156" v="315" actId="1076"/>
          <ac:picMkLst>
            <pc:docMk/>
            <pc:sldMk cId="2459079896" sldId="271"/>
            <ac:picMk id="31" creationId="{8B0AD5E2-8F38-02D0-A1D7-BC9387D0EA10}"/>
          </ac:picMkLst>
        </pc:picChg>
        <pc:picChg chg="add del">
          <ac:chgData name="Vinish S" userId="a68afebe86b6ddf7" providerId="LiveId" clId="{5021E8A7-6575-4308-9C2F-E62F31B57D11}" dt="2025-04-16T04:19:39.529" v="212" actId="478"/>
          <ac:picMkLst>
            <pc:docMk/>
            <pc:sldMk cId="2459079896" sldId="271"/>
            <ac:picMk id="2052" creationId="{B20735F0-A6AC-B2C3-BFDD-9A1054D9AE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oto 3d rendering circuit cloud with server computer">
            <a:extLst>
              <a:ext uri="{FF2B5EF4-FFF2-40B4-BE49-F238E27FC236}">
                <a16:creationId xmlns:a16="http://schemas.microsoft.com/office/drawing/2014/main" id="{43D80813-E4A8-C982-5D4F-D69FEA11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193" y="2052489"/>
            <a:ext cx="6141745" cy="614174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/>
          <p:cNvGrpSpPr/>
          <p:nvPr/>
        </p:nvGrpSpPr>
        <p:grpSpPr>
          <a:xfrm>
            <a:off x="7985938" y="3600450"/>
            <a:ext cx="11015853" cy="3086100"/>
            <a:chOff x="0" y="0"/>
            <a:chExt cx="2901295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01295" cy="812800"/>
            </a:xfrm>
            <a:custGeom>
              <a:avLst/>
              <a:gdLst/>
              <a:ahLst/>
              <a:cxnLst/>
              <a:rect l="l" t="t" r="r" b="b"/>
              <a:pathLst>
                <a:path w="2901295" h="812800">
                  <a:moveTo>
                    <a:pt x="0" y="0"/>
                  </a:moveTo>
                  <a:lnTo>
                    <a:pt x="2901295" y="0"/>
                  </a:lnTo>
                  <a:lnTo>
                    <a:pt x="29012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901295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425645" y="3600450"/>
            <a:ext cx="3257995" cy="3045824"/>
            <a:chOff x="0" y="0"/>
            <a:chExt cx="812800" cy="7598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59868"/>
            </a:xfrm>
            <a:custGeom>
              <a:avLst/>
              <a:gdLst/>
              <a:ahLst/>
              <a:cxnLst/>
              <a:rect l="l" t="t" r="r" b="b"/>
              <a:pathLst>
                <a:path w="812800" h="759868">
                  <a:moveTo>
                    <a:pt x="609600" y="0"/>
                  </a:moveTo>
                  <a:lnTo>
                    <a:pt x="0" y="0"/>
                  </a:lnTo>
                  <a:lnTo>
                    <a:pt x="0" y="759868"/>
                  </a:lnTo>
                  <a:lnTo>
                    <a:pt x="609600" y="759868"/>
                  </a:lnTo>
                  <a:lnTo>
                    <a:pt x="812800" y="37993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98500" cy="79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7089597" y="3600450"/>
            <a:ext cx="1183468" cy="3086100"/>
            <a:chOff x="0" y="0"/>
            <a:chExt cx="291397" cy="759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1397" cy="759868"/>
            </a:xfrm>
            <a:custGeom>
              <a:avLst/>
              <a:gdLst/>
              <a:ahLst/>
              <a:cxnLst/>
              <a:rect l="l" t="t" r="r" b="b"/>
              <a:pathLst>
                <a:path w="291397" h="759868">
                  <a:moveTo>
                    <a:pt x="88197" y="0"/>
                  </a:moveTo>
                  <a:lnTo>
                    <a:pt x="0" y="0"/>
                  </a:lnTo>
                  <a:lnTo>
                    <a:pt x="0" y="759868"/>
                  </a:lnTo>
                  <a:lnTo>
                    <a:pt x="88197" y="759868"/>
                  </a:lnTo>
                  <a:lnTo>
                    <a:pt x="291397" y="379934"/>
                  </a:lnTo>
                  <a:lnTo>
                    <a:pt x="88197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77097" cy="79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 rot="5400000">
            <a:off x="1402672" y="654728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681331" y="4318586"/>
            <a:ext cx="8454806" cy="91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419"/>
              </a:lnSpc>
              <a:spcBef>
                <a:spcPct val="0"/>
              </a:spcBef>
            </a:pPr>
            <a:r>
              <a:rPr lang="en-US" sz="529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Assignment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91002" y="5284578"/>
            <a:ext cx="73451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 b="1" dirty="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15-04-2025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249400" y="8801100"/>
            <a:ext cx="3334537" cy="522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Presented by S. Vinish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219201" y="4257406"/>
            <a:ext cx="10744200" cy="4855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Managed by third-party providers like AWS, Azure, GCP.</a:t>
            </a:r>
          </a:p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High security investment from providers (e.g., DDoS protection, AI-based monitoring).</a:t>
            </a:r>
          </a:p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Shared infrastructure (multi-tenancy), but logically isolated.</a:t>
            </a:r>
          </a:p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Follows shared responsibility model (provider secures infra, customer secures data/config).</a:t>
            </a:r>
          </a:p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Highly scalable and globally certified (ISO, SOC, GDPR).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451398" y="1093556"/>
            <a:ext cx="16807903" cy="1577554"/>
            <a:chOff x="0" y="0"/>
            <a:chExt cx="2418659" cy="6531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18659" cy="653141"/>
            </a:xfrm>
            <a:custGeom>
              <a:avLst/>
              <a:gdLst/>
              <a:ahLst/>
              <a:cxnLst/>
              <a:rect l="l" t="t" r="r" b="b"/>
              <a:pathLst>
                <a:path w="2418659" h="653141">
                  <a:moveTo>
                    <a:pt x="2215459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215459" y="653141"/>
                  </a:lnTo>
                  <a:lnTo>
                    <a:pt x="2418659" y="326570"/>
                  </a:lnTo>
                  <a:lnTo>
                    <a:pt x="2215459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304359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87649" y="1420451"/>
            <a:ext cx="16535400" cy="91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20"/>
              </a:lnSpc>
              <a:spcBef>
                <a:spcPct val="0"/>
              </a:spcBef>
            </a:pPr>
            <a:r>
              <a:rPr lang="en-US" sz="53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Level of Security in Public and Private Cloud?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87649" y="2998005"/>
            <a:ext cx="5948790" cy="990272"/>
            <a:chOff x="0" y="0"/>
            <a:chExt cx="3060886" cy="653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60886" cy="653141"/>
            </a:xfrm>
            <a:custGeom>
              <a:avLst/>
              <a:gdLst/>
              <a:ahLst/>
              <a:cxnLst/>
              <a:rect l="l" t="t" r="r" b="b"/>
              <a:pathLst>
                <a:path w="3060886" h="653141">
                  <a:moveTo>
                    <a:pt x="2857686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857686" y="653141"/>
                  </a:lnTo>
                  <a:lnTo>
                    <a:pt x="3060886" y="326570"/>
                  </a:lnTo>
                  <a:lnTo>
                    <a:pt x="2857686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946586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97885" y="3217363"/>
            <a:ext cx="5948791" cy="493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🌐 Public Cloud Security Level</a:t>
            </a:r>
          </a:p>
        </p:txBody>
      </p:sp>
      <p:sp>
        <p:nvSpPr>
          <p:cNvPr id="23" name="Freeform 23"/>
          <p:cNvSpPr/>
          <p:nvPr/>
        </p:nvSpPr>
        <p:spPr>
          <a:xfrm rot="5400000">
            <a:off x="16429362" y="8884328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050" name="Picture 2" descr="Why move to the Public Cloud?">
            <a:extLst>
              <a:ext uri="{FF2B5EF4-FFF2-40B4-BE49-F238E27FC236}">
                <a16:creationId xmlns:a16="http://schemas.microsoft.com/office/drawing/2014/main" id="{C0A9888E-A0C5-4FC0-D124-D245F298F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219" y="2998005"/>
            <a:ext cx="5865663" cy="586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3FEBF-0B85-BDEB-A990-22C4364A1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C9696F6-69A3-CFD5-B868-3D4887124433}"/>
              </a:ext>
            </a:extLst>
          </p:cNvPr>
          <p:cNvSpPr txBox="1"/>
          <p:nvPr/>
        </p:nvSpPr>
        <p:spPr>
          <a:xfrm>
            <a:off x="1524001" y="3086100"/>
            <a:ext cx="9753600" cy="5470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Used exclusively by one organization (single-tenant).</a:t>
            </a:r>
          </a:p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Full control over infrastructure, data, and security policies.</a:t>
            </a:r>
          </a:p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Better suited for sensitive or regulated data (healthcare, finance).</a:t>
            </a:r>
          </a:p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Customizable compliance and encryption.</a:t>
            </a:r>
          </a:p>
          <a:p>
            <a:pPr marL="457200" indent="-457200" algn="l">
              <a:lnSpc>
                <a:spcPts val="475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More manual effort and higher cost, but better isolation.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B7ADA7AF-E797-F8CA-D9F0-406A94946142}"/>
              </a:ext>
            </a:extLst>
          </p:cNvPr>
          <p:cNvGrpSpPr/>
          <p:nvPr/>
        </p:nvGrpSpPr>
        <p:grpSpPr>
          <a:xfrm>
            <a:off x="609600" y="1638300"/>
            <a:ext cx="6324600" cy="990272"/>
            <a:chOff x="0" y="0"/>
            <a:chExt cx="3060886" cy="65314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4CEAD74-2088-9D73-15DC-6320585978A2}"/>
                </a:ext>
              </a:extLst>
            </p:cNvPr>
            <p:cNvSpPr/>
            <p:nvPr/>
          </p:nvSpPr>
          <p:spPr>
            <a:xfrm>
              <a:off x="0" y="0"/>
              <a:ext cx="3060886" cy="653141"/>
            </a:xfrm>
            <a:custGeom>
              <a:avLst/>
              <a:gdLst/>
              <a:ahLst/>
              <a:cxnLst/>
              <a:rect l="l" t="t" r="r" b="b"/>
              <a:pathLst>
                <a:path w="3060886" h="653141">
                  <a:moveTo>
                    <a:pt x="2857686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2857686" y="653141"/>
                  </a:lnTo>
                  <a:lnTo>
                    <a:pt x="3060886" y="326570"/>
                  </a:lnTo>
                  <a:lnTo>
                    <a:pt x="2857686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0B01B869-76FE-B8CA-F11A-1F1CF9423B06}"/>
                </a:ext>
              </a:extLst>
            </p:cNvPr>
            <p:cNvSpPr txBox="1"/>
            <p:nvPr/>
          </p:nvSpPr>
          <p:spPr>
            <a:xfrm>
              <a:off x="0" y="-38100"/>
              <a:ext cx="2946586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763B466B-69D3-0C0D-8372-F944993AD148}"/>
              </a:ext>
            </a:extLst>
          </p:cNvPr>
          <p:cNvSpPr txBox="1"/>
          <p:nvPr/>
        </p:nvSpPr>
        <p:spPr>
          <a:xfrm>
            <a:off x="619836" y="1857658"/>
            <a:ext cx="5948791" cy="493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200" dirty="0"/>
              <a:t>🏢</a:t>
            </a:r>
            <a:r>
              <a:rPr lang="en-US" sz="3000" b="1" dirty="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 Private Cloud Security Level</a:t>
            </a: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98E908F2-111D-ACD9-1C98-8E534B98CC75}"/>
              </a:ext>
            </a:extLst>
          </p:cNvPr>
          <p:cNvSpPr/>
          <p:nvPr/>
        </p:nvSpPr>
        <p:spPr>
          <a:xfrm rot="5400000">
            <a:off x="14623372" y="8808128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Private Cloud: What is it and How Does it Work?">
            <a:extLst>
              <a:ext uri="{FF2B5EF4-FFF2-40B4-BE49-F238E27FC236}">
                <a16:creationId xmlns:a16="http://schemas.microsoft.com/office/drawing/2014/main" id="{591E0FAE-6598-DBD1-D01D-79F12A1DE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9" r="6134" b="10148"/>
          <a:stretch/>
        </p:blipFill>
        <p:spPr bwMode="auto">
          <a:xfrm>
            <a:off x="11189977" y="2077826"/>
            <a:ext cx="5802624" cy="603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49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455455" y="5930921"/>
            <a:ext cx="4486853" cy="579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600" dirty="0">
                <a:latin typeface="Bahnschrift" panose="020B0502040204020203" pitchFamily="34" charset="0"/>
              </a:rPr>
              <a:t>🔐</a:t>
            </a:r>
            <a:r>
              <a:rPr lang="en-US" sz="3600" b="1" dirty="0">
                <a:latin typeface="Bahnschrift" panose="020B0502040204020203" pitchFamily="34" charset="0"/>
              </a:rPr>
              <a:t>Network Security</a:t>
            </a:r>
            <a:endParaRPr lang="en-US" sz="3399" b="1" dirty="0">
              <a:solidFill>
                <a:srgbClr val="000000"/>
              </a:solidFill>
              <a:latin typeface="Bahnschrift" panose="020B0502040204020203" pitchFamily="34" charset="0"/>
              <a:ea typeface="Inter Bold"/>
              <a:cs typeface="Inter Bold"/>
              <a:sym typeface="Inte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32988" y="6715010"/>
            <a:ext cx="4997303" cy="1799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Public: 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Virtual firewalls, DDoS protection, VPC, IDS/IPS services.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Private: 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Traditional firewalls, VLANs, custom IDS/IPS systems.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0291" y="2248851"/>
            <a:ext cx="5604195" cy="119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600" dirty="0">
                <a:latin typeface="Bahnschrift" panose="020B0502040204020203" pitchFamily="34" charset="0"/>
              </a:rPr>
              <a:t>👤</a:t>
            </a:r>
            <a:r>
              <a:rPr lang="en-US" sz="3600" b="1" dirty="0">
                <a:latin typeface="Bahnschrift" panose="020B0502040204020203" pitchFamily="34" charset="0"/>
              </a:rPr>
              <a:t>Identity &amp; Access Management (IAM)</a:t>
            </a:r>
            <a:endParaRPr lang="en-US" sz="3399" b="1" dirty="0">
              <a:solidFill>
                <a:srgbClr val="000000"/>
              </a:solidFill>
              <a:latin typeface="Bahnschrift" panose="020B0502040204020203" pitchFamily="34" charset="0"/>
              <a:ea typeface="Inter Bold"/>
              <a:cs typeface="Inter Bold"/>
              <a:sym typeface="Inte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10896" y="3619500"/>
            <a:ext cx="4642984" cy="1799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Public: 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IAM services, RBAC, MFA (e.g., AWS IAM, Azure AD).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Private: 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LDAP/Active Directory, internal MFA setup.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02267" y="5913377"/>
            <a:ext cx="3648653" cy="579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600" dirty="0">
                <a:latin typeface="Bahnschrift" panose="020B0502040204020203" pitchFamily="34" charset="0"/>
              </a:rPr>
              <a:t>🔒 </a:t>
            </a:r>
            <a:r>
              <a:rPr lang="en-US" sz="3600" b="1" dirty="0">
                <a:latin typeface="Bahnschrift" panose="020B0502040204020203" pitchFamily="34" charset="0"/>
              </a:rPr>
              <a:t>Data Security</a:t>
            </a:r>
            <a:endParaRPr lang="en-US" sz="3399" b="1" dirty="0">
              <a:solidFill>
                <a:srgbClr val="000000"/>
              </a:solidFill>
              <a:latin typeface="Bahnschrift" panose="020B0502040204020203" pitchFamily="34" charset="0"/>
              <a:ea typeface="Inter Bold"/>
              <a:cs typeface="Inter Bold"/>
              <a:sym typeface="Inte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115800" y="6658704"/>
            <a:ext cx="5340048" cy="17999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Public: 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Encryption at rest and in transit, key management services.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Private: 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Full encryption control, custom backup &amp; disaster recovery.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83577" y="762571"/>
            <a:ext cx="16870801" cy="990272"/>
            <a:chOff x="0" y="0"/>
            <a:chExt cx="5136921" cy="6531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36921" cy="653141"/>
            </a:xfrm>
            <a:custGeom>
              <a:avLst/>
              <a:gdLst/>
              <a:ahLst/>
              <a:cxnLst/>
              <a:rect l="l" t="t" r="r" b="b"/>
              <a:pathLst>
                <a:path w="5136921" h="653141">
                  <a:moveTo>
                    <a:pt x="4933721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4933721" y="653141"/>
                  </a:lnTo>
                  <a:lnTo>
                    <a:pt x="5136921" y="326570"/>
                  </a:lnTo>
                  <a:lnTo>
                    <a:pt x="4933721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022621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60267" y="820536"/>
            <a:ext cx="16313112" cy="896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Types of Security Offered in Public &amp; Private Cloud</a:t>
            </a:r>
          </a:p>
        </p:txBody>
      </p:sp>
      <p:grpSp>
        <p:nvGrpSpPr>
          <p:cNvPr id="15" name="Group 15"/>
          <p:cNvGrpSpPr/>
          <p:nvPr/>
        </p:nvGrpSpPr>
        <p:grpSpPr>
          <a:xfrm rot="-10800000">
            <a:off x="13073508" y="9791864"/>
            <a:ext cx="7788442" cy="990272"/>
            <a:chOff x="0" y="0"/>
            <a:chExt cx="5136921" cy="6531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136921" cy="653141"/>
            </a:xfrm>
            <a:custGeom>
              <a:avLst/>
              <a:gdLst/>
              <a:ahLst/>
              <a:cxnLst/>
              <a:rect l="l" t="t" r="r" b="b"/>
              <a:pathLst>
                <a:path w="5136921" h="653141">
                  <a:moveTo>
                    <a:pt x="4933721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4933721" y="653141"/>
                  </a:lnTo>
                  <a:lnTo>
                    <a:pt x="5136921" y="326570"/>
                  </a:lnTo>
                  <a:lnTo>
                    <a:pt x="4933721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5022621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1427646-593B-F582-C76A-0FCC4F5D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99" y="2488453"/>
            <a:ext cx="2930963" cy="2930963"/>
          </a:xfrm>
          <a:prstGeom prst="rect">
            <a:avLst/>
          </a:prstGeom>
        </p:spPr>
      </p:pic>
      <p:pic>
        <p:nvPicPr>
          <p:cNvPr id="2052" name="Picture 4" descr="Understanding Google IAM (Identity and Access Management) and Best  Practices | by Vishal Bulbule | Google Cloud - Community | Medium">
            <a:extLst>
              <a:ext uri="{FF2B5EF4-FFF2-40B4-BE49-F238E27FC236}">
                <a16:creationId xmlns:a16="http://schemas.microsoft.com/office/drawing/2014/main" id="{9547EB8B-41C7-E944-8D59-8EE4E7EF9D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0" t="22028" r="11544" b="28105"/>
          <a:stretch/>
        </p:blipFill>
        <p:spPr bwMode="auto">
          <a:xfrm>
            <a:off x="7689484" y="5593840"/>
            <a:ext cx="3259536" cy="372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00A26F-B62D-7CB7-CBEE-B705188B3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200" y="2501532"/>
            <a:ext cx="2819400" cy="2819400"/>
          </a:xfrm>
          <a:prstGeom prst="rect">
            <a:avLst/>
          </a:prstGeom>
        </p:spPr>
      </p:pic>
      <p:sp>
        <p:nvSpPr>
          <p:cNvPr id="2" name="Freeform 23">
            <a:extLst>
              <a:ext uri="{FF2B5EF4-FFF2-40B4-BE49-F238E27FC236}">
                <a16:creationId xmlns:a16="http://schemas.microsoft.com/office/drawing/2014/main" id="{E99630D7-2B4A-E137-12AF-E917B894D595}"/>
              </a:ext>
            </a:extLst>
          </p:cNvPr>
          <p:cNvSpPr/>
          <p:nvPr/>
        </p:nvSpPr>
        <p:spPr>
          <a:xfrm rot="5400000">
            <a:off x="17047351" y="655751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BF7AA-71CF-6189-B1B4-24CD34D7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19BF58BC-D84E-0CE1-D596-687E57BC095D}"/>
              </a:ext>
            </a:extLst>
          </p:cNvPr>
          <p:cNvSpPr txBox="1"/>
          <p:nvPr/>
        </p:nvSpPr>
        <p:spPr>
          <a:xfrm>
            <a:off x="1792406" y="2244146"/>
            <a:ext cx="5355441" cy="5738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600" dirty="0">
                <a:latin typeface="Bahnschrift" panose="020B0502040204020203" pitchFamily="34" charset="0"/>
              </a:rPr>
              <a:t>📊</a:t>
            </a:r>
            <a:r>
              <a:rPr lang="en-US" sz="3600" b="1" dirty="0">
                <a:latin typeface="Bahnschrift" panose="020B0502040204020203" pitchFamily="34" charset="0"/>
              </a:rPr>
              <a:t>Monitoring &amp; Logging</a:t>
            </a:r>
            <a:endParaRPr lang="en-US" sz="3399" b="1" dirty="0">
              <a:solidFill>
                <a:srgbClr val="000000"/>
              </a:solidFill>
              <a:latin typeface="Bahnschrift" panose="020B0502040204020203" pitchFamily="34" charset="0"/>
              <a:ea typeface="Inter Bold"/>
              <a:cs typeface="Inter Bold"/>
              <a:sym typeface="Inter Bold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8BF9C1C-AFE0-E81F-1154-646FDDD68FB6}"/>
              </a:ext>
            </a:extLst>
          </p:cNvPr>
          <p:cNvSpPr txBox="1"/>
          <p:nvPr/>
        </p:nvSpPr>
        <p:spPr>
          <a:xfrm>
            <a:off x="2901287" y="3109144"/>
            <a:ext cx="9144000" cy="887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Public: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 Built-in logs, real-time dashboards, auto alerting.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Private: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 Requires manual setup or external SIEM tools.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70A6C3F3-7DED-7846-C077-5E5CD49DA9E7}"/>
              </a:ext>
            </a:extLst>
          </p:cNvPr>
          <p:cNvGrpSpPr/>
          <p:nvPr/>
        </p:nvGrpSpPr>
        <p:grpSpPr>
          <a:xfrm>
            <a:off x="183577" y="762571"/>
            <a:ext cx="4997303" cy="990272"/>
            <a:chOff x="0" y="0"/>
            <a:chExt cx="5136921" cy="65314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C371DC6-A279-8D42-B96A-374043F034AA}"/>
                </a:ext>
              </a:extLst>
            </p:cNvPr>
            <p:cNvSpPr/>
            <p:nvPr/>
          </p:nvSpPr>
          <p:spPr>
            <a:xfrm>
              <a:off x="0" y="0"/>
              <a:ext cx="5136921" cy="653141"/>
            </a:xfrm>
            <a:custGeom>
              <a:avLst/>
              <a:gdLst/>
              <a:ahLst/>
              <a:cxnLst/>
              <a:rect l="l" t="t" r="r" b="b"/>
              <a:pathLst>
                <a:path w="5136921" h="653141">
                  <a:moveTo>
                    <a:pt x="4933721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4933721" y="653141"/>
                  </a:lnTo>
                  <a:lnTo>
                    <a:pt x="5136921" y="326570"/>
                  </a:lnTo>
                  <a:lnTo>
                    <a:pt x="4933721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E7A294B-3666-0B88-DE95-F36A4E32EE62}"/>
                </a:ext>
              </a:extLst>
            </p:cNvPr>
            <p:cNvSpPr txBox="1"/>
            <p:nvPr/>
          </p:nvSpPr>
          <p:spPr>
            <a:xfrm>
              <a:off x="0" y="-38100"/>
              <a:ext cx="5022621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F626FF83-F712-F661-581D-D26730445AFC}"/>
              </a:ext>
            </a:extLst>
          </p:cNvPr>
          <p:cNvSpPr txBox="1"/>
          <p:nvPr/>
        </p:nvSpPr>
        <p:spPr>
          <a:xfrm>
            <a:off x="360267" y="820536"/>
            <a:ext cx="4440333" cy="896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20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Continued…</a:t>
            </a: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84BFC8EF-63D7-1327-0641-96611202A456}"/>
              </a:ext>
            </a:extLst>
          </p:cNvPr>
          <p:cNvGrpSpPr/>
          <p:nvPr/>
        </p:nvGrpSpPr>
        <p:grpSpPr>
          <a:xfrm rot="-10800000">
            <a:off x="13073508" y="9791864"/>
            <a:ext cx="7788442" cy="990272"/>
            <a:chOff x="0" y="0"/>
            <a:chExt cx="5136921" cy="653141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9C05C8A-49B5-C205-AA13-4CF8B55C1CFA}"/>
                </a:ext>
              </a:extLst>
            </p:cNvPr>
            <p:cNvSpPr/>
            <p:nvPr/>
          </p:nvSpPr>
          <p:spPr>
            <a:xfrm>
              <a:off x="0" y="0"/>
              <a:ext cx="5136921" cy="653141"/>
            </a:xfrm>
            <a:custGeom>
              <a:avLst/>
              <a:gdLst/>
              <a:ahLst/>
              <a:cxnLst/>
              <a:rect l="l" t="t" r="r" b="b"/>
              <a:pathLst>
                <a:path w="5136921" h="653141">
                  <a:moveTo>
                    <a:pt x="4933721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4933721" y="653141"/>
                  </a:lnTo>
                  <a:lnTo>
                    <a:pt x="5136921" y="326570"/>
                  </a:lnTo>
                  <a:lnTo>
                    <a:pt x="4933721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A36DDA3B-BAFC-8757-603A-7C02A83F0F3B}"/>
                </a:ext>
              </a:extLst>
            </p:cNvPr>
            <p:cNvSpPr txBox="1"/>
            <p:nvPr/>
          </p:nvSpPr>
          <p:spPr>
            <a:xfrm>
              <a:off x="0" y="-38100"/>
              <a:ext cx="5022621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46DFB6-2206-E96F-9D04-AF36B7DD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400" y="2418292"/>
            <a:ext cx="1571010" cy="1571010"/>
          </a:xfrm>
          <a:prstGeom prst="rect">
            <a:avLst/>
          </a:pr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19BF58BC-D84E-0CE1-D596-687E57BC095D}"/>
              </a:ext>
            </a:extLst>
          </p:cNvPr>
          <p:cNvSpPr txBox="1"/>
          <p:nvPr/>
        </p:nvSpPr>
        <p:spPr>
          <a:xfrm>
            <a:off x="5791200" y="4563661"/>
            <a:ext cx="5355441" cy="579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600" dirty="0">
                <a:latin typeface="Bahnschrift" panose="020B0502040204020203" pitchFamily="34" charset="0"/>
              </a:rPr>
              <a:t>🛠️ </a:t>
            </a:r>
            <a:r>
              <a:rPr lang="en-US" sz="3600" b="1" dirty="0">
                <a:latin typeface="Bahnschrift" panose="020B0502040204020203" pitchFamily="34" charset="0"/>
              </a:rPr>
              <a:t>Patch Management</a:t>
            </a:r>
            <a:endParaRPr lang="en-US" sz="3399" b="1" dirty="0">
              <a:solidFill>
                <a:srgbClr val="000000"/>
              </a:solidFill>
              <a:latin typeface="Bahnschrift" panose="020B0502040204020203" pitchFamily="34" charset="0"/>
              <a:ea typeface="Inter Bold"/>
              <a:cs typeface="Inter Bold"/>
              <a:sym typeface="Inter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30F428-3B00-6ABF-2F8D-472EA805E63B}"/>
              </a:ext>
            </a:extLst>
          </p:cNvPr>
          <p:cNvSpPr txBox="1"/>
          <p:nvPr/>
        </p:nvSpPr>
        <p:spPr>
          <a:xfrm>
            <a:off x="7162800" y="5329520"/>
            <a:ext cx="828077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Bahnschrift" panose="020B0502040204020203" pitchFamily="34" charset="0"/>
              </a:rPr>
              <a:t>Public:</a:t>
            </a:r>
            <a:r>
              <a:rPr lang="en-US" sz="2600" dirty="0">
                <a:latin typeface="Bahnschrift" panose="020B0502040204020203" pitchFamily="34" charset="0"/>
              </a:rPr>
              <a:t> Handled by provider for infrastructure.</a:t>
            </a:r>
          </a:p>
          <a:p>
            <a:r>
              <a:rPr lang="en-US" sz="2600" b="1" dirty="0">
                <a:latin typeface="Bahnschrift" panose="020B0502040204020203" pitchFamily="34" charset="0"/>
              </a:rPr>
              <a:t>Private:</a:t>
            </a:r>
            <a:r>
              <a:rPr lang="en-US" sz="2600" dirty="0">
                <a:latin typeface="Bahnschrift" panose="020B0502040204020203" pitchFamily="34" charset="0"/>
              </a:rPr>
              <a:t> Fully managed by in-house IT/security teams.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1C7F1B3-75ED-9A77-7702-28C982E47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511" y="4688356"/>
            <a:ext cx="1614178" cy="16141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C9543F0-006F-6857-E58D-94454D1D738E}"/>
              </a:ext>
            </a:extLst>
          </p:cNvPr>
          <p:cNvSpPr txBox="1"/>
          <p:nvPr/>
        </p:nvSpPr>
        <p:spPr>
          <a:xfrm>
            <a:off x="1792406" y="6859690"/>
            <a:ext cx="792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🧱</a:t>
            </a:r>
            <a:r>
              <a:rPr lang="en-US" sz="3600" b="1" dirty="0">
                <a:latin typeface="Bahnschrift" panose="020B0502040204020203" pitchFamily="34" charset="0"/>
              </a:rPr>
              <a:t>Application &amp; Endpoint Security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DA171E-2347-BC5A-1F39-DE176DCD63A5}"/>
              </a:ext>
            </a:extLst>
          </p:cNvPr>
          <p:cNvSpPr txBox="1"/>
          <p:nvPr/>
        </p:nvSpPr>
        <p:spPr>
          <a:xfrm>
            <a:off x="2531176" y="7586483"/>
            <a:ext cx="951411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Bahnschrift" panose="020B0502040204020203" pitchFamily="34" charset="0"/>
              </a:rPr>
              <a:t>Public: Cloud-native WAFs, malware scanning, API security.</a:t>
            </a:r>
          </a:p>
          <a:p>
            <a:r>
              <a:rPr lang="en-US" sz="2600" dirty="0">
                <a:latin typeface="Bahnschrift" panose="020B0502040204020203" pitchFamily="34" charset="0"/>
              </a:rPr>
              <a:t>Private: Manual or third-party endpoint protection and WAFs.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B0AD5E2-8F38-02D0-A1D7-BC9387D0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6800" y="6578987"/>
            <a:ext cx="1966605" cy="1966605"/>
          </a:xfrm>
          <a:prstGeom prst="rect">
            <a:avLst/>
          </a:prstGeom>
        </p:spPr>
      </p:pic>
      <p:sp>
        <p:nvSpPr>
          <p:cNvPr id="2" name="Freeform 23">
            <a:extLst>
              <a:ext uri="{FF2B5EF4-FFF2-40B4-BE49-F238E27FC236}">
                <a16:creationId xmlns:a16="http://schemas.microsoft.com/office/drawing/2014/main" id="{8758BC59-B96C-400B-3695-02F35C2B5511}"/>
              </a:ext>
            </a:extLst>
          </p:cNvPr>
          <p:cNvSpPr/>
          <p:nvPr/>
        </p:nvSpPr>
        <p:spPr>
          <a:xfrm rot="5400000">
            <a:off x="16375972" y="922904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5907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D7B11-FCF9-FE02-358E-BC6E40D28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>
            <a:extLst>
              <a:ext uri="{FF2B5EF4-FFF2-40B4-BE49-F238E27FC236}">
                <a16:creationId xmlns:a16="http://schemas.microsoft.com/office/drawing/2014/main" id="{5D6D0D41-567E-7492-80AC-0DBDA16F7B38}"/>
              </a:ext>
            </a:extLst>
          </p:cNvPr>
          <p:cNvSpPr txBox="1"/>
          <p:nvPr/>
        </p:nvSpPr>
        <p:spPr>
          <a:xfrm>
            <a:off x="1447800" y="2541719"/>
            <a:ext cx="8458200" cy="65728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ABAP task lists (</a:t>
            </a:r>
            <a:r>
              <a:rPr lang="en-US" sz="24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T-Code STC01</a:t>
            </a: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) help automate and execute grouped SAP Basis tasks.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📌 Common Activities in ABAP Task Lists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System Conversion (e.g., SAP S/4HANA migration)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SAP Fiori activation and configuration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Post-installation steps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Custom Code Check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Add-On installation support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Transport and configuration synchronization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Health checks or consistency checks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Client-specific configurations</a:t>
            </a:r>
          </a:p>
          <a:p>
            <a:pPr marL="800100" lvl="1" indent="-3429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Cleanup and housekeeping tasks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E6A8FCDF-ED40-F3E4-12CC-578C5529FBF5}"/>
              </a:ext>
            </a:extLst>
          </p:cNvPr>
          <p:cNvGrpSpPr/>
          <p:nvPr/>
        </p:nvGrpSpPr>
        <p:grpSpPr>
          <a:xfrm>
            <a:off x="849771" y="1230157"/>
            <a:ext cx="12222602" cy="990272"/>
            <a:chOff x="0" y="0"/>
            <a:chExt cx="5136921" cy="653141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DC1426D5-9151-E72B-B78F-7D653CE97772}"/>
                </a:ext>
              </a:extLst>
            </p:cNvPr>
            <p:cNvSpPr/>
            <p:nvPr/>
          </p:nvSpPr>
          <p:spPr>
            <a:xfrm>
              <a:off x="0" y="0"/>
              <a:ext cx="5136921" cy="653141"/>
            </a:xfrm>
            <a:custGeom>
              <a:avLst/>
              <a:gdLst/>
              <a:ahLst/>
              <a:cxnLst/>
              <a:rect l="l" t="t" r="r" b="b"/>
              <a:pathLst>
                <a:path w="5136921" h="653141">
                  <a:moveTo>
                    <a:pt x="4933721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4933721" y="653141"/>
                  </a:lnTo>
                  <a:lnTo>
                    <a:pt x="5136921" y="326570"/>
                  </a:lnTo>
                  <a:lnTo>
                    <a:pt x="4933721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4DE16AB5-7106-93D6-7EAF-070D68161A56}"/>
                </a:ext>
              </a:extLst>
            </p:cNvPr>
            <p:cNvSpPr txBox="1"/>
            <p:nvPr/>
          </p:nvSpPr>
          <p:spPr>
            <a:xfrm>
              <a:off x="0" y="-38100"/>
              <a:ext cx="5022621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E82F40E4-C294-14D1-5F9A-D314FCBFD9CB}"/>
              </a:ext>
            </a:extLst>
          </p:cNvPr>
          <p:cNvSpPr txBox="1"/>
          <p:nvPr/>
        </p:nvSpPr>
        <p:spPr>
          <a:xfrm>
            <a:off x="309425" y="1258703"/>
            <a:ext cx="13120637" cy="881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44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Activities We Can Use for ABAP Task List</a:t>
            </a:r>
          </a:p>
        </p:txBody>
      </p:sp>
      <p:pic>
        <p:nvPicPr>
          <p:cNvPr id="3076" name="Picture 4" descr="1 Best SAP ABAP Development Company - Pattem Digital">
            <a:extLst>
              <a:ext uri="{FF2B5EF4-FFF2-40B4-BE49-F238E27FC236}">
                <a16:creationId xmlns:a16="http://schemas.microsoft.com/office/drawing/2014/main" id="{2148551C-1CBD-7BAE-7D55-AC47E70E0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5" r="8326"/>
          <a:stretch/>
        </p:blipFill>
        <p:spPr bwMode="auto">
          <a:xfrm>
            <a:off x="11201400" y="2280449"/>
            <a:ext cx="5562241" cy="4006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BDB38E-FAF8-F776-CB8D-4DF6922BE8E1}"/>
              </a:ext>
            </a:extLst>
          </p:cNvPr>
          <p:cNvSpPr txBox="1"/>
          <p:nvPr/>
        </p:nvSpPr>
        <p:spPr>
          <a:xfrm>
            <a:off x="10477312" y="6241059"/>
            <a:ext cx="5905500" cy="2787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Bahnschrift" panose="020B0502040204020203" pitchFamily="34" charset="0"/>
              </a:rPr>
              <a:t>📌 Task List Examples: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SAP_BASIS_SETUP_INITIAL_CONFIG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SAP_BW_SETUP_INITIAL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SAP_GATEWAY_BASIC_CONFIG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Bahnschrift" panose="020B0502040204020203" pitchFamily="34" charset="0"/>
              </a:rPr>
              <a:t>SAP_FIORI_FOUNDATION_S4</a:t>
            </a:r>
          </a:p>
        </p:txBody>
      </p:sp>
      <p:sp>
        <p:nvSpPr>
          <p:cNvPr id="6" name="Freeform 23">
            <a:extLst>
              <a:ext uri="{FF2B5EF4-FFF2-40B4-BE49-F238E27FC236}">
                <a16:creationId xmlns:a16="http://schemas.microsoft.com/office/drawing/2014/main" id="{70B094EC-98DD-D50F-516D-E554AA7DAFF6}"/>
              </a:ext>
            </a:extLst>
          </p:cNvPr>
          <p:cNvSpPr/>
          <p:nvPr/>
        </p:nvSpPr>
        <p:spPr>
          <a:xfrm rot="5400000">
            <a:off x="16375972" y="798418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93186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575685" y="2889868"/>
            <a:ext cx="11582400" cy="5954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800" dirty="0"/>
              <a:t>✅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 Scenario: Automate Fiori setup in a new client.</a:t>
            </a:r>
          </a:p>
          <a:p>
            <a:pPr>
              <a:lnSpc>
                <a:spcPts val="3640"/>
              </a:lnSpc>
              <a:spcBef>
                <a:spcPct val="0"/>
              </a:spcBef>
            </a:pPr>
            <a:r>
              <a:rPr lang="en-US" sz="2800" dirty="0"/>
              <a:t>📋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 Step-by-Step Using STC01</a:t>
            </a:r>
          </a:p>
          <a:p>
            <a:pPr marL="1371600" lvl="2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Step 1: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 Open </a:t>
            </a:r>
            <a:r>
              <a:rPr lang="en-US" sz="2600" b="1" dirty="0" err="1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Tcode</a:t>
            </a: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: STC01</a:t>
            </a:r>
          </a:p>
          <a:p>
            <a:pPr marL="1828800" lvl="3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Enter the task list name, e.g., SAP_FIORI_FOUNDATION_S4.</a:t>
            </a:r>
          </a:p>
          <a:p>
            <a:pPr marL="1371600" lvl="2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Step 2: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 Specify Target Client</a:t>
            </a:r>
          </a:p>
          <a:p>
            <a:pPr marL="1828800" lvl="3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Select the client where tasks will be executed.</a:t>
            </a:r>
          </a:p>
          <a:p>
            <a:pPr marL="1828800" lvl="3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Optional: Create a transport if config changes are needed.</a:t>
            </a:r>
          </a:p>
          <a:p>
            <a:pPr marL="1371600" lvl="2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Step 3: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 Execute in Background or Foreground</a:t>
            </a:r>
          </a:p>
          <a:p>
            <a:pPr marL="1828800" lvl="3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Choose foreground for step-by-step monitoring.</a:t>
            </a:r>
          </a:p>
          <a:p>
            <a:pPr marL="1828800" lvl="3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Choose background for full automation (scheduled).</a:t>
            </a:r>
          </a:p>
          <a:p>
            <a:pPr marL="1371600" lvl="2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sz="2600" b="1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Step 4:</a:t>
            </a: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 Review and Monitor Logs</a:t>
            </a:r>
          </a:p>
          <a:p>
            <a:pPr marL="1828800" lvl="3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Each task provides logs and return codes.</a:t>
            </a:r>
          </a:p>
          <a:p>
            <a:pPr marL="1828800" lvl="3" indent="-457200">
              <a:lnSpc>
                <a:spcPts val="364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Bahnschrift" panose="020B0502040204020203" pitchFamily="34" charset="0"/>
                <a:ea typeface="Inter"/>
                <a:cs typeface="Inter"/>
                <a:sym typeface="Inter"/>
              </a:rPr>
              <a:t>You can re-execute failed steps selectively.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4860371" y="9791864"/>
            <a:ext cx="7788442" cy="990272"/>
            <a:chOff x="0" y="0"/>
            <a:chExt cx="5136921" cy="6531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136921" cy="653141"/>
            </a:xfrm>
            <a:custGeom>
              <a:avLst/>
              <a:gdLst/>
              <a:ahLst/>
              <a:cxnLst/>
              <a:rect l="l" t="t" r="r" b="b"/>
              <a:pathLst>
                <a:path w="5136921" h="653141">
                  <a:moveTo>
                    <a:pt x="4933721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4933721" y="653141"/>
                  </a:lnTo>
                  <a:lnTo>
                    <a:pt x="5136921" y="326570"/>
                  </a:lnTo>
                  <a:lnTo>
                    <a:pt x="4933721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022621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5400000">
            <a:off x="17113996" y="9081752"/>
            <a:ext cx="2348007" cy="990272"/>
            <a:chOff x="0" y="0"/>
            <a:chExt cx="1548645" cy="65314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548645" cy="653141"/>
            </a:xfrm>
            <a:custGeom>
              <a:avLst/>
              <a:gdLst/>
              <a:ahLst/>
              <a:cxnLst/>
              <a:rect l="l" t="t" r="r" b="b"/>
              <a:pathLst>
                <a:path w="1548645" h="653141">
                  <a:moveTo>
                    <a:pt x="1345445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1345445" y="653141"/>
                  </a:lnTo>
                  <a:lnTo>
                    <a:pt x="1548645" y="326570"/>
                  </a:lnTo>
                  <a:lnTo>
                    <a:pt x="1345445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434345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62000" y="952500"/>
            <a:ext cx="15555900" cy="990272"/>
            <a:chOff x="0" y="0"/>
            <a:chExt cx="5136921" cy="65314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136921" cy="653141"/>
            </a:xfrm>
            <a:custGeom>
              <a:avLst/>
              <a:gdLst/>
              <a:ahLst/>
              <a:cxnLst/>
              <a:rect l="l" t="t" r="r" b="b"/>
              <a:pathLst>
                <a:path w="5136921" h="653141">
                  <a:moveTo>
                    <a:pt x="4933721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4933721" y="653141"/>
                  </a:lnTo>
                  <a:lnTo>
                    <a:pt x="5136921" y="326570"/>
                  </a:lnTo>
                  <a:lnTo>
                    <a:pt x="4933721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5022621" cy="6912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762001" y="1025146"/>
            <a:ext cx="15042001" cy="91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Scenario That We Can Automate Task Lists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C83055-8EA4-EBEB-E363-5FDB9F04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016" y="4260744"/>
            <a:ext cx="3520597" cy="3520597"/>
          </a:xfrm>
          <a:prstGeom prst="rect">
            <a:avLst/>
          </a:prstGeom>
        </p:spPr>
      </p:pic>
      <p:pic>
        <p:nvPicPr>
          <p:cNvPr id="4098" name="Picture 2" descr="SAP ABAP - Pragim Tech">
            <a:extLst>
              <a:ext uri="{FF2B5EF4-FFF2-40B4-BE49-F238E27FC236}">
                <a16:creationId xmlns:a16="http://schemas.microsoft.com/office/drawing/2014/main" id="{59B359C8-4CE1-EF52-E206-1AF04F0D6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0" t="34000" r="22000" b="31091"/>
          <a:stretch/>
        </p:blipFill>
        <p:spPr bwMode="auto">
          <a:xfrm>
            <a:off x="13792200" y="2887877"/>
            <a:ext cx="3141590" cy="13708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 23">
            <a:extLst>
              <a:ext uri="{FF2B5EF4-FFF2-40B4-BE49-F238E27FC236}">
                <a16:creationId xmlns:a16="http://schemas.microsoft.com/office/drawing/2014/main" id="{E52345D4-AB83-9E31-8FF1-8C89132C2CDF}"/>
              </a:ext>
            </a:extLst>
          </p:cNvPr>
          <p:cNvSpPr/>
          <p:nvPr/>
        </p:nvSpPr>
        <p:spPr>
          <a:xfrm rot="5400000">
            <a:off x="1059772" y="8562327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9980" y="1688841"/>
            <a:ext cx="6909318" cy="690931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6666" r="-1666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985938" y="3600450"/>
            <a:ext cx="11015853" cy="3086100"/>
            <a:chOff x="0" y="0"/>
            <a:chExt cx="2901295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901295" cy="812800"/>
            </a:xfrm>
            <a:custGeom>
              <a:avLst/>
              <a:gdLst/>
              <a:ahLst/>
              <a:cxnLst/>
              <a:rect l="l" t="t" r="r" b="b"/>
              <a:pathLst>
                <a:path w="2901295" h="812800">
                  <a:moveTo>
                    <a:pt x="0" y="0"/>
                  </a:moveTo>
                  <a:lnTo>
                    <a:pt x="2901295" y="0"/>
                  </a:lnTo>
                  <a:lnTo>
                    <a:pt x="29012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901295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425645" y="3600450"/>
            <a:ext cx="3257995" cy="3045824"/>
            <a:chOff x="0" y="0"/>
            <a:chExt cx="812800" cy="7598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59868"/>
            </a:xfrm>
            <a:custGeom>
              <a:avLst/>
              <a:gdLst/>
              <a:ahLst/>
              <a:cxnLst/>
              <a:rect l="l" t="t" r="r" b="b"/>
              <a:pathLst>
                <a:path w="812800" h="759868">
                  <a:moveTo>
                    <a:pt x="609600" y="0"/>
                  </a:moveTo>
                  <a:lnTo>
                    <a:pt x="0" y="0"/>
                  </a:lnTo>
                  <a:lnTo>
                    <a:pt x="0" y="759868"/>
                  </a:lnTo>
                  <a:lnTo>
                    <a:pt x="609600" y="759868"/>
                  </a:lnTo>
                  <a:lnTo>
                    <a:pt x="812800" y="37993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98500" cy="79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7089597" y="3600450"/>
            <a:ext cx="1183468" cy="3086100"/>
            <a:chOff x="0" y="0"/>
            <a:chExt cx="291397" cy="7598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1397" cy="759868"/>
            </a:xfrm>
            <a:custGeom>
              <a:avLst/>
              <a:gdLst/>
              <a:ahLst/>
              <a:cxnLst/>
              <a:rect l="l" t="t" r="r" b="b"/>
              <a:pathLst>
                <a:path w="291397" h="759868">
                  <a:moveTo>
                    <a:pt x="88197" y="0"/>
                  </a:moveTo>
                  <a:lnTo>
                    <a:pt x="0" y="0"/>
                  </a:lnTo>
                  <a:lnTo>
                    <a:pt x="0" y="759868"/>
                  </a:lnTo>
                  <a:lnTo>
                    <a:pt x="88197" y="759868"/>
                  </a:lnTo>
                  <a:lnTo>
                    <a:pt x="291397" y="379934"/>
                  </a:lnTo>
                  <a:lnTo>
                    <a:pt x="88197" y="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77097" cy="79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681331" y="4080188"/>
            <a:ext cx="8454806" cy="145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91002" y="5464497"/>
            <a:ext cx="73451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for your attention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94108" y="8267700"/>
            <a:ext cx="544202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15,April 2025</a:t>
            </a:r>
          </a:p>
        </p:txBody>
      </p:sp>
      <p:sp>
        <p:nvSpPr>
          <p:cNvPr id="17" name="Freeform 17"/>
          <p:cNvSpPr/>
          <p:nvPr/>
        </p:nvSpPr>
        <p:spPr>
          <a:xfrm rot="5400000">
            <a:off x="468337" y="7665745"/>
            <a:ext cx="455966" cy="1203911"/>
          </a:xfrm>
          <a:custGeom>
            <a:avLst/>
            <a:gdLst/>
            <a:ahLst/>
            <a:cxnLst/>
            <a:rect l="l" t="t" r="r" b="b"/>
            <a:pathLst>
              <a:path w="455966" h="1203911">
                <a:moveTo>
                  <a:pt x="0" y="0"/>
                </a:moveTo>
                <a:lnTo>
                  <a:pt x="455966" y="0"/>
                </a:lnTo>
                <a:lnTo>
                  <a:pt x="455966" y="1203910"/>
                </a:lnTo>
                <a:lnTo>
                  <a:pt x="0" y="1203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550</Words>
  <Application>Microsoft Office PowerPoint</Application>
  <PresentationFormat>Custom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Bahnschrift</vt:lpstr>
      <vt:lpstr>League Spartan</vt:lpstr>
      <vt:lpstr>Arial</vt:lpstr>
      <vt:lpstr>Wingdings</vt:lpstr>
      <vt:lpstr>Inter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Minimalist Financial Report Presentation</dc:title>
  <cp:lastModifiedBy>Vinish S</cp:lastModifiedBy>
  <cp:revision>27</cp:revision>
  <dcterms:created xsi:type="dcterms:W3CDTF">2006-08-16T00:00:00Z</dcterms:created>
  <dcterms:modified xsi:type="dcterms:W3CDTF">2025-04-16T06:59:08Z</dcterms:modified>
  <dc:identifier>DAGksqwDS9E</dc:identifier>
</cp:coreProperties>
</file>