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87" autoAdjust="0"/>
  </p:normalViewPr>
  <p:slideViewPr>
    <p:cSldViewPr snapToGrid="0" showGuides="1">
      <p:cViewPr varScale="1">
        <p:scale>
          <a:sx n="80" d="100"/>
          <a:sy n="80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701FA858-29B3-4B71-9E32-90FCF7B92F40}"/>
    <pc:docChg chg="undo custSel addSld modSld">
      <pc:chgData name="Vinish S" userId="a68afebe86b6ddf7" providerId="LiveId" clId="{701FA858-29B3-4B71-9E32-90FCF7B92F40}" dt="2025-04-17T02:25:05.012" v="191" actId="729"/>
      <pc:docMkLst>
        <pc:docMk/>
      </pc:docMkLst>
      <pc:sldChg chg="modSp mod">
        <pc:chgData name="Vinish S" userId="a68afebe86b6ddf7" providerId="LiveId" clId="{701FA858-29B3-4B71-9E32-90FCF7B92F40}" dt="2025-04-12T06:46:12.153" v="1" actId="20577"/>
        <pc:sldMkLst>
          <pc:docMk/>
          <pc:sldMk cId="3666674671" sldId="261"/>
        </pc:sldMkLst>
      </pc:sldChg>
      <pc:sldChg chg="mod modShow">
        <pc:chgData name="Vinish S" userId="a68afebe86b6ddf7" providerId="LiveId" clId="{701FA858-29B3-4B71-9E32-90FCF7B92F40}" dt="2025-04-17T02:25:05.012" v="191" actId="729"/>
        <pc:sldMkLst>
          <pc:docMk/>
          <pc:sldMk cId="3018507327" sldId="297"/>
        </pc:sldMkLst>
      </pc:sldChg>
      <pc:sldChg chg="addSp modSp mod">
        <pc:chgData name="Vinish S" userId="a68afebe86b6ddf7" providerId="LiveId" clId="{701FA858-29B3-4B71-9E32-90FCF7B92F40}" dt="2025-04-12T07:22:39.947" v="190" actId="1076"/>
        <pc:sldMkLst>
          <pc:docMk/>
          <pc:sldMk cId="2393821427" sldId="298"/>
        </pc:sldMkLst>
        <pc:spChg chg="add mod">
          <ac:chgData name="Vinish S" userId="a68afebe86b6ddf7" providerId="LiveId" clId="{701FA858-29B3-4B71-9E32-90FCF7B92F40}" dt="2025-04-12T07:22:39.947" v="190" actId="1076"/>
          <ac:spMkLst>
            <pc:docMk/>
            <pc:sldMk cId="2393821427" sldId="298"/>
            <ac:spMk id="3" creationId="{A79DDAFE-159D-E62E-8A89-552954790E38}"/>
          </ac:spMkLst>
        </pc:spChg>
        <pc:spChg chg="mod">
          <ac:chgData name="Vinish S" userId="a68afebe86b6ddf7" providerId="LiveId" clId="{701FA858-29B3-4B71-9E32-90FCF7B92F40}" dt="2025-04-12T07:22:31.993" v="188" actId="14100"/>
          <ac:spMkLst>
            <pc:docMk/>
            <pc:sldMk cId="2393821427" sldId="298"/>
            <ac:spMk id="5" creationId="{BD03061B-9349-0C7C-8BD0-EF39AFB25629}"/>
          </ac:spMkLst>
        </pc:spChg>
      </pc:sldChg>
      <pc:sldChg chg="modSp mod">
        <pc:chgData name="Vinish S" userId="a68afebe86b6ddf7" providerId="LiveId" clId="{701FA858-29B3-4B71-9E32-90FCF7B92F40}" dt="2025-04-12T06:51:40.114" v="5" actId="14100"/>
        <pc:sldMkLst>
          <pc:docMk/>
          <pc:sldMk cId="1987753148" sldId="302"/>
        </pc:sldMkLst>
      </pc:sldChg>
      <pc:sldChg chg="modSp mod">
        <pc:chgData name="Vinish S" userId="a68afebe86b6ddf7" providerId="LiveId" clId="{701FA858-29B3-4B71-9E32-90FCF7B92F40}" dt="2025-04-12T06:52:54.854" v="27" actId="1076"/>
        <pc:sldMkLst>
          <pc:docMk/>
          <pc:sldMk cId="2937520392" sldId="306"/>
        </pc:sldMkLst>
      </pc:sldChg>
      <pc:sldChg chg="modSp new mod">
        <pc:chgData name="Vinish S" userId="a68afebe86b6ddf7" providerId="LiveId" clId="{701FA858-29B3-4B71-9E32-90FCF7B92F40}" dt="2025-04-12T07:00:52.570" v="180" actId="313"/>
        <pc:sldMkLst>
          <pc:docMk/>
          <pc:sldMk cId="2378970489" sldId="308"/>
        </pc:sldMkLst>
      </pc:sldChg>
    </pc:docChg>
  </pc:docChgLst>
  <pc:docChgLst>
    <pc:chgData name="Vinish S" userId="a68afebe86b6ddf7" providerId="LiveId" clId="{C5CCD63E-A6A5-4848-9472-CC083DB0BC58}"/>
    <pc:docChg chg="undo redo custSel addSld delSld modSld sldOrd">
      <pc:chgData name="Vinish S" userId="a68afebe86b6ddf7" providerId="LiveId" clId="{C5CCD63E-A6A5-4848-9472-CC083DB0BC58}" dt="2025-04-17T04:47:39.249" v="486" actId="14100"/>
      <pc:docMkLst>
        <pc:docMk/>
      </pc:docMkLst>
      <pc:sldChg chg="del">
        <pc:chgData name="Vinish S" userId="a68afebe86b6ddf7" providerId="LiveId" clId="{C5CCD63E-A6A5-4848-9472-CC083DB0BC58}" dt="2025-04-17T02:27:15.313" v="17" actId="47"/>
        <pc:sldMkLst>
          <pc:docMk/>
          <pc:sldMk cId="3666674671" sldId="261"/>
        </pc:sldMkLst>
      </pc:sldChg>
      <pc:sldChg chg="del">
        <pc:chgData name="Vinish S" userId="a68afebe86b6ddf7" providerId="LiveId" clId="{C5CCD63E-A6A5-4848-9472-CC083DB0BC58}" dt="2025-04-17T02:27:21.488" v="22" actId="47"/>
        <pc:sldMkLst>
          <pc:docMk/>
          <pc:sldMk cId="1210802199" sldId="262"/>
        </pc:sldMkLst>
      </pc:sldChg>
      <pc:sldChg chg="del">
        <pc:chgData name="Vinish S" userId="a68afebe86b6ddf7" providerId="LiveId" clId="{C5CCD63E-A6A5-4848-9472-CC083DB0BC58}" dt="2025-04-17T02:27:17.209" v="19" actId="47"/>
        <pc:sldMkLst>
          <pc:docMk/>
          <pc:sldMk cId="2737241225" sldId="263"/>
        </pc:sldMkLst>
      </pc:sldChg>
      <pc:sldChg chg="del">
        <pc:chgData name="Vinish S" userId="a68afebe86b6ddf7" providerId="LiveId" clId="{C5CCD63E-A6A5-4848-9472-CC083DB0BC58}" dt="2025-04-17T02:27:18.087" v="20" actId="47"/>
        <pc:sldMkLst>
          <pc:docMk/>
          <pc:sldMk cId="729609147" sldId="265"/>
        </pc:sldMkLst>
      </pc:sldChg>
      <pc:sldChg chg="del">
        <pc:chgData name="Vinish S" userId="a68afebe86b6ddf7" providerId="LiveId" clId="{C5CCD63E-A6A5-4848-9472-CC083DB0BC58}" dt="2025-04-17T02:27:21.706" v="23" actId="47"/>
        <pc:sldMkLst>
          <pc:docMk/>
          <pc:sldMk cId="3604630649" sldId="267"/>
        </pc:sldMkLst>
      </pc:sldChg>
      <pc:sldChg chg="del">
        <pc:chgData name="Vinish S" userId="a68afebe86b6ddf7" providerId="LiveId" clId="{C5CCD63E-A6A5-4848-9472-CC083DB0BC58}" dt="2025-04-17T02:27:21.303" v="21" actId="47"/>
        <pc:sldMkLst>
          <pc:docMk/>
          <pc:sldMk cId="4259977132" sldId="278"/>
        </pc:sldMkLst>
      </pc:sldChg>
      <pc:sldChg chg="del">
        <pc:chgData name="Vinish S" userId="a68afebe86b6ddf7" providerId="LiveId" clId="{C5CCD63E-A6A5-4848-9472-CC083DB0BC58}" dt="2025-04-17T02:27:22.074" v="24" actId="47"/>
        <pc:sldMkLst>
          <pc:docMk/>
          <pc:sldMk cId="643777997" sldId="280"/>
        </pc:sldMkLst>
      </pc:sldChg>
      <pc:sldChg chg="del">
        <pc:chgData name="Vinish S" userId="a68afebe86b6ddf7" providerId="LiveId" clId="{C5CCD63E-A6A5-4848-9472-CC083DB0BC58}" dt="2025-04-17T02:27:16.083" v="18" actId="47"/>
        <pc:sldMkLst>
          <pc:docMk/>
          <pc:sldMk cId="1371737547" sldId="285"/>
        </pc:sldMkLst>
      </pc:sldChg>
      <pc:sldChg chg="del">
        <pc:chgData name="Vinish S" userId="a68afebe86b6ddf7" providerId="LiveId" clId="{C5CCD63E-A6A5-4848-9472-CC083DB0BC58}" dt="2025-04-17T02:27:14.565" v="16" actId="47"/>
        <pc:sldMkLst>
          <pc:docMk/>
          <pc:sldMk cId="118503823" sldId="286"/>
        </pc:sldMkLst>
      </pc:sldChg>
      <pc:sldChg chg="modTransition">
        <pc:chgData name="Vinish S" userId="a68afebe86b6ddf7" providerId="LiveId" clId="{C5CCD63E-A6A5-4848-9472-CC083DB0BC58}" dt="2025-04-17T02:54:35.875" v="313"/>
        <pc:sldMkLst>
          <pc:docMk/>
          <pc:sldMk cId="3751616652" sldId="287"/>
        </pc:sldMkLst>
      </pc:sldChg>
      <pc:sldChg chg="del">
        <pc:chgData name="Vinish S" userId="a68afebe86b6ddf7" providerId="LiveId" clId="{C5CCD63E-A6A5-4848-9472-CC083DB0BC58}" dt="2025-04-17T02:27:08.610" v="15" actId="47"/>
        <pc:sldMkLst>
          <pc:docMk/>
          <pc:sldMk cId="3018507327" sldId="297"/>
        </pc:sldMkLst>
      </pc:sldChg>
      <pc:sldChg chg="addSp modSp mod modTransition">
        <pc:chgData name="Vinish S" userId="a68afebe86b6ddf7" providerId="LiveId" clId="{C5CCD63E-A6A5-4848-9472-CC083DB0BC58}" dt="2025-04-17T03:45:01.872" v="315" actId="1076"/>
        <pc:sldMkLst>
          <pc:docMk/>
          <pc:sldMk cId="2393821427" sldId="298"/>
        </pc:sldMkLst>
        <pc:spChg chg="add mod">
          <ac:chgData name="Vinish S" userId="a68afebe86b6ddf7" providerId="LiveId" clId="{C5CCD63E-A6A5-4848-9472-CC083DB0BC58}" dt="2025-04-17T03:45:01.872" v="315" actId="1076"/>
          <ac:spMkLst>
            <pc:docMk/>
            <pc:sldMk cId="2393821427" sldId="298"/>
            <ac:spMk id="2" creationId="{F8503926-6529-C30B-87B7-349B9BD59883}"/>
          </ac:spMkLst>
        </pc:spChg>
        <pc:spChg chg="mod">
          <ac:chgData name="Vinish S" userId="a68afebe86b6ddf7" providerId="LiveId" clId="{C5CCD63E-A6A5-4848-9472-CC083DB0BC58}" dt="2025-04-17T03:44:51.534" v="314" actId="403"/>
          <ac:spMkLst>
            <pc:docMk/>
            <pc:sldMk cId="2393821427" sldId="298"/>
            <ac:spMk id="3" creationId="{A79DDAFE-159D-E62E-8A89-552954790E38}"/>
          </ac:spMkLst>
        </pc:spChg>
      </pc:sldChg>
      <pc:sldChg chg="addSp delSp modSp new mod modTransition">
        <pc:chgData name="Vinish S" userId="a68afebe86b6ddf7" providerId="LiveId" clId="{C5CCD63E-A6A5-4848-9472-CC083DB0BC58}" dt="2025-04-17T04:21:09.283" v="402" actId="27636"/>
        <pc:sldMkLst>
          <pc:docMk/>
          <pc:sldMk cId="3036944090" sldId="299"/>
        </pc:sldMkLst>
        <pc:spChg chg="mod">
          <ac:chgData name="Vinish S" userId="a68afebe86b6ddf7" providerId="LiveId" clId="{C5CCD63E-A6A5-4848-9472-CC083DB0BC58}" dt="2025-04-17T02:28:27.753" v="42" actId="14100"/>
          <ac:spMkLst>
            <pc:docMk/>
            <pc:sldMk cId="3036944090" sldId="299"/>
            <ac:spMk id="2" creationId="{19A025D0-6B2F-791D-7145-B283CC3F44FA}"/>
          </ac:spMkLst>
        </pc:spChg>
        <pc:spChg chg="add">
          <ac:chgData name="Vinish S" userId="a68afebe86b6ddf7" providerId="LiveId" clId="{C5CCD63E-A6A5-4848-9472-CC083DB0BC58}" dt="2025-04-17T04:19:06.111" v="372"/>
          <ac:spMkLst>
            <pc:docMk/>
            <pc:sldMk cId="3036944090" sldId="299"/>
            <ac:spMk id="3" creationId="{27A18AC2-92BA-3A6D-3920-86B7DCE094F9}"/>
          </ac:spMkLst>
        </pc:spChg>
        <pc:spChg chg="del">
          <ac:chgData name="Vinish S" userId="a68afebe86b6ddf7" providerId="LiveId" clId="{C5CCD63E-A6A5-4848-9472-CC083DB0BC58}" dt="2025-04-17T02:27:42.071" v="35" actId="478"/>
          <ac:spMkLst>
            <pc:docMk/>
            <pc:sldMk cId="3036944090" sldId="299"/>
            <ac:spMk id="3" creationId="{5C1D40D5-9340-18F0-9041-7B00E2E0F81E}"/>
          </ac:spMkLst>
        </pc:spChg>
        <pc:spChg chg="mod">
          <ac:chgData name="Vinish S" userId="a68afebe86b6ddf7" providerId="LiveId" clId="{C5CCD63E-A6A5-4848-9472-CC083DB0BC58}" dt="2025-04-17T04:21:09.283" v="402" actId="27636"/>
          <ac:spMkLst>
            <pc:docMk/>
            <pc:sldMk cId="3036944090" sldId="299"/>
            <ac:spMk id="4" creationId="{482FDBD3-720A-C413-F516-E414A786A38F}"/>
          </ac:spMkLst>
        </pc:spChg>
        <pc:spChg chg="add del">
          <ac:chgData name="Vinish S" userId="a68afebe86b6ddf7" providerId="LiveId" clId="{C5CCD63E-A6A5-4848-9472-CC083DB0BC58}" dt="2025-04-17T02:28:40.883" v="44" actId="22"/>
          <ac:spMkLst>
            <pc:docMk/>
            <pc:sldMk cId="3036944090" sldId="299"/>
            <ac:spMk id="7" creationId="{17F75EB0-27F5-1220-35BA-DB1E582C192F}"/>
          </ac:spMkLst>
        </pc:spChg>
      </pc:sldChg>
      <pc:sldChg chg="del">
        <pc:chgData name="Vinish S" userId="a68afebe86b6ddf7" providerId="LiveId" clId="{C5CCD63E-A6A5-4848-9472-CC083DB0BC58}" dt="2025-04-17T02:27:22.705" v="25" actId="47"/>
        <pc:sldMkLst>
          <pc:docMk/>
          <pc:sldMk cId="3769479862" sldId="299"/>
        </pc:sldMkLst>
      </pc:sldChg>
      <pc:sldChg chg="addSp delSp modSp new mod modTransition">
        <pc:chgData name="Vinish S" userId="a68afebe86b6ddf7" providerId="LiveId" clId="{C5CCD63E-A6A5-4848-9472-CC083DB0BC58}" dt="2025-04-17T04:25:21.979" v="423" actId="14734"/>
        <pc:sldMkLst>
          <pc:docMk/>
          <pc:sldMk cId="2335948374" sldId="300"/>
        </pc:sldMkLst>
        <pc:spChg chg="mod">
          <ac:chgData name="Vinish S" userId="a68afebe86b6ddf7" providerId="LiveId" clId="{C5CCD63E-A6A5-4848-9472-CC083DB0BC58}" dt="2025-04-17T02:30:31.663" v="63" actId="20577"/>
          <ac:spMkLst>
            <pc:docMk/>
            <pc:sldMk cId="2335948374" sldId="300"/>
            <ac:spMk id="2" creationId="{EC72C145-C164-F7C6-68D8-E9DDA7996ABA}"/>
          </ac:spMkLst>
        </pc:spChg>
        <pc:spChg chg="del">
          <ac:chgData name="Vinish S" userId="a68afebe86b6ddf7" providerId="LiveId" clId="{C5CCD63E-A6A5-4848-9472-CC083DB0BC58}" dt="2025-04-17T02:30:45.024" v="64" actId="478"/>
          <ac:spMkLst>
            <pc:docMk/>
            <pc:sldMk cId="2335948374" sldId="300"/>
            <ac:spMk id="3" creationId="{8D82BCAB-BDCF-F9F8-4B5C-5EDDE8D63673}"/>
          </ac:spMkLst>
        </pc:spChg>
        <pc:graphicFrameChg chg="add mod modGraphic">
          <ac:chgData name="Vinish S" userId="a68afebe86b6ddf7" providerId="LiveId" clId="{C5CCD63E-A6A5-4848-9472-CC083DB0BC58}" dt="2025-04-17T04:25:21.979" v="423" actId="14734"/>
          <ac:graphicFrameMkLst>
            <pc:docMk/>
            <pc:sldMk cId="2335948374" sldId="300"/>
            <ac:graphicFrameMk id="5" creationId="{575226E9-D926-9C8B-3EBA-60E744BD3BAE}"/>
          </ac:graphicFrameMkLst>
        </pc:graphicFrameChg>
      </pc:sldChg>
      <pc:sldChg chg="del">
        <pc:chgData name="Vinish S" userId="a68afebe86b6ddf7" providerId="LiveId" clId="{C5CCD63E-A6A5-4848-9472-CC083DB0BC58}" dt="2025-04-17T02:27:23.017" v="26" actId="47"/>
        <pc:sldMkLst>
          <pc:docMk/>
          <pc:sldMk cId="2367141012" sldId="300"/>
        </pc:sldMkLst>
      </pc:sldChg>
      <pc:sldChg chg="del">
        <pc:chgData name="Vinish S" userId="a68afebe86b6ddf7" providerId="LiveId" clId="{C5CCD63E-A6A5-4848-9472-CC083DB0BC58}" dt="2025-04-17T02:27:23.236" v="27" actId="47"/>
        <pc:sldMkLst>
          <pc:docMk/>
          <pc:sldMk cId="2688152730" sldId="301"/>
        </pc:sldMkLst>
      </pc:sldChg>
      <pc:sldChg chg="addSp delSp modSp new mod modTransition">
        <pc:chgData name="Vinish S" userId="a68afebe86b6ddf7" providerId="LiveId" clId="{C5CCD63E-A6A5-4848-9472-CC083DB0BC58}" dt="2025-04-17T02:54:35.875" v="313"/>
        <pc:sldMkLst>
          <pc:docMk/>
          <pc:sldMk cId="2766186813" sldId="301"/>
        </pc:sldMkLst>
        <pc:spChg chg="mod">
          <ac:chgData name="Vinish S" userId="a68afebe86b6ddf7" providerId="LiveId" clId="{C5CCD63E-A6A5-4848-9472-CC083DB0BC58}" dt="2025-04-17T02:32:18.306" v="77" actId="14100"/>
          <ac:spMkLst>
            <pc:docMk/>
            <pc:sldMk cId="2766186813" sldId="301"/>
            <ac:spMk id="2" creationId="{C1884E9F-F41B-083A-8AEB-35AA8827449B}"/>
          </ac:spMkLst>
        </pc:spChg>
        <pc:spChg chg="add del mod">
          <ac:chgData name="Vinish S" userId="a68afebe86b6ddf7" providerId="LiveId" clId="{C5CCD63E-A6A5-4848-9472-CC083DB0BC58}" dt="2025-04-17T02:34:36.820" v="110" actId="27636"/>
          <ac:spMkLst>
            <pc:docMk/>
            <pc:sldMk cId="2766186813" sldId="301"/>
            <ac:spMk id="3" creationId="{AF283225-BEEB-551A-2A13-D4BA4BB527EE}"/>
          </ac:spMkLst>
        </pc:spChg>
        <pc:spChg chg="del">
          <ac:chgData name="Vinish S" userId="a68afebe86b6ddf7" providerId="LiveId" clId="{C5CCD63E-A6A5-4848-9472-CC083DB0BC58}" dt="2025-04-17T02:32:05.657" v="72" actId="478"/>
          <ac:spMkLst>
            <pc:docMk/>
            <pc:sldMk cId="2766186813" sldId="301"/>
            <ac:spMk id="4" creationId="{B53AB416-AEDD-AAA5-2AF6-C64141632513}"/>
          </ac:spMkLst>
        </pc:spChg>
        <pc:spChg chg="add mod">
          <ac:chgData name="Vinish S" userId="a68afebe86b6ddf7" providerId="LiveId" clId="{C5CCD63E-A6A5-4848-9472-CC083DB0BC58}" dt="2025-04-17T02:32:26.806" v="79"/>
          <ac:spMkLst>
            <pc:docMk/>
            <pc:sldMk cId="2766186813" sldId="301"/>
            <ac:spMk id="6" creationId="{0A5FFD13-A2A5-67C3-80B8-73D30BB50892}"/>
          </ac:spMkLst>
        </pc:spChg>
        <pc:spChg chg="add">
          <ac:chgData name="Vinish S" userId="a68afebe86b6ddf7" providerId="LiveId" clId="{C5CCD63E-A6A5-4848-9472-CC083DB0BC58}" dt="2025-04-17T02:33:30.807" v="83"/>
          <ac:spMkLst>
            <pc:docMk/>
            <pc:sldMk cId="2766186813" sldId="301"/>
            <ac:spMk id="7" creationId="{5E3AA4B2-B821-C61F-A1E3-5CE8E542587D}"/>
          </ac:spMkLst>
        </pc:spChg>
      </pc:sldChg>
      <pc:sldChg chg="del">
        <pc:chgData name="Vinish S" userId="a68afebe86b6ddf7" providerId="LiveId" clId="{C5CCD63E-A6A5-4848-9472-CC083DB0BC58}" dt="2025-04-17T02:27:24.025" v="29" actId="47"/>
        <pc:sldMkLst>
          <pc:docMk/>
          <pc:sldMk cId="1987753148" sldId="302"/>
        </pc:sldMkLst>
      </pc:sldChg>
      <pc:sldChg chg="addSp modSp new mod modTransition">
        <pc:chgData name="Vinish S" userId="a68afebe86b6ddf7" providerId="LiveId" clId="{C5CCD63E-A6A5-4848-9472-CC083DB0BC58}" dt="2025-04-17T04:22:17.508" v="403" actId="20577"/>
        <pc:sldMkLst>
          <pc:docMk/>
          <pc:sldMk cId="2029620232" sldId="302"/>
        </pc:sldMkLst>
        <pc:spChg chg="mod">
          <ac:chgData name="Vinish S" userId="a68afebe86b6ddf7" providerId="LiveId" clId="{C5CCD63E-A6A5-4848-9472-CC083DB0BC58}" dt="2025-04-17T02:36:10.584" v="129" actId="1076"/>
          <ac:spMkLst>
            <pc:docMk/>
            <pc:sldMk cId="2029620232" sldId="302"/>
            <ac:spMk id="2" creationId="{41C94169-CD44-B671-7654-34E8476712C2}"/>
          </ac:spMkLst>
        </pc:spChg>
        <pc:spChg chg="mod">
          <ac:chgData name="Vinish S" userId="a68afebe86b6ddf7" providerId="LiveId" clId="{C5CCD63E-A6A5-4848-9472-CC083DB0BC58}" dt="2025-04-17T04:22:17.508" v="403" actId="20577"/>
          <ac:spMkLst>
            <pc:docMk/>
            <pc:sldMk cId="2029620232" sldId="302"/>
            <ac:spMk id="3" creationId="{0BB2D005-4CB8-467C-834E-E4825660B0E0}"/>
          </ac:spMkLst>
        </pc:spChg>
        <pc:spChg chg="add mod">
          <ac:chgData name="Vinish S" userId="a68afebe86b6ddf7" providerId="LiveId" clId="{C5CCD63E-A6A5-4848-9472-CC083DB0BC58}" dt="2025-04-17T02:39:08.415" v="182" actId="14100"/>
          <ac:spMkLst>
            <pc:docMk/>
            <pc:sldMk cId="2029620232" sldId="302"/>
            <ac:spMk id="6" creationId="{E6961A5D-DA4D-A0E5-37E4-929283A10EF8}"/>
          </ac:spMkLst>
        </pc:spChg>
        <pc:spChg chg="add mod">
          <ac:chgData name="Vinish S" userId="a68afebe86b6ddf7" providerId="LiveId" clId="{C5CCD63E-A6A5-4848-9472-CC083DB0BC58}" dt="2025-04-17T02:39:03.053" v="181" actId="1076"/>
          <ac:spMkLst>
            <pc:docMk/>
            <pc:sldMk cId="2029620232" sldId="302"/>
            <ac:spMk id="8" creationId="{3CC959F2-EFFC-AAE7-18DE-ABC6A8F7C2BB}"/>
          </ac:spMkLst>
        </pc:spChg>
      </pc:sldChg>
      <pc:sldChg chg="del">
        <pc:chgData name="Vinish S" userId="a68afebe86b6ddf7" providerId="LiveId" clId="{C5CCD63E-A6A5-4848-9472-CC083DB0BC58}" dt="2025-04-17T02:27:24.260" v="30" actId="47"/>
        <pc:sldMkLst>
          <pc:docMk/>
          <pc:sldMk cId="593426235" sldId="303"/>
        </pc:sldMkLst>
      </pc:sldChg>
      <pc:sldChg chg="addSp delSp modSp new mod modTransition">
        <pc:chgData name="Vinish S" userId="a68afebe86b6ddf7" providerId="LiveId" clId="{C5CCD63E-A6A5-4848-9472-CC083DB0BC58}" dt="2025-04-17T04:47:39.249" v="486" actId="14100"/>
        <pc:sldMkLst>
          <pc:docMk/>
          <pc:sldMk cId="1126091710" sldId="303"/>
        </pc:sldMkLst>
        <pc:spChg chg="mod">
          <ac:chgData name="Vinish S" userId="a68afebe86b6ddf7" providerId="LiveId" clId="{C5CCD63E-A6A5-4848-9472-CC083DB0BC58}" dt="2025-04-17T02:41:52.740" v="199" actId="20577"/>
          <ac:spMkLst>
            <pc:docMk/>
            <pc:sldMk cId="1126091710" sldId="303"/>
            <ac:spMk id="2" creationId="{51C8177E-8CCB-9073-4889-D3A849273CAC}"/>
          </ac:spMkLst>
        </pc:spChg>
        <pc:spChg chg="add del mod">
          <ac:chgData name="Vinish S" userId="a68afebe86b6ddf7" providerId="LiveId" clId="{C5CCD63E-A6A5-4848-9472-CC083DB0BC58}" dt="2025-04-17T04:47:39.249" v="486" actId="14100"/>
          <ac:spMkLst>
            <pc:docMk/>
            <pc:sldMk cId="1126091710" sldId="303"/>
            <ac:spMk id="3" creationId="{1B80DCB0-F99B-56A1-4DF9-24FE4B629F7A}"/>
          </ac:spMkLst>
        </pc:spChg>
        <pc:spChg chg="add mod">
          <ac:chgData name="Vinish S" userId="a68afebe86b6ddf7" providerId="LiveId" clId="{C5CCD63E-A6A5-4848-9472-CC083DB0BC58}" dt="2025-04-17T02:42:32.757" v="201"/>
          <ac:spMkLst>
            <pc:docMk/>
            <pc:sldMk cId="1126091710" sldId="303"/>
            <ac:spMk id="5" creationId="{ADC6CD02-58ED-7E38-2077-D70B54B3FB4D}"/>
          </ac:spMkLst>
        </pc:spChg>
      </pc:sldChg>
      <pc:sldChg chg="new del">
        <pc:chgData name="Vinish S" userId="a68afebe86b6ddf7" providerId="LiveId" clId="{C5CCD63E-A6A5-4848-9472-CC083DB0BC58}" dt="2025-04-17T02:40:34.230" v="184" actId="680"/>
        <pc:sldMkLst>
          <pc:docMk/>
          <pc:sldMk cId="2256595003" sldId="303"/>
        </pc:sldMkLst>
      </pc:sldChg>
      <pc:sldChg chg="addSp delSp modSp new mod modTransition">
        <pc:chgData name="Vinish S" userId="a68afebe86b6ddf7" providerId="LiveId" clId="{C5CCD63E-A6A5-4848-9472-CC083DB0BC58}" dt="2025-04-17T04:23:01.888" v="404" actId="12385"/>
        <pc:sldMkLst>
          <pc:docMk/>
          <pc:sldMk cId="3445253928" sldId="304"/>
        </pc:sldMkLst>
        <pc:spChg chg="add del mod">
          <ac:chgData name="Vinish S" userId="a68afebe86b6ddf7" providerId="LiveId" clId="{C5CCD63E-A6A5-4848-9472-CC083DB0BC58}" dt="2025-04-17T02:48:54.451" v="223" actId="14100"/>
          <ac:spMkLst>
            <pc:docMk/>
            <pc:sldMk cId="3445253928" sldId="304"/>
            <ac:spMk id="2" creationId="{0F29BDFE-A1EC-CAB4-32D0-F94B38808EB0}"/>
          </ac:spMkLst>
        </pc:spChg>
        <pc:spChg chg="add del">
          <ac:chgData name="Vinish S" userId="a68afebe86b6ddf7" providerId="LiveId" clId="{C5CCD63E-A6A5-4848-9472-CC083DB0BC58}" dt="2025-04-17T02:49:10.517" v="228"/>
          <ac:spMkLst>
            <pc:docMk/>
            <pc:sldMk cId="3445253928" sldId="304"/>
            <ac:spMk id="3" creationId="{B257CFB5-B5CF-29BE-16B4-C459D4D6881F}"/>
          </ac:spMkLst>
        </pc:spChg>
        <pc:spChg chg="add mod">
          <ac:chgData name="Vinish S" userId="a68afebe86b6ddf7" providerId="LiveId" clId="{C5CCD63E-A6A5-4848-9472-CC083DB0BC58}" dt="2025-04-17T02:48:25.631" v="218"/>
          <ac:spMkLst>
            <pc:docMk/>
            <pc:sldMk cId="3445253928" sldId="304"/>
            <ac:spMk id="5" creationId="{214883FB-3E08-7F84-C0B7-3DAB25B9D7F3}"/>
          </ac:spMkLst>
        </pc:spChg>
        <pc:spChg chg="add">
          <ac:chgData name="Vinish S" userId="a68afebe86b6ddf7" providerId="LiveId" clId="{C5CCD63E-A6A5-4848-9472-CC083DB0BC58}" dt="2025-04-17T02:49:52.751" v="242"/>
          <ac:spMkLst>
            <pc:docMk/>
            <pc:sldMk cId="3445253928" sldId="304"/>
            <ac:spMk id="9" creationId="{F8AA4A5F-799F-47B8-E049-D9D80A2207EF}"/>
          </ac:spMkLst>
        </pc:spChg>
        <pc:spChg chg="add mod">
          <ac:chgData name="Vinish S" userId="a68afebe86b6ddf7" providerId="LiveId" clId="{C5CCD63E-A6A5-4848-9472-CC083DB0BC58}" dt="2025-04-17T02:50:10.988" v="247" actId="12"/>
          <ac:spMkLst>
            <pc:docMk/>
            <pc:sldMk cId="3445253928" sldId="304"/>
            <ac:spMk id="11" creationId="{7303DABE-5DD7-2C75-673A-A072D2FD7EA5}"/>
          </ac:spMkLst>
        </pc:spChg>
        <pc:graphicFrameChg chg="add mod">
          <ac:chgData name="Vinish S" userId="a68afebe86b6ddf7" providerId="LiveId" clId="{C5CCD63E-A6A5-4848-9472-CC083DB0BC58}" dt="2025-04-17T02:49:05.443" v="225"/>
          <ac:graphicFrameMkLst>
            <pc:docMk/>
            <pc:sldMk cId="3445253928" sldId="304"/>
            <ac:graphicFrameMk id="6" creationId="{6155F033-7131-78D4-D914-21492172DFEC}"/>
          </ac:graphicFrameMkLst>
        </pc:graphicFrameChg>
        <pc:graphicFrameChg chg="add mod">
          <ac:chgData name="Vinish S" userId="a68afebe86b6ddf7" providerId="LiveId" clId="{C5CCD63E-A6A5-4848-9472-CC083DB0BC58}" dt="2025-04-17T02:49:09.314" v="227"/>
          <ac:graphicFrameMkLst>
            <pc:docMk/>
            <pc:sldMk cId="3445253928" sldId="304"/>
            <ac:graphicFrameMk id="7" creationId="{4017C271-9246-E022-DA6B-E7236B0ED6B7}"/>
          </ac:graphicFrameMkLst>
        </pc:graphicFrameChg>
        <pc:graphicFrameChg chg="add mod modGraphic">
          <ac:chgData name="Vinish S" userId="a68afebe86b6ddf7" providerId="LiveId" clId="{C5CCD63E-A6A5-4848-9472-CC083DB0BC58}" dt="2025-04-17T04:23:01.888" v="404" actId="12385"/>
          <ac:graphicFrameMkLst>
            <pc:docMk/>
            <pc:sldMk cId="3445253928" sldId="304"/>
            <ac:graphicFrameMk id="8" creationId="{C64DBE47-F7C5-2040-2F8A-457B6F3707EC}"/>
          </ac:graphicFrameMkLst>
        </pc:graphicFrameChg>
      </pc:sldChg>
      <pc:sldChg chg="del">
        <pc:chgData name="Vinish S" userId="a68afebe86b6ddf7" providerId="LiveId" clId="{C5CCD63E-A6A5-4848-9472-CC083DB0BC58}" dt="2025-04-17T02:27:24.457" v="31" actId="47"/>
        <pc:sldMkLst>
          <pc:docMk/>
          <pc:sldMk cId="3490111776" sldId="304"/>
        </pc:sldMkLst>
      </pc:sldChg>
      <pc:sldChg chg="addSp delSp modSp new mod modTransition">
        <pc:chgData name="Vinish S" userId="a68afebe86b6ddf7" providerId="LiveId" clId="{C5CCD63E-A6A5-4848-9472-CC083DB0BC58}" dt="2025-04-17T04:26:57.563" v="434" actId="113"/>
        <pc:sldMkLst>
          <pc:docMk/>
          <pc:sldMk cId="522871928" sldId="305"/>
        </pc:sldMkLst>
        <pc:spChg chg="mod">
          <ac:chgData name="Vinish S" userId="a68afebe86b6ddf7" providerId="LiveId" clId="{C5CCD63E-A6A5-4848-9472-CC083DB0BC58}" dt="2025-04-17T02:50:57.654" v="254" actId="14100"/>
          <ac:spMkLst>
            <pc:docMk/>
            <pc:sldMk cId="522871928" sldId="305"/>
            <ac:spMk id="2" creationId="{0435B184-B545-2F8E-2C54-77FC78EB29F2}"/>
          </ac:spMkLst>
        </pc:spChg>
        <pc:spChg chg="add del mod">
          <ac:chgData name="Vinish S" userId="a68afebe86b6ddf7" providerId="LiveId" clId="{C5CCD63E-A6A5-4848-9472-CC083DB0BC58}" dt="2025-04-17T04:26:57.563" v="434" actId="113"/>
          <ac:spMkLst>
            <pc:docMk/>
            <pc:sldMk cId="522871928" sldId="305"/>
            <ac:spMk id="3" creationId="{1F58A433-2CC2-5B05-9558-00B828F35518}"/>
          </ac:spMkLst>
        </pc:spChg>
        <pc:spChg chg="del">
          <ac:chgData name="Vinish S" userId="a68afebe86b6ddf7" providerId="LiveId" clId="{C5CCD63E-A6A5-4848-9472-CC083DB0BC58}" dt="2025-04-17T02:51:04.903" v="255" actId="478"/>
          <ac:spMkLst>
            <pc:docMk/>
            <pc:sldMk cId="522871928" sldId="305"/>
            <ac:spMk id="4" creationId="{E5A2C0A8-A83C-59CE-EEF4-2C49A0E8EED3}"/>
          </ac:spMkLst>
        </pc:spChg>
        <pc:spChg chg="add mod">
          <ac:chgData name="Vinish S" userId="a68afebe86b6ddf7" providerId="LiveId" clId="{C5CCD63E-A6A5-4848-9472-CC083DB0BC58}" dt="2025-04-17T02:51:13.944" v="257"/>
          <ac:spMkLst>
            <pc:docMk/>
            <pc:sldMk cId="522871928" sldId="305"/>
            <ac:spMk id="6" creationId="{967E9D26-EA82-CB88-B9B5-D94B75AFA9FC}"/>
          </ac:spMkLst>
        </pc:spChg>
      </pc:sldChg>
      <pc:sldChg chg="delSp modSp new mod modTransition">
        <pc:chgData name="Vinish S" userId="a68afebe86b6ddf7" providerId="LiveId" clId="{C5CCD63E-A6A5-4848-9472-CC083DB0BC58}" dt="2025-04-17T02:54:35.875" v="313"/>
        <pc:sldMkLst>
          <pc:docMk/>
          <pc:sldMk cId="1396389701" sldId="306"/>
        </pc:sldMkLst>
        <pc:spChg chg="mod">
          <ac:chgData name="Vinish S" userId="a68afebe86b6ddf7" providerId="LiveId" clId="{C5CCD63E-A6A5-4848-9472-CC083DB0BC58}" dt="2025-04-17T02:52:38.777" v="277" actId="14100"/>
          <ac:spMkLst>
            <pc:docMk/>
            <pc:sldMk cId="1396389701" sldId="306"/>
            <ac:spMk id="2" creationId="{A307A2D4-3793-43C7-83B8-B0422E8A3493}"/>
          </ac:spMkLst>
        </pc:spChg>
        <pc:spChg chg="del">
          <ac:chgData name="Vinish S" userId="a68afebe86b6ddf7" providerId="LiveId" clId="{C5CCD63E-A6A5-4848-9472-CC083DB0BC58}" dt="2025-04-17T02:52:44.601" v="278" actId="478"/>
          <ac:spMkLst>
            <pc:docMk/>
            <pc:sldMk cId="1396389701" sldId="306"/>
            <ac:spMk id="3" creationId="{63334372-CD3C-B737-C293-2E0FAA1EFB34}"/>
          </ac:spMkLst>
        </pc:spChg>
        <pc:spChg chg="mod">
          <ac:chgData name="Vinish S" userId="a68afebe86b6ddf7" providerId="LiveId" clId="{C5CCD63E-A6A5-4848-9472-CC083DB0BC58}" dt="2025-04-17T02:53:53.824" v="307" actId="15"/>
          <ac:spMkLst>
            <pc:docMk/>
            <pc:sldMk cId="1396389701" sldId="306"/>
            <ac:spMk id="4" creationId="{980465FE-B21B-6E13-E056-F543D863FC37}"/>
          </ac:spMkLst>
        </pc:spChg>
      </pc:sldChg>
      <pc:sldChg chg="del">
        <pc:chgData name="Vinish S" userId="a68afebe86b6ddf7" providerId="LiveId" clId="{C5CCD63E-A6A5-4848-9472-CC083DB0BC58}" dt="2025-04-17T02:27:25.329" v="32" actId="47"/>
        <pc:sldMkLst>
          <pc:docMk/>
          <pc:sldMk cId="2937520392" sldId="306"/>
        </pc:sldMkLst>
      </pc:sldChg>
      <pc:sldChg chg="del">
        <pc:chgData name="Vinish S" userId="a68afebe86b6ddf7" providerId="LiveId" clId="{C5CCD63E-A6A5-4848-9472-CC083DB0BC58}" dt="2025-04-17T02:27:25.614" v="33" actId="47"/>
        <pc:sldMkLst>
          <pc:docMk/>
          <pc:sldMk cId="1165355692" sldId="307"/>
        </pc:sldMkLst>
      </pc:sldChg>
      <pc:sldChg chg="addSp delSp modSp add mod ord">
        <pc:chgData name="Vinish S" userId="a68afebe86b6ddf7" providerId="LiveId" clId="{C5CCD63E-A6A5-4848-9472-CC083DB0BC58}" dt="2025-04-17T04:43:47.030" v="458" actId="1076"/>
        <pc:sldMkLst>
          <pc:docMk/>
          <pc:sldMk cId="1257802375" sldId="307"/>
        </pc:sldMkLst>
        <pc:spChg chg="mod">
          <ac:chgData name="Vinish S" userId="a68afebe86b6ddf7" providerId="LiveId" clId="{C5CCD63E-A6A5-4848-9472-CC083DB0BC58}" dt="2025-04-17T04:33:52.658" v="437" actId="1076"/>
          <ac:spMkLst>
            <pc:docMk/>
            <pc:sldMk cId="1257802375" sldId="307"/>
            <ac:spMk id="2" creationId="{9160B18C-C14D-A8AD-CBA5-DFD29B30E97A}"/>
          </ac:spMkLst>
        </pc:spChg>
        <pc:spChg chg="del">
          <ac:chgData name="Vinish S" userId="a68afebe86b6ddf7" providerId="LiveId" clId="{C5CCD63E-A6A5-4848-9472-CC083DB0BC58}" dt="2025-04-17T03:50:02.239" v="323" actId="478"/>
          <ac:spMkLst>
            <pc:docMk/>
            <pc:sldMk cId="1257802375" sldId="307"/>
            <ac:spMk id="4" creationId="{64905DA6-1FC0-5C55-7CC3-180765763E0F}"/>
          </ac:spMkLst>
        </pc:spChg>
        <pc:spChg chg="add del mod">
          <ac:chgData name="Vinish S" userId="a68afebe86b6ddf7" providerId="LiveId" clId="{C5CCD63E-A6A5-4848-9472-CC083DB0BC58}" dt="2025-04-17T03:50:02.903" v="324"/>
          <ac:spMkLst>
            <pc:docMk/>
            <pc:sldMk cId="1257802375" sldId="307"/>
            <ac:spMk id="6" creationId="{1CE0D15B-D81C-E04E-1CD8-6247DE2C2B7A}"/>
          </ac:spMkLst>
        </pc:spChg>
        <pc:spChg chg="add">
          <ac:chgData name="Vinish S" userId="a68afebe86b6ddf7" providerId="LiveId" clId="{C5CCD63E-A6A5-4848-9472-CC083DB0BC58}" dt="2025-04-17T03:51:57.012" v="338"/>
          <ac:spMkLst>
            <pc:docMk/>
            <pc:sldMk cId="1257802375" sldId="307"/>
            <ac:spMk id="8" creationId="{0790CA0A-C3AB-8722-12D2-F6DECCCA8C25}"/>
          </ac:spMkLst>
        </pc:spChg>
        <pc:spChg chg="add mod">
          <ac:chgData name="Vinish S" userId="a68afebe86b6ddf7" providerId="LiveId" clId="{C5CCD63E-A6A5-4848-9472-CC083DB0BC58}" dt="2025-04-17T04:43:47.030" v="458" actId="1076"/>
          <ac:spMkLst>
            <pc:docMk/>
            <pc:sldMk cId="1257802375" sldId="307"/>
            <ac:spMk id="10" creationId="{3E0D8AE2-98FE-E86C-5396-078D541584C3}"/>
          </ac:spMkLst>
        </pc:spChg>
        <pc:graphicFrameChg chg="add mod modGraphic">
          <ac:chgData name="Vinish S" userId="a68afebe86b6ddf7" providerId="LiveId" clId="{C5CCD63E-A6A5-4848-9472-CC083DB0BC58}" dt="2025-04-17T04:43:43.026" v="457" actId="1076"/>
          <ac:graphicFrameMkLst>
            <pc:docMk/>
            <pc:sldMk cId="1257802375" sldId="307"/>
            <ac:graphicFrameMk id="7" creationId="{B4B2D360-966A-BF39-4A80-B55AD451D689}"/>
          </ac:graphicFrameMkLst>
        </pc:graphicFrameChg>
      </pc:sldChg>
      <pc:sldChg chg="del">
        <pc:chgData name="Vinish S" userId="a68afebe86b6ddf7" providerId="LiveId" clId="{C5CCD63E-A6A5-4848-9472-CC083DB0BC58}" dt="2025-04-17T02:27:23.497" v="28" actId="47"/>
        <pc:sldMkLst>
          <pc:docMk/>
          <pc:sldMk cId="2378970489" sldId="308"/>
        </pc:sldMkLst>
      </pc:sldChg>
      <pc:sldChg chg="addSp delSp modSp new mod">
        <pc:chgData name="Vinish S" userId="a68afebe86b6ddf7" providerId="LiveId" clId="{C5CCD63E-A6A5-4848-9472-CC083DB0BC58}" dt="2025-04-17T04:33:43.377" v="436" actId="1076"/>
        <pc:sldMkLst>
          <pc:docMk/>
          <pc:sldMk cId="4065550918" sldId="308"/>
        </pc:sldMkLst>
        <pc:spChg chg="mod">
          <ac:chgData name="Vinish S" userId="a68afebe86b6ddf7" providerId="LiveId" clId="{C5CCD63E-A6A5-4848-9472-CC083DB0BC58}" dt="2025-04-17T04:33:43.377" v="436" actId="1076"/>
          <ac:spMkLst>
            <pc:docMk/>
            <pc:sldMk cId="4065550918" sldId="308"/>
            <ac:spMk id="2" creationId="{0A808B3C-359E-53C1-12E4-AEA04E982F04}"/>
          </ac:spMkLst>
        </pc:spChg>
        <pc:spChg chg="del">
          <ac:chgData name="Vinish S" userId="a68afebe86b6ddf7" providerId="LiveId" clId="{C5CCD63E-A6A5-4848-9472-CC083DB0BC58}" dt="2025-04-17T03:54:06.350" v="355"/>
          <ac:spMkLst>
            <pc:docMk/>
            <pc:sldMk cId="4065550918" sldId="308"/>
            <ac:spMk id="3" creationId="{44E65A86-23DF-89F6-FAD9-A2D0BA6CCA11}"/>
          </ac:spMkLst>
        </pc:spChg>
        <pc:graphicFrameChg chg="add mod modGraphic">
          <ac:chgData name="Vinish S" userId="a68afebe86b6ddf7" providerId="LiveId" clId="{C5CCD63E-A6A5-4848-9472-CC083DB0BC58}" dt="2025-04-17T04:33:40.006" v="435" actId="1076"/>
          <ac:graphicFrameMkLst>
            <pc:docMk/>
            <pc:sldMk cId="4065550918" sldId="308"/>
            <ac:graphicFrameMk id="5" creationId="{9EE1D5E7-1568-13D1-FD5D-921C62008B79}"/>
          </ac:graphicFrameMkLst>
        </pc:graphicFrameChg>
      </pc:sldChg>
      <pc:sldChg chg="addSp delSp modSp new mod">
        <pc:chgData name="Vinish S" userId="a68afebe86b6ddf7" providerId="LiveId" clId="{C5CCD63E-A6A5-4848-9472-CC083DB0BC58}" dt="2025-04-17T04:46:34.599" v="485"/>
        <pc:sldMkLst>
          <pc:docMk/>
          <pc:sldMk cId="15551591" sldId="309"/>
        </pc:sldMkLst>
        <pc:spChg chg="mod">
          <ac:chgData name="Vinish S" userId="a68afebe86b6ddf7" providerId="LiveId" clId="{C5CCD63E-A6A5-4848-9472-CC083DB0BC58}" dt="2025-04-17T04:45:47.308" v="470" actId="14100"/>
          <ac:spMkLst>
            <pc:docMk/>
            <pc:sldMk cId="15551591" sldId="309"/>
            <ac:spMk id="2" creationId="{D81F7DC6-FFB5-CF33-98F0-C77B0E75CA72}"/>
          </ac:spMkLst>
        </pc:spChg>
        <pc:spChg chg="del">
          <ac:chgData name="Vinish S" userId="a68afebe86b6ddf7" providerId="LiveId" clId="{C5CCD63E-A6A5-4848-9472-CC083DB0BC58}" dt="2025-04-17T04:45:32.168" v="464" actId="478"/>
          <ac:spMkLst>
            <pc:docMk/>
            <pc:sldMk cId="15551591" sldId="309"/>
            <ac:spMk id="3" creationId="{60AFAEA7-6B79-3D5A-8E06-F1092F85E43E}"/>
          </ac:spMkLst>
        </pc:spChg>
        <pc:spChg chg="del mod">
          <ac:chgData name="Vinish S" userId="a68afebe86b6ddf7" providerId="LiveId" clId="{C5CCD63E-A6A5-4848-9472-CC083DB0BC58}" dt="2025-04-17T04:45:42.070" v="468" actId="478"/>
          <ac:spMkLst>
            <pc:docMk/>
            <pc:sldMk cId="15551591" sldId="309"/>
            <ac:spMk id="4" creationId="{452575A0-1AF8-09E3-9D1E-12C5C4C0ADF2}"/>
          </ac:spMkLst>
        </pc:spChg>
        <pc:spChg chg="add del mod">
          <ac:chgData name="Vinish S" userId="a68afebe86b6ddf7" providerId="LiveId" clId="{C5CCD63E-A6A5-4848-9472-CC083DB0BC58}" dt="2025-04-17T04:45:42.887" v="469" actId="478"/>
          <ac:spMkLst>
            <pc:docMk/>
            <pc:sldMk cId="15551591" sldId="309"/>
            <ac:spMk id="7" creationId="{065FE1D8-D926-7C7E-4DFF-B6CF0ED1C91E}"/>
          </ac:spMkLst>
        </pc:spChg>
        <pc:spChg chg="add mod">
          <ac:chgData name="Vinish S" userId="a68afebe86b6ddf7" providerId="LiveId" clId="{C5CCD63E-A6A5-4848-9472-CC083DB0BC58}" dt="2025-04-17T04:46:34.599" v="485"/>
          <ac:spMkLst>
            <pc:docMk/>
            <pc:sldMk cId="15551591" sldId="309"/>
            <ac:spMk id="9" creationId="{484CD6B0-561A-4DA0-1882-56179C90047F}"/>
          </ac:spMkLst>
        </pc:spChg>
        <pc:graphicFrameChg chg="add mod modGraphic">
          <ac:chgData name="Vinish S" userId="a68afebe86b6ddf7" providerId="LiveId" clId="{C5CCD63E-A6A5-4848-9472-CC083DB0BC58}" dt="2025-04-17T04:46:33.810" v="484" actId="1076"/>
          <ac:graphicFrameMkLst>
            <pc:docMk/>
            <pc:sldMk cId="15551591" sldId="309"/>
            <ac:graphicFrameMk id="8" creationId="{9E00489C-303A-D4D2-E5BE-8F8C520E374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4/17/2025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5E43-55CF-7BB9-68D2-DC728A4A4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03061B-9349-0C7C-8BD0-EF39AFB25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381" y="2486024"/>
            <a:ext cx="4762119" cy="132397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DDAFE-159D-E62E-8A89-552954790E38}"/>
              </a:ext>
            </a:extLst>
          </p:cNvPr>
          <p:cNvSpPr txBox="1"/>
          <p:nvPr/>
        </p:nvSpPr>
        <p:spPr>
          <a:xfrm>
            <a:off x="1524380" y="3671500"/>
            <a:ext cx="4571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0" eaLnBrk="1" latinLnBrk="0" hangingPunct="1"/>
            <a:r>
              <a:rPr lang="en-US" sz="1400" kern="1200" dirty="0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16-04-25</a:t>
            </a:r>
            <a:endParaRPr lang="en-US" sz="1400" dirty="0">
              <a:solidFill>
                <a:schemeClr val="accent3">
                  <a:lumMod val="25000"/>
                </a:schemeClr>
              </a:soli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503926-6529-C30B-87B7-349B9BD59883}"/>
              </a:ext>
            </a:extLst>
          </p:cNvPr>
          <p:cNvSpPr txBox="1"/>
          <p:nvPr/>
        </p:nvSpPr>
        <p:spPr>
          <a:xfrm>
            <a:off x="423290" y="6081325"/>
            <a:ext cx="2202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/>
            <a:r>
              <a:rPr lang="en-US" sz="1200" kern="1200" dirty="0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Presented by </a:t>
            </a:r>
            <a:r>
              <a:rPr lang="en-US" sz="1200" kern="1200" dirty="0" err="1">
                <a:solidFill>
                  <a:schemeClr val="accent3">
                    <a:lumMod val="25000"/>
                  </a:schemeClr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S.Vinish</a:t>
            </a:r>
            <a:endParaRPr lang="en-US" sz="1200" dirty="0">
              <a:solidFill>
                <a:schemeClr val="accent3">
                  <a:lumMod val="2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382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1169-31FF-042A-B05B-3300464C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B18C-C14D-A8AD-CBA5-DFD29B3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4" y="597817"/>
            <a:ext cx="11016488" cy="965200"/>
          </a:xfrm>
        </p:spPr>
        <p:txBody>
          <a:bodyPr>
            <a:normAutofit fontScale="90000"/>
          </a:bodyPr>
          <a:lstStyle/>
          <a:p>
            <a:r>
              <a:rPr lang="en-US" dirty="0"/>
              <a:t>🖥️ </a:t>
            </a:r>
            <a:r>
              <a:rPr lang="en-US" b="1" dirty="0"/>
              <a:t>Difference: Local vs. Remote Print Server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45A4B-7DF4-6541-E523-AFFCF10C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B2D360-966A-BF39-4A80-B55AD451D68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89086240"/>
              </p:ext>
            </p:extLst>
          </p:nvPr>
        </p:nvGraphicFramePr>
        <p:xfrm>
          <a:off x="2101847" y="1953012"/>
          <a:ext cx="7988301" cy="22656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62767">
                  <a:extLst>
                    <a:ext uri="{9D8B030D-6E8A-4147-A177-3AD203B41FA5}">
                      <a16:colId xmlns:a16="http://schemas.microsoft.com/office/drawing/2014/main" val="1819403920"/>
                    </a:ext>
                  </a:extLst>
                </a:gridCol>
                <a:gridCol w="2662767">
                  <a:extLst>
                    <a:ext uri="{9D8B030D-6E8A-4147-A177-3AD203B41FA5}">
                      <a16:colId xmlns:a16="http://schemas.microsoft.com/office/drawing/2014/main" val="467692571"/>
                    </a:ext>
                  </a:extLst>
                </a:gridCol>
                <a:gridCol w="2662767">
                  <a:extLst>
                    <a:ext uri="{9D8B030D-6E8A-4147-A177-3AD203B41FA5}">
                      <a16:colId xmlns:a16="http://schemas.microsoft.com/office/drawing/2014/main" val="1844296031"/>
                    </a:ext>
                  </a:extLst>
                </a:gridCol>
              </a:tblGrid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Local Server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Remote Print Server</a:t>
                      </a: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2431396753"/>
                  </a:ext>
                </a:extLst>
              </a:tr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Location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On SAP server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Separate host</a:t>
                      </a: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175804519"/>
                  </a:ext>
                </a:extLst>
              </a:tr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Method in SAP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Access Method L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S, C, or U</a:t>
                      </a: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2435798538"/>
                  </a:ext>
                </a:extLst>
              </a:tr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Usage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Testing/dev systems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Enterprise environment</a:t>
                      </a: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2202507757"/>
                  </a:ext>
                </a:extLst>
              </a:tr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Dependency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Tied to SAP server</a:t>
                      </a: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Works independently</a:t>
                      </a: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3199127399"/>
                  </a:ext>
                </a:extLst>
              </a:tr>
              <a:tr h="23025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Maintainance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Tightly coupled with SAP server maintenance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7564" marR="57564" marT="28782" marB="2878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Independent maintenance possible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7564" marR="57564" marT="28782" marB="28782" anchor="ctr"/>
                </a:tc>
                <a:extLst>
                  <a:ext uri="{0D108BD9-81ED-4DB2-BD59-A6C34878D82A}">
                    <a16:rowId xmlns:a16="http://schemas.microsoft.com/office/drawing/2014/main" val="61448973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0D8AE2-98FE-E86C-5396-078D541584C3}"/>
              </a:ext>
            </a:extLst>
          </p:cNvPr>
          <p:cNvSpPr txBox="1"/>
          <p:nvPr/>
        </p:nvSpPr>
        <p:spPr>
          <a:xfrm>
            <a:off x="2733603" y="4608631"/>
            <a:ext cx="6724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In SAP, local printing often uses Access Method L, while remote print server uses S (Spooler access method).</a:t>
            </a:r>
          </a:p>
        </p:txBody>
      </p:sp>
    </p:spTree>
    <p:extLst>
      <p:ext uri="{BB962C8B-B14F-4D97-AF65-F5344CB8AC3E}">
        <p14:creationId xmlns:p14="http://schemas.microsoft.com/office/powerpoint/2010/main" val="1257802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8B3C-359E-53C1-12E4-AEA04E98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2" y="706754"/>
            <a:ext cx="10277856" cy="720090"/>
          </a:xfrm>
        </p:spPr>
        <p:txBody>
          <a:bodyPr/>
          <a:lstStyle/>
          <a:p>
            <a:r>
              <a:rPr lang="en-US" dirty="0"/>
              <a:t>🧾</a:t>
            </a:r>
            <a:r>
              <a:rPr lang="en-US" b="1" dirty="0"/>
              <a:t>SAP Print Methods (Access Methods)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E1D5E7-1568-13D1-FD5D-921C62008B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725254"/>
              </p:ext>
            </p:extLst>
          </p:nvPr>
        </p:nvGraphicFramePr>
        <p:xfrm>
          <a:off x="3536950" y="2058532"/>
          <a:ext cx="5997576" cy="3512736"/>
        </p:xfrm>
        <a:graphic>
          <a:graphicData uri="http://schemas.openxmlformats.org/drawingml/2006/table">
            <a:tbl>
              <a:tblPr/>
              <a:tblGrid>
                <a:gridCol w="1584958">
                  <a:extLst>
                    <a:ext uri="{9D8B030D-6E8A-4147-A177-3AD203B41FA5}">
                      <a16:colId xmlns:a16="http://schemas.microsoft.com/office/drawing/2014/main" val="2444014377"/>
                    </a:ext>
                  </a:extLst>
                </a:gridCol>
                <a:gridCol w="4412618">
                  <a:extLst>
                    <a:ext uri="{9D8B030D-6E8A-4147-A177-3AD203B41FA5}">
                      <a16:colId xmlns:a16="http://schemas.microsoft.com/office/drawing/2014/main" val="4002505498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Access Method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60599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Local printing from app server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910215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Frontend printing via SAP GUI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964503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Network printer via spool server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859658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U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UNIX command line (e.g., </a:t>
                      </a:r>
                      <a:r>
                        <a:rPr lang="en-US" sz="1800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lp</a:t>
                      </a:r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611081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F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Frontend printing with full GUI control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166686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G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Output via external print management systems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884128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</a:t>
                      </a:r>
                      <a:endParaRPr lang="en-US" sz="180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External program printing</a:t>
                      </a: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717222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Email/fax output via </a:t>
                      </a:r>
                      <a:r>
                        <a:rPr lang="en-US" sz="1800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SAPconnect</a:t>
                      </a:r>
                      <a:endParaRPr lang="en-US" sz="1800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marL="55024" marR="55024" marT="27512" marB="2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0319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C3C4-6B47-E47B-5F3E-E834D950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7DC6-FFB5-CF33-98F0-C77B0E75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043940"/>
          </a:xfrm>
        </p:spPr>
        <p:txBody>
          <a:bodyPr/>
          <a:lstStyle/>
          <a:p>
            <a:r>
              <a:rPr lang="en-US" dirty="0"/>
              <a:t>🔧 </a:t>
            </a:r>
            <a:r>
              <a:rPr lang="en-US" b="1" dirty="0"/>
              <a:t>Printer Parameters in SAP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C626-79B2-D967-FB69-F2B5DAE9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00489C-303A-D4D2-E5BE-8F8C520E3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694108"/>
              </p:ext>
            </p:extLst>
          </p:nvPr>
        </p:nvGraphicFramePr>
        <p:xfrm>
          <a:off x="2124074" y="1772444"/>
          <a:ext cx="7591426" cy="3657600"/>
        </p:xfrm>
        <a:graphic>
          <a:graphicData uri="http://schemas.openxmlformats.org/drawingml/2006/table">
            <a:tbl>
              <a:tblPr/>
              <a:tblGrid>
                <a:gridCol w="2838451">
                  <a:extLst>
                    <a:ext uri="{9D8B030D-6E8A-4147-A177-3AD203B41FA5}">
                      <a16:colId xmlns:a16="http://schemas.microsoft.com/office/drawing/2014/main" val="561205338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854224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990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Output 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Logical name in SAP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31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Device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Format/language (SAPWIN, POST2, HPLJ4)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391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Access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How data is sent (C, L, 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21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Host Printer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Printer's OS-level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129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Spool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Server responsible for printing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80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Destination Host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IP or hostname of the printer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54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Copies/Duplex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Print behavior (copies, double-sided)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488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Character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Encoding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943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Location &amp; Message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Metadata to identify physical printer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42928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484CD6B0-561A-4DA0-1882-56179C90047F}"/>
              </a:ext>
            </a:extLst>
          </p:cNvPr>
          <p:cNvSpPr txBox="1">
            <a:spLocks/>
          </p:cNvSpPr>
          <p:nvPr/>
        </p:nvSpPr>
        <p:spPr>
          <a:xfrm>
            <a:off x="1231392" y="518160"/>
            <a:ext cx="10277856" cy="104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accent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🔧 Printer Parameters in SAP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25D0-6B2F-791D-7145-B283CC3F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960" y="365760"/>
            <a:ext cx="11016488" cy="965200"/>
          </a:xfrm>
        </p:spPr>
        <p:txBody>
          <a:bodyPr/>
          <a:lstStyle/>
          <a:p>
            <a:r>
              <a:rPr lang="en-US" dirty="0"/>
              <a:t>🌐</a:t>
            </a:r>
            <a:r>
              <a:rPr lang="en-US" b="1" dirty="0"/>
              <a:t>What is TemSe &amp; Main Purpose in SAP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DBD3-720A-C413-F516-E414A786A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6180" y="1889760"/>
            <a:ext cx="9782048" cy="3913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✅ Definition: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TemSe (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Temporary Sequential Object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Used to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temporarily hold spool requests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(print jobs), background job logs, and data extracts. It is stored either: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In the 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database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 (TemSe database tables, e.g., TST03)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Or in the </a:t>
            </a:r>
            <a:r>
              <a:rPr lang="en-US" sz="1800" b="1" dirty="0">
                <a:solidFill>
                  <a:schemeClr val="accent2">
                    <a:lumMod val="25000"/>
                  </a:schemeClr>
                </a:solidFill>
              </a:rPr>
              <a:t>file system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 (configured via parameter 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</a:rPr>
              <a:t>rsdb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/</a:t>
            </a:r>
            <a:r>
              <a:rPr lang="en-US" sz="1800" dirty="0" err="1">
                <a:solidFill>
                  <a:schemeClr val="accent2">
                    <a:lumMod val="25000"/>
                  </a:schemeClr>
                </a:solidFill>
              </a:rPr>
              <a:t>objstore</a:t>
            </a:r>
            <a:r>
              <a:rPr lang="en-US" sz="1800" dirty="0">
                <a:solidFill>
                  <a:schemeClr val="accent2">
                    <a:lumMod val="25000"/>
                  </a:schemeClr>
                </a:solidFill>
              </a:rPr>
              <a:t>/…)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It acts as a buffer before output is sent to printers or other devices.</a:t>
            </a:r>
          </a:p>
          <a:p>
            <a:pPr>
              <a:buNone/>
            </a:pPr>
            <a:r>
              <a:rPr lang="en-US" b="1" dirty="0"/>
              <a:t>🎯 Purpose:</a:t>
            </a:r>
          </a:p>
          <a:p>
            <a:pPr lvl="1"/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Acts as a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buffer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before sending data to printers, archives, or downloads</a:t>
            </a:r>
          </a:p>
          <a:p>
            <a:pPr lvl="1"/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Supports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background job outputs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(via SM37)</a:t>
            </a:r>
          </a:p>
          <a:p>
            <a:pPr lvl="1"/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Ensures </a:t>
            </a:r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data isn't lost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before final output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E9DB-A133-FF09-E511-C2D348D5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44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C145-C164-F7C6-68D8-E9DDA799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</a:t>
            </a:r>
            <a:r>
              <a:rPr lang="en-US" b="1" dirty="0"/>
              <a:t>Parameters in TemSe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B81B5-9909-D9DF-03E6-9B0659855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5226E9-D926-9C8B-3EBA-60E744BD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658453"/>
              </p:ext>
            </p:extLst>
          </p:nvPr>
        </p:nvGraphicFramePr>
        <p:xfrm>
          <a:off x="2529840" y="2578894"/>
          <a:ext cx="8600440" cy="2103120"/>
        </p:xfrm>
        <a:graphic>
          <a:graphicData uri="http://schemas.openxmlformats.org/drawingml/2006/table">
            <a:tbl>
              <a:tblPr/>
              <a:tblGrid>
                <a:gridCol w="3118485">
                  <a:extLst>
                    <a:ext uri="{9D8B030D-6E8A-4147-A177-3AD203B41FA5}">
                      <a16:colId xmlns:a16="http://schemas.microsoft.com/office/drawing/2014/main" val="659757027"/>
                    </a:ext>
                  </a:extLst>
                </a:gridCol>
                <a:gridCol w="5481955">
                  <a:extLst>
                    <a:ext uri="{9D8B030D-6E8A-4147-A177-3AD203B41FA5}">
                      <a16:colId xmlns:a16="http://schemas.microsoft.com/office/drawing/2014/main" val="407713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Parameter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rspo/store_location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Location of TemSe (</a:t>
                      </a:r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db</a:t>
                      </a:r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 for database, g for file system)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38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rspo</a:t>
                      </a:r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temse_dir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Directory path for file system 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624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rspo</a:t>
                      </a:r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expire_days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How many days spool requests are retained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38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rspo</a:t>
                      </a:r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/</a:t>
                      </a:r>
                      <a:r>
                        <a:rPr lang="en-US" dirty="0" err="1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cleanup_job_interval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Interval for cleanup jobs to remove expired TemSe 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305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94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84E9F-F41B-083A-8AEB-35AA8827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249680"/>
          </a:xfrm>
        </p:spPr>
        <p:txBody>
          <a:bodyPr/>
          <a:lstStyle/>
          <a:p>
            <a:r>
              <a:rPr lang="en-US" dirty="0"/>
              <a:t>📂</a:t>
            </a:r>
            <a:r>
              <a:rPr lang="en-US" b="1" dirty="0"/>
              <a:t>What is Stored in TemSe?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83225-BEEB-551A-2A13-D4BA4BB5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412" y="2136648"/>
            <a:ext cx="6370828" cy="357530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/>
              <a:t>TemSe contains: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Spool requests (SP01)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Job logs (SM37)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</a:rPr>
              <a:t>SAPscript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or </a:t>
            </a: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</a:rPr>
              <a:t>SmartForm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output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Background job reports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TemSe objects used for print preview, archiving, or reprinting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Data from ABAP reports (if output is spooled)</a:t>
            </a:r>
          </a:p>
          <a:p>
            <a:pPr marL="1028700" lvl="1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Output from background jobs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54DB4-CC7C-5D6F-341F-134443A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6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4169-CD44-B671-7654-34E847671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44" y="683260"/>
            <a:ext cx="11252200" cy="791464"/>
          </a:xfrm>
        </p:spPr>
        <p:txBody>
          <a:bodyPr>
            <a:normAutofit/>
          </a:bodyPr>
          <a:lstStyle/>
          <a:p>
            <a:r>
              <a:rPr lang="en-US" sz="4000" dirty="0"/>
              <a:t>🖨️</a:t>
            </a:r>
            <a:r>
              <a:rPr lang="en-US" sz="4000" b="1" dirty="0"/>
              <a:t>What is a Printer &amp; Types of Printing (General)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D005-4CB8-467C-834E-E4825660B0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024128" y="1801368"/>
            <a:ext cx="10294112" cy="45415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b="1" dirty="0"/>
              <a:t>Printer</a:t>
            </a:r>
            <a:r>
              <a:rPr lang="en-US" dirty="0"/>
              <a:t> is a device that </a:t>
            </a:r>
            <a:r>
              <a:rPr lang="en-US" b="1" dirty="0"/>
              <a:t>converts digital data into physical output</a:t>
            </a:r>
            <a:r>
              <a:rPr lang="en-US" dirty="0"/>
              <a:t> (paper, labels,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FED30-3DF2-3AFD-DB1C-63A1208A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61A5D-DA4D-A0E5-37E4-929283A10EF8}"/>
              </a:ext>
            </a:extLst>
          </p:cNvPr>
          <p:cNvSpPr txBox="1"/>
          <p:nvPr/>
        </p:nvSpPr>
        <p:spPr>
          <a:xfrm>
            <a:off x="883920" y="2330675"/>
            <a:ext cx="620776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By Connection: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Local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Direct USB/printer 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Network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Shared over LAN/Wi-Fi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Cloud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Internet-based (e.g., Google Cloud Print)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Direct IP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Printer with dedicated 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Print Server-based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Centralized control (e.g., Windows Print Server)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959F2-EFFC-AAE7-18DE-ABC6A8F7C2BB}"/>
              </a:ext>
            </a:extLst>
          </p:cNvPr>
          <p:cNvSpPr txBox="1"/>
          <p:nvPr/>
        </p:nvSpPr>
        <p:spPr>
          <a:xfrm>
            <a:off x="6978152" y="2632775"/>
            <a:ext cx="4795520" cy="19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By Technology: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Laser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Toner-based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Inkjet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Liquid 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Dot Matrix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Impact-based, industrial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Thermal Printing</a:t>
            </a: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 – Used for receipts/labels</a:t>
            </a:r>
          </a:p>
        </p:txBody>
      </p:sp>
    </p:spTree>
    <p:extLst>
      <p:ext uri="{BB962C8B-B14F-4D97-AF65-F5344CB8AC3E}">
        <p14:creationId xmlns:p14="http://schemas.microsoft.com/office/powerpoint/2010/main" val="2029620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177E-8CCB-9073-4889-D3A84927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32" y="830072"/>
            <a:ext cx="10564368" cy="978408"/>
          </a:xfrm>
        </p:spPr>
        <p:txBody>
          <a:bodyPr>
            <a:normAutofit/>
          </a:bodyPr>
          <a:lstStyle/>
          <a:p>
            <a:r>
              <a:rPr lang="en-US" dirty="0"/>
              <a:t>🧠 </a:t>
            </a:r>
            <a:r>
              <a:rPr lang="en-US" b="1" dirty="0"/>
              <a:t>Drivers in Printer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DCB0-F99B-56A1-4DF9-24FE4B62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923" y="2096009"/>
            <a:ext cx="7297801" cy="295351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cap="none" dirty="0"/>
              <a:t> </a:t>
            </a:r>
            <a:r>
              <a:rPr lang="en-US" b="1" cap="none" dirty="0"/>
              <a:t>Printer driver: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2">
                    <a:lumMod val="25000"/>
                  </a:schemeClr>
                </a:solidFill>
              </a:rPr>
              <a:t>Software that translates print data from OS/SAP/app into a format the printer understands.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2">
                    <a:lumMod val="25000"/>
                  </a:schemeClr>
                </a:solidFill>
              </a:rPr>
              <a:t>Acts as a translator between your system and printer hardware</a:t>
            </a:r>
          </a:p>
          <a:p>
            <a:pPr marL="1028700" lvl="1" indent="-342900">
              <a:buFont typeface="Wingdings" panose="05000000000000000000" pitchFamily="2" charset="2"/>
              <a:buChar char="§"/>
            </a:pPr>
            <a:r>
              <a:rPr lang="en-US" cap="none" dirty="0">
                <a:solidFill>
                  <a:schemeClr val="accent2">
                    <a:lumMod val="25000"/>
                  </a:schemeClr>
                </a:solidFill>
              </a:rPr>
              <a:t>In SAP, this is represented by device types (</a:t>
            </a:r>
            <a:r>
              <a:rPr lang="en-US" cap="none" dirty="0" err="1">
                <a:solidFill>
                  <a:schemeClr val="accent2">
                    <a:lumMod val="25000"/>
                  </a:schemeClr>
                </a:solidFill>
              </a:rPr>
              <a:t>e.G.</a:t>
            </a:r>
            <a:r>
              <a:rPr lang="en-US" cap="none" dirty="0">
                <a:solidFill>
                  <a:schemeClr val="accent2">
                    <a:lumMod val="25000"/>
                  </a:schemeClr>
                </a:solidFill>
              </a:rPr>
              <a:t>, Sapwin, post2)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0F49-BDAC-4829-D482-E5749AC7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0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BDFE-A1EC-CAB4-32D0-F94B3880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65760"/>
            <a:ext cx="11236960" cy="1280160"/>
          </a:xfrm>
        </p:spPr>
        <p:txBody>
          <a:bodyPr>
            <a:normAutofit/>
          </a:bodyPr>
          <a:lstStyle/>
          <a:p>
            <a:r>
              <a:rPr lang="en-US" sz="4000" dirty="0"/>
              <a:t>🧩Do Printers Come with Drivers Pre-installed?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64DBE47-F7C5-2040-2F8A-457B6F370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360213"/>
              </p:ext>
            </p:extLst>
          </p:nvPr>
        </p:nvGraphicFramePr>
        <p:xfrm>
          <a:off x="2682378" y="2360364"/>
          <a:ext cx="7355702" cy="17440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82370">
                  <a:extLst>
                    <a:ext uri="{9D8B030D-6E8A-4147-A177-3AD203B41FA5}">
                      <a16:colId xmlns:a16="http://schemas.microsoft.com/office/drawing/2014/main" val="2158008215"/>
                    </a:ext>
                  </a:extLst>
                </a:gridCol>
                <a:gridCol w="4273332">
                  <a:extLst>
                    <a:ext uri="{9D8B030D-6E8A-4147-A177-3AD203B41FA5}">
                      <a16:colId xmlns:a16="http://schemas.microsoft.com/office/drawing/2014/main" val="2654828900"/>
                    </a:ext>
                  </a:extLst>
                </a:gridCol>
              </a:tblGrid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Printer Type</a:t>
                      </a:r>
                    </a:p>
                  </a:txBody>
                  <a:tcPr marL="55024" marR="55024" marT="27512" marB="275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Driver Included?</a:t>
                      </a:r>
                    </a:p>
                  </a:txBody>
                  <a:tcPr marL="55024" marR="55024" marT="27512" marB="27512" anchor="ctr"/>
                </a:tc>
                <a:extLst>
                  <a:ext uri="{0D108BD9-81ED-4DB2-BD59-A6C34878D82A}">
                    <a16:rowId xmlns:a16="http://schemas.microsoft.com/office/drawing/2014/main" val="1288727619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Basic USB printer</a:t>
                      </a:r>
                    </a:p>
                  </a:txBody>
                  <a:tcPr marL="55024" marR="55024" marT="27512" marB="275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Often included in OS</a:t>
                      </a:r>
                    </a:p>
                  </a:txBody>
                  <a:tcPr marL="55024" marR="55024" marT="27512" marB="27512" anchor="ctr"/>
                </a:tc>
                <a:extLst>
                  <a:ext uri="{0D108BD9-81ED-4DB2-BD59-A6C34878D82A}">
                    <a16:rowId xmlns:a16="http://schemas.microsoft.com/office/drawing/2014/main" val="4257173144"/>
                  </a:ext>
                </a:extLst>
              </a:tr>
              <a:tr h="220097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Advanced office printer</a:t>
                      </a:r>
                    </a:p>
                  </a:txBody>
                  <a:tcPr marL="55024" marR="55024" marT="27512" marB="275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May need vendor installation</a:t>
                      </a:r>
                    </a:p>
                  </a:txBody>
                  <a:tcPr marL="55024" marR="55024" marT="27512" marB="27512" anchor="ctr"/>
                </a:tc>
                <a:extLst>
                  <a:ext uri="{0D108BD9-81ED-4DB2-BD59-A6C34878D82A}">
                    <a16:rowId xmlns:a16="http://schemas.microsoft.com/office/drawing/2014/main" val="3094996306"/>
                  </a:ext>
                </a:extLst>
              </a:tr>
              <a:tr h="38516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SAP network printer</a:t>
                      </a:r>
                    </a:p>
                  </a:txBody>
                  <a:tcPr marL="55024" marR="55024" marT="27512" marB="275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Needs SAP-compatible </a:t>
                      </a:r>
                      <a:r>
                        <a:rPr lang="en-US" sz="2000" b="1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Device Type</a:t>
                      </a:r>
                      <a:r>
                        <a:rPr lang="en-US" sz="2000" dirty="0">
                          <a:solidFill>
                            <a:schemeClr val="accent2">
                              <a:lumMod val="25000"/>
                            </a:schemeClr>
                          </a:solidFill>
                        </a:rPr>
                        <a:t> manually assigned</a:t>
                      </a:r>
                    </a:p>
                  </a:txBody>
                  <a:tcPr marL="55024" marR="55024" marT="27512" marB="27512" anchor="ctr"/>
                </a:tc>
                <a:extLst>
                  <a:ext uri="{0D108BD9-81ED-4DB2-BD59-A6C34878D82A}">
                    <a16:rowId xmlns:a16="http://schemas.microsoft.com/office/drawing/2014/main" val="25374299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FF0B2-86D6-7C77-D5AA-28A3AEDE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03DABE-5DD7-2C75-673A-A072D2FD7EA5}"/>
              </a:ext>
            </a:extLst>
          </p:cNvPr>
          <p:cNvSpPr txBox="1"/>
          <p:nvPr/>
        </p:nvSpPr>
        <p:spPr>
          <a:xfrm>
            <a:off x="3035300" y="4495738"/>
            <a:ext cx="612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Windows: May auto-install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SAP: You must configure via SPAD</a:t>
            </a:r>
          </a:p>
        </p:txBody>
      </p:sp>
    </p:spTree>
    <p:extLst>
      <p:ext uri="{BB962C8B-B14F-4D97-AF65-F5344CB8AC3E}">
        <p14:creationId xmlns:p14="http://schemas.microsoft.com/office/powerpoint/2010/main" val="344525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B184-B545-2F8E-2C54-77FC78EB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361440"/>
          </a:xfrm>
        </p:spPr>
        <p:txBody>
          <a:bodyPr/>
          <a:lstStyle/>
          <a:p>
            <a:r>
              <a:rPr lang="en-US" dirty="0"/>
              <a:t>🔍</a:t>
            </a:r>
            <a:r>
              <a:rPr lang="en-US" b="1" dirty="0"/>
              <a:t>Where to Find Printer Drivers?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A433-2CC2-5B05-9558-00B828F35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139" y="2137918"/>
            <a:ext cx="8606536" cy="3062732"/>
          </a:xfrm>
        </p:spPr>
        <p:txBody>
          <a:bodyPr>
            <a:noAutofit/>
          </a:bodyPr>
          <a:lstStyle/>
          <a:p>
            <a:r>
              <a:rPr lang="en-US" b="1" dirty="0"/>
              <a:t>🧭 Locations:</a:t>
            </a:r>
          </a:p>
          <a:p>
            <a:pPr lvl="1"/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Windows: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Control Panel → Devices and Printers → Properties → Drivers</a:t>
            </a:r>
          </a:p>
          <a:p>
            <a:pPr lvl="1"/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Linux (CUPS):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/</a:t>
            </a: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</a:rPr>
              <a:t>etc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/cups/</a:t>
            </a:r>
            <a:r>
              <a:rPr lang="en-US" sz="2000" dirty="0" err="1">
                <a:solidFill>
                  <a:schemeClr val="accent2">
                    <a:lumMod val="25000"/>
                  </a:schemeClr>
                </a:solidFill>
              </a:rPr>
              <a:t>ppd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/</a:t>
            </a:r>
          </a:p>
          <a:p>
            <a:pPr lvl="1"/>
            <a:r>
              <a:rPr lang="en-US" sz="2000" b="1" dirty="0">
                <a:solidFill>
                  <a:schemeClr val="accent2">
                    <a:lumMod val="25000"/>
                  </a:schemeClr>
                </a:solidFill>
              </a:rPr>
              <a:t>SAP: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SPAD &gt; Device Types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Printer drivers are typically installed on: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The host operating system (Windows: Device Manager → Printers).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Printer manufacturer’s website for download.</a:t>
            </a:r>
          </a:p>
          <a:p>
            <a:pPr marL="10287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Some enterprise printers have drivers preloaded in firmware (minimal functionality).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65BF-FE0E-3BF6-A513-04C74F1A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871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7A2D4-3793-43C7-83B8-B0422E8A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16" y="421820"/>
            <a:ext cx="10615168" cy="1272211"/>
          </a:xfrm>
        </p:spPr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How to Know What Driver Is Needed?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465FE-B21B-6E13-E056-F543D863FC3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496312" y="2259584"/>
            <a:ext cx="6693408" cy="32735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Identify printer model → e.g., HP LaserJet 400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Visit vendor website → e.g., hp.com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Select OS version → Windows/Linux/macOS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Download correct driver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For SAP: Match printer language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  → PCL5/6 → Use HPLJ4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  → PostScript → Use POST2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  → Windows-based printing → Use SAPWIN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0D98A-D051-E805-D001-9C40A856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89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206</TotalTime>
  <Words>837</Words>
  <Application>Microsoft Office PowerPoint</Application>
  <PresentationFormat>Widescreen</PresentationFormat>
  <Paragraphs>154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Corbel</vt:lpstr>
      <vt:lpstr>Wingdings</vt:lpstr>
      <vt:lpstr>Custom</vt:lpstr>
      <vt:lpstr>Assignment</vt:lpstr>
      <vt:lpstr>🌐What is TemSe &amp; Main Purpose in SAP</vt:lpstr>
      <vt:lpstr>⚙️ Parameters in TemSe</vt:lpstr>
      <vt:lpstr>📂What is Stored in TemSe?</vt:lpstr>
      <vt:lpstr>🖨️What is a Printer &amp; Types of Printing (General)</vt:lpstr>
      <vt:lpstr>🧠 Drivers in Printer Systems</vt:lpstr>
      <vt:lpstr>🧩Do Printers Come with Drivers Pre-installed?</vt:lpstr>
      <vt:lpstr>🔍Where to Find Printer Drivers?</vt:lpstr>
      <vt:lpstr>📌 How to Know What Driver Is Needed?</vt:lpstr>
      <vt:lpstr>🖥️ Difference: Local vs. Remote Print Server</vt:lpstr>
      <vt:lpstr>🧾SAP Print Methods (Access Methods)</vt:lpstr>
      <vt:lpstr>🔧 Printer Parameters in SAP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121</cp:revision>
  <dcterms:created xsi:type="dcterms:W3CDTF">2025-04-09T04:48:27Z</dcterms:created>
  <dcterms:modified xsi:type="dcterms:W3CDTF">2025-04-17T04:47:42Z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