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80" r:id="rId5"/>
    <p:sldId id="281" r:id="rId6"/>
    <p:sldId id="283" r:id="rId7"/>
    <p:sldId id="262" r:id="rId8"/>
    <p:sldId id="282" r:id="rId9"/>
    <p:sldId id="279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3"/>
    <a:srgbClr val="86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ACC364B3-FA62-4D97-9819-19395234FB81}"/>
    <pc:docChg chg="undo redo custSel addSld delSld modSld sldOrd">
      <pc:chgData name="Vinish S" userId="a68afebe86b6ddf7" providerId="LiveId" clId="{ACC364B3-FA62-4D97-9819-19395234FB81}" dt="2025-04-21T04:40:06.084" v="644" actId="20577"/>
      <pc:docMkLst>
        <pc:docMk/>
      </pc:docMkLst>
      <pc:sldChg chg="addSp delSp modSp mod modTransition">
        <pc:chgData name="Vinish S" userId="a68afebe86b6ddf7" providerId="LiveId" clId="{ACC364B3-FA62-4D97-9819-19395234FB81}" dt="2025-04-21T04:38:34.800" v="606"/>
        <pc:sldMkLst>
          <pc:docMk/>
          <pc:sldMk cId="0" sldId="256"/>
        </pc:sldMkLst>
        <pc:spChg chg="add mod">
          <ac:chgData name="Vinish S" userId="a68afebe86b6ddf7" providerId="LiveId" clId="{ACC364B3-FA62-4D97-9819-19395234FB81}" dt="2025-04-18T04:09:33.359" v="47" actId="20577"/>
          <ac:spMkLst>
            <pc:docMk/>
            <pc:sldMk cId="0" sldId="256"/>
            <ac:spMk id="2" creationId="{F44C85CB-A6C1-FE36-2F05-F482D7560185}"/>
          </ac:spMkLst>
        </pc:spChg>
        <pc:spChg chg="mod">
          <ac:chgData name="Vinish S" userId="a68afebe86b6ddf7" providerId="LiveId" clId="{ACC364B3-FA62-4D97-9819-19395234FB81}" dt="2025-04-18T04:09:04.538" v="9" actId="20577"/>
          <ac:spMkLst>
            <pc:docMk/>
            <pc:sldMk cId="0" sldId="256"/>
            <ac:spMk id="3075" creationId="{00000000-0000-0000-0000-000000000000}"/>
          </ac:spMkLst>
        </pc:spChg>
        <pc:spChg chg="mod">
          <ac:chgData name="Vinish S" userId="a68afebe86b6ddf7" providerId="LiveId" clId="{ACC364B3-FA62-4D97-9819-19395234FB81}" dt="2025-04-18T04:09:14.059" v="20" actId="1076"/>
          <ac:spMkLst>
            <pc:docMk/>
            <pc:sldMk cId="0" sldId="256"/>
            <ac:spMk id="3077" creationId="{00000000-0000-0000-0000-000000000000}"/>
          </ac:spMkLst>
        </pc:spChg>
        <pc:picChg chg="add del">
          <ac:chgData name="Vinish S" userId="a68afebe86b6ddf7" providerId="LiveId" clId="{ACC364B3-FA62-4D97-9819-19395234FB81}" dt="2025-04-18T04:09:37.039" v="49" actId="478"/>
          <ac:picMkLst>
            <pc:docMk/>
            <pc:sldMk cId="0" sldId="256"/>
            <ac:picMk id="3074" creationId="{00000000-0000-0000-0000-000000000000}"/>
          </ac:picMkLst>
        </pc:picChg>
      </pc:sldChg>
      <pc:sldChg chg="addSp delSp modSp mod modTransition">
        <pc:chgData name="Vinish S" userId="a68afebe86b6ddf7" providerId="LiveId" clId="{ACC364B3-FA62-4D97-9819-19395234FB81}" dt="2025-04-21T04:38:34.800" v="606"/>
        <pc:sldMkLst>
          <pc:docMk/>
          <pc:sldMk cId="0" sldId="257"/>
        </pc:sldMkLst>
        <pc:spChg chg="mod">
          <ac:chgData name="Vinish S" userId="a68afebe86b6ddf7" providerId="LiveId" clId="{ACC364B3-FA62-4D97-9819-19395234FB81}" dt="2025-04-18T04:13:50.717" v="98"/>
          <ac:spMkLst>
            <pc:docMk/>
            <pc:sldMk cId="0" sldId="257"/>
            <ac:spMk id="3" creationId="{B7B8A191-6796-66F7-8930-667A70CF028E}"/>
          </ac:spMkLst>
        </pc:spChg>
        <pc:spChg chg="mod">
          <ac:chgData name="Vinish S" userId="a68afebe86b6ddf7" providerId="LiveId" clId="{ACC364B3-FA62-4D97-9819-19395234FB81}" dt="2025-04-18T04:13:50.717" v="98"/>
          <ac:spMkLst>
            <pc:docMk/>
            <pc:sldMk cId="0" sldId="257"/>
            <ac:spMk id="4" creationId="{7D13E1B0-5AE3-E857-9D72-31145D21EB80}"/>
          </ac:spMkLst>
        </pc:spChg>
        <pc:spChg chg="mod">
          <ac:chgData name="Vinish S" userId="a68afebe86b6ddf7" providerId="LiveId" clId="{ACC364B3-FA62-4D97-9819-19395234FB81}" dt="2025-04-18T04:13:56.555" v="102"/>
          <ac:spMkLst>
            <pc:docMk/>
            <pc:sldMk cId="0" sldId="257"/>
            <ac:spMk id="6" creationId="{447E8C8F-99D5-374B-FE59-5A9AED9FE24F}"/>
          </ac:spMkLst>
        </pc:spChg>
        <pc:spChg chg="mod">
          <ac:chgData name="Vinish S" userId="a68afebe86b6ddf7" providerId="LiveId" clId="{ACC364B3-FA62-4D97-9819-19395234FB81}" dt="2025-04-18T04:13:56.555" v="102"/>
          <ac:spMkLst>
            <pc:docMk/>
            <pc:sldMk cId="0" sldId="257"/>
            <ac:spMk id="7" creationId="{DA397C22-B34F-B25A-0B29-10E12C4DC418}"/>
          </ac:spMkLst>
        </pc:spChg>
        <pc:spChg chg="mod">
          <ac:chgData name="Vinish S" userId="a68afebe86b6ddf7" providerId="LiveId" clId="{ACC364B3-FA62-4D97-9819-19395234FB81}" dt="2025-04-18T04:31:50.091" v="302"/>
          <ac:spMkLst>
            <pc:docMk/>
            <pc:sldMk cId="0" sldId="257"/>
            <ac:spMk id="9" creationId="{E0E31508-69C3-99C3-4DC1-994C0FA66E85}"/>
          </ac:spMkLst>
        </pc:spChg>
        <pc:spChg chg="mod">
          <ac:chgData name="Vinish S" userId="a68afebe86b6ddf7" providerId="LiveId" clId="{ACC364B3-FA62-4D97-9819-19395234FB81}" dt="2025-04-18T04:31:50.091" v="302"/>
          <ac:spMkLst>
            <pc:docMk/>
            <pc:sldMk cId="0" sldId="257"/>
            <ac:spMk id="10" creationId="{2706DFC0-E288-5C59-494A-5BE4D9CA5CFE}"/>
          </ac:spMkLst>
        </pc:spChg>
        <pc:spChg chg="mod">
          <ac:chgData name="Vinish S" userId="a68afebe86b6ddf7" providerId="LiveId" clId="{ACC364B3-FA62-4D97-9819-19395234FB81}" dt="2025-04-18T04:11:45.893" v="69" actId="165"/>
          <ac:spMkLst>
            <pc:docMk/>
            <pc:sldMk cId="0" sldId="257"/>
            <ac:spMk id="33" creationId="{00000000-0000-0000-0000-000000000000}"/>
          </ac:spMkLst>
        </pc:spChg>
        <pc:spChg chg="mod">
          <ac:chgData name="Vinish S" userId="a68afebe86b6ddf7" providerId="LiveId" clId="{ACC364B3-FA62-4D97-9819-19395234FB81}" dt="2025-04-18T04:11:45.893" v="69" actId="165"/>
          <ac:spMkLst>
            <pc:docMk/>
            <pc:sldMk cId="0" sldId="257"/>
            <ac:spMk id="34" creationId="{00000000-0000-0000-0000-000000000000}"/>
          </ac:spMkLst>
        </pc:spChg>
        <pc:spChg chg="mod">
          <ac:chgData name="Vinish S" userId="a68afebe86b6ddf7" providerId="LiveId" clId="{ACC364B3-FA62-4D97-9819-19395234FB81}" dt="2025-04-18T04:31:57.228" v="303" actId="1076"/>
          <ac:spMkLst>
            <pc:docMk/>
            <pc:sldMk cId="0" sldId="257"/>
            <ac:spMk id="6146" creationId="{00000000-0000-0000-0000-000000000000}"/>
          </ac:spMkLst>
        </pc:spChg>
        <pc:spChg chg="mod topLvl">
          <ac:chgData name="Vinish S" userId="a68afebe86b6ddf7" providerId="LiveId" clId="{ACC364B3-FA62-4D97-9819-19395234FB81}" dt="2025-04-18T05:09:25.194" v="570" actId="20577"/>
          <ac:spMkLst>
            <pc:docMk/>
            <pc:sldMk cId="0" sldId="257"/>
            <ac:spMk id="6165" creationId="{00000000-0000-0000-0000-000000000000}"/>
          </ac:spMkLst>
        </pc:spChg>
        <pc:spChg chg="mod topLvl">
          <ac:chgData name="Vinish S" userId="a68afebe86b6ddf7" providerId="LiveId" clId="{ACC364B3-FA62-4D97-9819-19395234FB81}" dt="2025-04-18T04:17:18.793" v="143" actId="14100"/>
          <ac:spMkLst>
            <pc:docMk/>
            <pc:sldMk cId="0" sldId="257"/>
            <ac:spMk id="6173" creationId="{00000000-0000-0000-0000-000000000000}"/>
          </ac:spMkLst>
        </pc:spChg>
        <pc:spChg chg="mod topLvl">
          <ac:chgData name="Vinish S" userId="a68afebe86b6ddf7" providerId="LiveId" clId="{ACC364B3-FA62-4D97-9819-19395234FB81}" dt="2025-04-18T04:26:09.538" v="219"/>
          <ac:spMkLst>
            <pc:docMk/>
            <pc:sldMk cId="0" sldId="257"/>
            <ac:spMk id="6181" creationId="{00000000-0000-0000-0000-000000000000}"/>
          </ac:spMkLst>
        </pc:spChg>
        <pc:grpChg chg="add mod">
          <ac:chgData name="Vinish S" userId="a68afebe86b6ddf7" providerId="LiveId" clId="{ACC364B3-FA62-4D97-9819-19395234FB81}" dt="2025-04-18T04:14:05.988" v="106" actId="1076"/>
          <ac:grpSpMkLst>
            <pc:docMk/>
            <pc:sldMk cId="0" sldId="257"/>
            <ac:grpSpMk id="2" creationId="{8D60969A-4A5B-67E7-6BEB-72FBC655FB69}"/>
          </ac:grpSpMkLst>
        </pc:grpChg>
        <pc:grpChg chg="add mod">
          <ac:chgData name="Vinish S" userId="a68afebe86b6ddf7" providerId="LiveId" clId="{ACC364B3-FA62-4D97-9819-19395234FB81}" dt="2025-04-18T05:02:21.179" v="503" actId="1076"/>
          <ac:grpSpMkLst>
            <pc:docMk/>
            <pc:sldMk cId="0" sldId="257"/>
            <ac:grpSpMk id="5" creationId="{1B6E25D5-FD98-BBA0-221C-6525E36C9AF2}"/>
          </ac:grpSpMkLst>
        </pc:grpChg>
        <pc:grpChg chg="add mod">
          <ac:chgData name="Vinish S" userId="a68afebe86b6ddf7" providerId="LiveId" clId="{ACC364B3-FA62-4D97-9819-19395234FB81}" dt="2025-04-18T04:31:50.091" v="302"/>
          <ac:grpSpMkLst>
            <pc:docMk/>
            <pc:sldMk cId="0" sldId="257"/>
            <ac:grpSpMk id="8" creationId="{36A39DD1-E38C-7603-4AC8-722E3AEAB0B6}"/>
          </ac:grpSpMkLst>
        </pc:grpChg>
        <pc:grpChg chg="mod topLvl">
          <ac:chgData name="Vinish S" userId="a68afebe86b6ddf7" providerId="LiveId" clId="{ACC364B3-FA62-4D97-9819-19395234FB81}" dt="2025-04-18T05:02:14.040" v="502" actId="1076"/>
          <ac:grpSpMkLst>
            <pc:docMk/>
            <pc:sldMk cId="0" sldId="257"/>
            <ac:grpSpMk id="6180" creationId="{00000000-0000-0000-0000-000000000000}"/>
          </ac:grpSpMkLst>
        </pc:grpChg>
      </pc:sldChg>
      <pc:sldChg chg="del">
        <pc:chgData name="Vinish S" userId="a68afebe86b6ddf7" providerId="LiveId" clId="{ACC364B3-FA62-4D97-9819-19395234FB81}" dt="2025-04-18T04:30:25.207" v="288" actId="47"/>
        <pc:sldMkLst>
          <pc:docMk/>
          <pc:sldMk cId="0" sldId="258"/>
        </pc:sldMkLst>
      </pc:sldChg>
      <pc:sldChg chg="del">
        <pc:chgData name="Vinish S" userId="a68afebe86b6ddf7" providerId="LiveId" clId="{ACC364B3-FA62-4D97-9819-19395234FB81}" dt="2025-04-18T04:30:24.014" v="287" actId="47"/>
        <pc:sldMkLst>
          <pc:docMk/>
          <pc:sldMk cId="0" sldId="259"/>
        </pc:sldMkLst>
      </pc:sldChg>
      <pc:sldChg chg="del">
        <pc:chgData name="Vinish S" userId="a68afebe86b6ddf7" providerId="LiveId" clId="{ACC364B3-FA62-4D97-9819-19395234FB81}" dt="2025-04-18T04:30:20.421" v="286" actId="47"/>
        <pc:sldMkLst>
          <pc:docMk/>
          <pc:sldMk cId="0" sldId="260"/>
        </pc:sldMkLst>
      </pc:sldChg>
      <pc:sldChg chg="del">
        <pc:chgData name="Vinish S" userId="a68afebe86b6ddf7" providerId="LiveId" clId="{ACC364B3-FA62-4D97-9819-19395234FB81}" dt="2025-04-18T04:30:14.635" v="283" actId="47"/>
        <pc:sldMkLst>
          <pc:docMk/>
          <pc:sldMk cId="0" sldId="261"/>
        </pc:sldMkLst>
      </pc:sldChg>
      <pc:sldChg chg="delSp modSp mod modTransition">
        <pc:chgData name="Vinish S" userId="a68afebe86b6ddf7" providerId="LiveId" clId="{ACC364B3-FA62-4D97-9819-19395234FB81}" dt="2025-04-21T04:38:34.800" v="606"/>
        <pc:sldMkLst>
          <pc:docMk/>
          <pc:sldMk cId="0" sldId="262"/>
        </pc:sldMkLst>
        <pc:spChg chg="mod">
          <ac:chgData name="Vinish S" userId="a68afebe86b6ddf7" providerId="LiveId" clId="{ACC364B3-FA62-4D97-9819-19395234FB81}" dt="2025-04-18T04:32:48.958" v="312" actId="1076"/>
          <ac:spMkLst>
            <pc:docMk/>
            <pc:sldMk cId="0" sldId="262"/>
            <ac:spMk id="9218" creationId="{00000000-0000-0000-0000-000000000000}"/>
          </ac:spMkLst>
        </pc:spChg>
        <pc:spChg chg="mod">
          <ac:chgData name="Vinish S" userId="a68afebe86b6ddf7" providerId="LiveId" clId="{ACC364B3-FA62-4D97-9819-19395234FB81}" dt="2025-04-18T04:36:30.304" v="371" actId="15"/>
          <ac:spMkLst>
            <pc:docMk/>
            <pc:sldMk cId="0" sldId="262"/>
            <ac:spMk id="9221" creationId="{00000000-0000-0000-0000-000000000000}"/>
          </ac:spMkLst>
        </pc:spChg>
        <pc:grpChg chg="mod">
          <ac:chgData name="Vinish S" userId="a68afebe86b6ddf7" providerId="LiveId" clId="{ACC364B3-FA62-4D97-9819-19395234FB81}" dt="2025-04-18T04:31:30.566" v="297" actId="14100"/>
          <ac:grpSpMkLst>
            <pc:docMk/>
            <pc:sldMk cId="0" sldId="262"/>
            <ac:grpSpMk id="9219" creationId="{00000000-0000-0000-0000-000000000000}"/>
          </ac:grpSpMkLst>
        </pc:grpChg>
      </pc:sldChg>
      <pc:sldChg chg="del">
        <pc:chgData name="Vinish S" userId="a68afebe86b6ddf7" providerId="LiveId" clId="{ACC364B3-FA62-4D97-9819-19395234FB81}" dt="2025-04-18T04:30:03.562" v="275" actId="47"/>
        <pc:sldMkLst>
          <pc:docMk/>
          <pc:sldMk cId="0" sldId="263"/>
        </pc:sldMkLst>
      </pc:sldChg>
      <pc:sldChg chg="del">
        <pc:chgData name="Vinish S" userId="a68afebe86b6ddf7" providerId="LiveId" clId="{ACC364B3-FA62-4D97-9819-19395234FB81}" dt="2025-04-18T04:30:01.174" v="273" actId="47"/>
        <pc:sldMkLst>
          <pc:docMk/>
          <pc:sldMk cId="0" sldId="264"/>
        </pc:sldMkLst>
      </pc:sldChg>
      <pc:sldChg chg="del">
        <pc:chgData name="Vinish S" userId="a68afebe86b6ddf7" providerId="LiveId" clId="{ACC364B3-FA62-4D97-9819-19395234FB81}" dt="2025-04-18T04:30:18.652" v="285" actId="47"/>
        <pc:sldMkLst>
          <pc:docMk/>
          <pc:sldMk cId="0" sldId="265"/>
        </pc:sldMkLst>
      </pc:sldChg>
      <pc:sldChg chg="addSp delSp modSp mod modTransition">
        <pc:chgData name="Vinish S" userId="a68afebe86b6ddf7" providerId="LiveId" clId="{ACC364B3-FA62-4D97-9819-19395234FB81}" dt="2025-04-21T04:38:34.800" v="606"/>
        <pc:sldMkLst>
          <pc:docMk/>
          <pc:sldMk cId="0" sldId="266"/>
        </pc:sldMkLst>
        <pc:spChg chg="mod">
          <ac:chgData name="Vinish S" userId="a68afebe86b6ddf7" providerId="LiveId" clId="{ACC364B3-FA62-4D97-9819-19395234FB81}" dt="2025-04-18T04:15:21.890" v="130"/>
          <ac:spMkLst>
            <pc:docMk/>
            <pc:sldMk cId="0" sldId="266"/>
            <ac:spMk id="5" creationId="{81DFB22D-E273-193D-0014-23DDCC4CB779}"/>
          </ac:spMkLst>
        </pc:spChg>
        <pc:spChg chg="mod">
          <ac:chgData name="Vinish S" userId="a68afebe86b6ddf7" providerId="LiveId" clId="{ACC364B3-FA62-4D97-9819-19395234FB81}" dt="2025-04-18T04:15:21.890" v="130"/>
          <ac:spMkLst>
            <pc:docMk/>
            <pc:sldMk cId="0" sldId="266"/>
            <ac:spMk id="6" creationId="{28D683BE-D24A-0354-43EC-B0C6B1D16CDE}"/>
          </ac:spMkLst>
        </pc:spChg>
        <pc:spChg chg="add mod">
          <ac:chgData name="Vinish S" userId="a68afebe86b6ddf7" providerId="LiveId" clId="{ACC364B3-FA62-4D97-9819-19395234FB81}" dt="2025-04-18T04:20:20.564" v="151" actId="120"/>
          <ac:spMkLst>
            <pc:docMk/>
            <pc:sldMk cId="0" sldId="266"/>
            <ac:spMk id="7" creationId="{15C1669B-DCDE-7842-892B-330D39A64FD6}"/>
          </ac:spMkLst>
        </pc:spChg>
        <pc:spChg chg="mod">
          <ac:chgData name="Vinish S" userId="a68afebe86b6ddf7" providerId="LiveId" clId="{ACC364B3-FA62-4D97-9819-19395234FB81}" dt="2025-04-18T04:31:44.334" v="300"/>
          <ac:spMkLst>
            <pc:docMk/>
            <pc:sldMk cId="0" sldId="266"/>
            <ac:spMk id="9" creationId="{7DC4FB16-470D-70E5-D71C-E48381EEDD80}"/>
          </ac:spMkLst>
        </pc:spChg>
        <pc:spChg chg="mod">
          <ac:chgData name="Vinish S" userId="a68afebe86b6ddf7" providerId="LiveId" clId="{ACC364B3-FA62-4D97-9819-19395234FB81}" dt="2025-04-18T04:31:44.334" v="300"/>
          <ac:spMkLst>
            <pc:docMk/>
            <pc:sldMk cId="0" sldId="266"/>
            <ac:spMk id="10" creationId="{DC3AC371-E5C2-9876-012E-8C846F207991}"/>
          </ac:spMkLst>
        </pc:spChg>
        <pc:spChg chg="mod">
          <ac:chgData name="Vinish S" userId="a68afebe86b6ddf7" providerId="LiveId" clId="{ACC364B3-FA62-4D97-9819-19395234FB81}" dt="2025-04-18T04:32:20.591" v="306" actId="1076"/>
          <ac:spMkLst>
            <pc:docMk/>
            <pc:sldMk cId="0" sldId="266"/>
            <ac:spMk id="7170" creationId="{00000000-0000-0000-0000-000000000000}"/>
          </ac:spMkLst>
        </pc:spChg>
        <pc:grpChg chg="add mod">
          <ac:chgData name="Vinish S" userId="a68afebe86b6ddf7" providerId="LiveId" clId="{ACC364B3-FA62-4D97-9819-19395234FB81}" dt="2025-04-18T04:16:44.732" v="138" actId="1076"/>
          <ac:grpSpMkLst>
            <pc:docMk/>
            <pc:sldMk cId="0" sldId="266"/>
            <ac:grpSpMk id="4" creationId="{3CD7D848-5F34-054E-747F-0889B8CF37B8}"/>
          </ac:grpSpMkLst>
        </pc:grpChg>
        <pc:grpChg chg="add mod">
          <ac:chgData name="Vinish S" userId="a68afebe86b6ddf7" providerId="LiveId" clId="{ACC364B3-FA62-4D97-9819-19395234FB81}" dt="2025-04-18T04:31:44.334" v="300"/>
          <ac:grpSpMkLst>
            <pc:docMk/>
            <pc:sldMk cId="0" sldId="266"/>
            <ac:grpSpMk id="8" creationId="{69B29F32-988B-5023-1F51-37677D1B66BF}"/>
          </ac:grpSpMkLst>
        </pc:grpChg>
      </pc:sldChg>
      <pc:sldChg chg="del">
        <pc:chgData name="Vinish S" userId="a68afebe86b6ddf7" providerId="LiveId" clId="{ACC364B3-FA62-4D97-9819-19395234FB81}" dt="2025-04-18T04:30:16.972" v="284" actId="47"/>
        <pc:sldMkLst>
          <pc:docMk/>
          <pc:sldMk cId="0" sldId="267"/>
        </pc:sldMkLst>
      </pc:sldChg>
      <pc:sldChg chg="del">
        <pc:chgData name="Vinish S" userId="a68afebe86b6ddf7" providerId="LiveId" clId="{ACC364B3-FA62-4D97-9819-19395234FB81}" dt="2025-04-18T04:30:13.225" v="282" actId="47"/>
        <pc:sldMkLst>
          <pc:docMk/>
          <pc:sldMk cId="0" sldId="268"/>
        </pc:sldMkLst>
      </pc:sldChg>
      <pc:sldChg chg="del">
        <pc:chgData name="Vinish S" userId="a68afebe86b6ddf7" providerId="LiveId" clId="{ACC364B3-FA62-4D97-9819-19395234FB81}" dt="2025-04-18T04:30:11.670" v="281" actId="47"/>
        <pc:sldMkLst>
          <pc:docMk/>
          <pc:sldMk cId="0" sldId="269"/>
        </pc:sldMkLst>
      </pc:sldChg>
      <pc:sldChg chg="del">
        <pc:chgData name="Vinish S" userId="a68afebe86b6ddf7" providerId="LiveId" clId="{ACC364B3-FA62-4D97-9819-19395234FB81}" dt="2025-04-18T04:30:09.497" v="280" actId="47"/>
        <pc:sldMkLst>
          <pc:docMk/>
          <pc:sldMk cId="0" sldId="270"/>
        </pc:sldMkLst>
      </pc:sldChg>
      <pc:sldChg chg="del">
        <pc:chgData name="Vinish S" userId="a68afebe86b6ddf7" providerId="LiveId" clId="{ACC364B3-FA62-4D97-9819-19395234FB81}" dt="2025-04-18T04:30:08.098" v="279" actId="47"/>
        <pc:sldMkLst>
          <pc:docMk/>
          <pc:sldMk cId="0" sldId="271"/>
        </pc:sldMkLst>
      </pc:sldChg>
      <pc:sldChg chg="del">
        <pc:chgData name="Vinish S" userId="a68afebe86b6ddf7" providerId="LiveId" clId="{ACC364B3-FA62-4D97-9819-19395234FB81}" dt="2025-04-18T04:30:06.251" v="278" actId="47"/>
        <pc:sldMkLst>
          <pc:docMk/>
          <pc:sldMk cId="0" sldId="272"/>
        </pc:sldMkLst>
      </pc:sldChg>
      <pc:sldChg chg="del">
        <pc:chgData name="Vinish S" userId="a68afebe86b6ddf7" providerId="LiveId" clId="{ACC364B3-FA62-4D97-9819-19395234FB81}" dt="2025-04-18T04:30:05.359" v="277" actId="47"/>
        <pc:sldMkLst>
          <pc:docMk/>
          <pc:sldMk cId="0" sldId="273"/>
        </pc:sldMkLst>
      </pc:sldChg>
      <pc:sldChg chg="del">
        <pc:chgData name="Vinish S" userId="a68afebe86b6ddf7" providerId="LiveId" clId="{ACC364B3-FA62-4D97-9819-19395234FB81}" dt="2025-04-18T04:30:04.558" v="276" actId="47"/>
        <pc:sldMkLst>
          <pc:docMk/>
          <pc:sldMk cId="0" sldId="274"/>
        </pc:sldMkLst>
      </pc:sldChg>
      <pc:sldChg chg="del">
        <pc:chgData name="Vinish S" userId="a68afebe86b6ddf7" providerId="LiveId" clId="{ACC364B3-FA62-4D97-9819-19395234FB81}" dt="2025-04-18T04:30:02.407" v="274" actId="47"/>
        <pc:sldMkLst>
          <pc:docMk/>
          <pc:sldMk cId="0" sldId="275"/>
        </pc:sldMkLst>
      </pc:sldChg>
      <pc:sldChg chg="del">
        <pc:chgData name="Vinish S" userId="a68afebe86b6ddf7" providerId="LiveId" clId="{ACC364B3-FA62-4D97-9819-19395234FB81}" dt="2025-04-18T04:29:59.838" v="272" actId="47"/>
        <pc:sldMkLst>
          <pc:docMk/>
          <pc:sldMk cId="0" sldId="276"/>
        </pc:sldMkLst>
      </pc:sldChg>
      <pc:sldChg chg="del">
        <pc:chgData name="Vinish S" userId="a68afebe86b6ddf7" providerId="LiveId" clId="{ACC364B3-FA62-4D97-9819-19395234FB81}" dt="2025-04-18T04:29:55.711" v="271" actId="47"/>
        <pc:sldMkLst>
          <pc:docMk/>
          <pc:sldMk cId="0" sldId="277"/>
        </pc:sldMkLst>
      </pc:sldChg>
      <pc:sldChg chg="del">
        <pc:chgData name="Vinish S" userId="a68afebe86b6ddf7" providerId="LiveId" clId="{ACC364B3-FA62-4D97-9819-19395234FB81}" dt="2025-04-18T04:29:53.207" v="270" actId="47"/>
        <pc:sldMkLst>
          <pc:docMk/>
          <pc:sldMk cId="0" sldId="278"/>
        </pc:sldMkLst>
      </pc:sldChg>
      <pc:sldChg chg="addSp delSp modSp mod modTransition">
        <pc:chgData name="Vinish S" userId="a68afebe86b6ddf7" providerId="LiveId" clId="{ACC364B3-FA62-4D97-9819-19395234FB81}" dt="2025-04-21T04:39:03.357" v="608"/>
        <pc:sldMkLst>
          <pc:docMk/>
          <pc:sldMk cId="0" sldId="279"/>
        </pc:sldMkLst>
        <pc:spChg chg="add mod">
          <ac:chgData name="Vinish S" userId="a68afebe86b6ddf7" providerId="LiveId" clId="{ACC364B3-FA62-4D97-9819-19395234FB81}" dt="2025-04-21T04:39:00.063" v="607"/>
          <ac:spMkLst>
            <pc:docMk/>
            <pc:sldMk cId="0" sldId="279"/>
            <ac:spMk id="2" creationId="{F4F067AB-DDB8-32DA-511B-DAF6C169D7C7}"/>
          </ac:spMkLst>
        </pc:spChg>
        <pc:spChg chg="add mod">
          <ac:chgData name="Vinish S" userId="a68afebe86b6ddf7" providerId="LiveId" clId="{ACC364B3-FA62-4D97-9819-19395234FB81}" dt="2025-04-21T04:39:03.357" v="608"/>
          <ac:spMkLst>
            <pc:docMk/>
            <pc:sldMk cId="0" sldId="279"/>
            <ac:spMk id="3" creationId="{65E0942B-D534-0ADF-EA7E-DE4EBE22020F}"/>
          </ac:spMkLst>
        </pc:spChg>
        <pc:spChg chg="mod">
          <ac:chgData name="Vinish S" userId="a68afebe86b6ddf7" providerId="LiveId" clId="{ACC364B3-FA62-4D97-9819-19395234FB81}" dt="2025-04-18T05:19:48.295" v="583" actId="165"/>
          <ac:spMkLst>
            <pc:docMk/>
            <pc:sldMk cId="0" sldId="279"/>
            <ac:spMk id="15" creationId="{00000000-0000-0000-0000-000000000000}"/>
          </ac:spMkLst>
        </pc:spChg>
        <pc:spChg chg="mod">
          <ac:chgData name="Vinish S" userId="a68afebe86b6ddf7" providerId="LiveId" clId="{ACC364B3-FA62-4D97-9819-19395234FB81}" dt="2025-04-18T05:19:48.295" v="583" actId="165"/>
          <ac:spMkLst>
            <pc:docMk/>
            <pc:sldMk cId="0" sldId="279"/>
            <ac:spMk id="16" creationId="{00000000-0000-0000-0000-000000000000}"/>
          </ac:spMkLst>
        </pc:spChg>
        <pc:spChg chg="mod topLvl">
          <ac:chgData name="Vinish S" userId="a68afebe86b6ddf7" providerId="LiveId" clId="{ACC364B3-FA62-4D97-9819-19395234FB81}" dt="2025-04-18T05:20:13.732" v="600" actId="14100"/>
          <ac:spMkLst>
            <pc:docMk/>
            <pc:sldMk cId="0" sldId="279"/>
            <ac:spMk id="29731" creationId="{00000000-0000-0000-0000-000000000000}"/>
          </ac:spMkLst>
        </pc:spChg>
        <pc:grpChg chg="mod topLvl">
          <ac:chgData name="Vinish S" userId="a68afebe86b6ddf7" providerId="LiveId" clId="{ACC364B3-FA62-4D97-9819-19395234FB81}" dt="2025-04-18T05:19:48.295" v="583" actId="165"/>
          <ac:grpSpMkLst>
            <pc:docMk/>
            <pc:sldMk cId="0" sldId="279"/>
            <ac:grpSpMk id="29733" creationId="{00000000-0000-0000-0000-000000000000}"/>
          </ac:grpSpMkLst>
        </pc:grpChg>
      </pc:sldChg>
      <pc:sldChg chg="addSp delSp modSp add mod modTransition">
        <pc:chgData name="Vinish S" userId="a68afebe86b6ddf7" providerId="LiveId" clId="{ACC364B3-FA62-4D97-9819-19395234FB81}" dt="2025-04-21T04:38:34.800" v="606"/>
        <pc:sldMkLst>
          <pc:docMk/>
          <pc:sldMk cId="4283929116" sldId="280"/>
        </pc:sldMkLst>
        <pc:spChg chg="mod">
          <ac:chgData name="Vinish S" userId="a68afebe86b6ddf7" providerId="LiveId" clId="{ACC364B3-FA62-4D97-9819-19395234FB81}" dt="2025-04-18T04:31:36.677" v="299"/>
          <ac:spMkLst>
            <pc:docMk/>
            <pc:sldMk cId="4283929116" sldId="280"/>
            <ac:spMk id="3" creationId="{AECF070B-71F2-7238-FAEF-D75B95E94FB5}"/>
          </ac:spMkLst>
        </pc:spChg>
        <pc:spChg chg="mod">
          <ac:chgData name="Vinish S" userId="a68afebe86b6ddf7" providerId="LiveId" clId="{ACC364B3-FA62-4D97-9819-19395234FB81}" dt="2025-04-18T04:31:36.677" v="299"/>
          <ac:spMkLst>
            <pc:docMk/>
            <pc:sldMk cId="4283929116" sldId="280"/>
            <ac:spMk id="4" creationId="{A2E009F1-9D93-515E-452B-7D3A65CEE29D}"/>
          </ac:spMkLst>
        </pc:spChg>
        <pc:spChg chg="mod">
          <ac:chgData name="Vinish S" userId="a68afebe86b6ddf7" providerId="LiveId" clId="{ACC364B3-FA62-4D97-9819-19395234FB81}" dt="2025-04-18T04:22:20.893" v="163" actId="165"/>
          <ac:spMkLst>
            <pc:docMk/>
            <pc:sldMk cId="4283929116" sldId="280"/>
            <ac:spMk id="18" creationId="{40FFEAA8-88EA-4112-52A6-6626961C1106}"/>
          </ac:spMkLst>
        </pc:spChg>
        <pc:spChg chg="mod">
          <ac:chgData name="Vinish S" userId="a68afebe86b6ddf7" providerId="LiveId" clId="{ACC364B3-FA62-4D97-9819-19395234FB81}" dt="2025-04-18T04:22:20.893" v="163" actId="165"/>
          <ac:spMkLst>
            <pc:docMk/>
            <pc:sldMk cId="4283929116" sldId="280"/>
            <ac:spMk id="19" creationId="{B6B0D8FC-F930-67CF-63A5-1BBF8D205882}"/>
          </ac:spMkLst>
        </pc:spChg>
        <pc:spChg chg="mod">
          <ac:chgData name="Vinish S" userId="a68afebe86b6ddf7" providerId="LiveId" clId="{ACC364B3-FA62-4D97-9819-19395234FB81}" dt="2025-04-18T04:22:20.893" v="163" actId="165"/>
          <ac:spMkLst>
            <pc:docMk/>
            <pc:sldMk cId="4283929116" sldId="280"/>
            <ac:spMk id="20" creationId="{1AAC996D-4502-8D42-979F-D02BC42A5B12}"/>
          </ac:spMkLst>
        </pc:spChg>
        <pc:spChg chg="mod">
          <ac:chgData name="Vinish S" userId="a68afebe86b6ddf7" providerId="LiveId" clId="{ACC364B3-FA62-4D97-9819-19395234FB81}" dt="2025-04-18T04:22:57.158" v="179" actId="165"/>
          <ac:spMkLst>
            <pc:docMk/>
            <pc:sldMk cId="4283929116" sldId="280"/>
            <ac:spMk id="26" creationId="{4C4A3C37-75E6-8E16-FB91-5D2275C97913}"/>
          </ac:spMkLst>
        </pc:spChg>
        <pc:spChg chg="mod">
          <ac:chgData name="Vinish S" userId="a68afebe86b6ddf7" providerId="LiveId" clId="{ACC364B3-FA62-4D97-9819-19395234FB81}" dt="2025-04-18T04:22:57.158" v="179" actId="165"/>
          <ac:spMkLst>
            <pc:docMk/>
            <pc:sldMk cId="4283929116" sldId="280"/>
            <ac:spMk id="27" creationId="{62782E0F-01EC-242E-F89F-DF8ACBA399E0}"/>
          </ac:spMkLst>
        </pc:spChg>
        <pc:spChg chg="mod">
          <ac:chgData name="Vinish S" userId="a68afebe86b6ddf7" providerId="LiveId" clId="{ACC364B3-FA62-4D97-9819-19395234FB81}" dt="2025-04-18T04:22:57.158" v="179" actId="165"/>
          <ac:spMkLst>
            <pc:docMk/>
            <pc:sldMk cId="4283929116" sldId="280"/>
            <ac:spMk id="28" creationId="{B2FBA71B-6382-30EB-CE6D-B9A91A9BA269}"/>
          </ac:spMkLst>
        </pc:spChg>
        <pc:spChg chg="mod">
          <ac:chgData name="Vinish S" userId="a68afebe86b6ddf7" providerId="LiveId" clId="{ACC364B3-FA62-4D97-9819-19395234FB81}" dt="2025-04-18T04:32:29.695" v="307" actId="1076"/>
          <ac:spMkLst>
            <pc:docMk/>
            <pc:sldMk cId="4283929116" sldId="280"/>
            <ac:spMk id="7170" creationId="{C1CB94BC-C30B-CFBB-4277-6E3B6276ED2A}"/>
          </ac:spMkLst>
        </pc:spChg>
        <pc:spChg chg="mod topLvl">
          <ac:chgData name="Vinish S" userId="a68afebe86b6ddf7" providerId="LiveId" clId="{ACC364B3-FA62-4D97-9819-19395234FB81}" dt="2025-04-18T04:24:07.301" v="186" actId="403"/>
          <ac:spMkLst>
            <pc:docMk/>
            <pc:sldMk cId="4283929116" sldId="280"/>
            <ac:spMk id="7175" creationId="{18737E68-F4AB-283F-A8B0-106E5EB64810}"/>
          </ac:spMkLst>
        </pc:spChg>
        <pc:spChg chg="mod topLvl">
          <ac:chgData name="Vinish S" userId="a68afebe86b6ddf7" providerId="LiveId" clId="{ACC364B3-FA62-4D97-9819-19395234FB81}" dt="2025-04-18T04:25:01.226" v="214" actId="20577"/>
          <ac:spMkLst>
            <pc:docMk/>
            <pc:sldMk cId="4283929116" sldId="280"/>
            <ac:spMk id="7176" creationId="{74758363-1334-C579-A4E5-879C20E98B2E}"/>
          </ac:spMkLst>
        </pc:spChg>
        <pc:spChg chg="mod topLvl">
          <ac:chgData name="Vinish S" userId="a68afebe86b6ddf7" providerId="LiveId" clId="{ACC364B3-FA62-4D97-9819-19395234FB81}" dt="2025-04-18T04:24:07.301" v="186" actId="403"/>
          <ac:spMkLst>
            <pc:docMk/>
            <pc:sldMk cId="4283929116" sldId="280"/>
            <ac:spMk id="7188" creationId="{57954E5A-6926-A4A5-364B-AD5BC7CEC10D}"/>
          </ac:spMkLst>
        </pc:spChg>
        <pc:spChg chg="mod topLvl">
          <ac:chgData name="Vinish S" userId="a68afebe86b6ddf7" providerId="LiveId" clId="{ACC364B3-FA62-4D97-9819-19395234FB81}" dt="2025-04-18T05:09:49.926" v="572" actId="113"/>
          <ac:spMkLst>
            <pc:docMk/>
            <pc:sldMk cId="4283929116" sldId="280"/>
            <ac:spMk id="7189" creationId="{D08B2EE1-3324-6C93-3045-5F46A052DD31}"/>
          </ac:spMkLst>
        </pc:spChg>
        <pc:grpChg chg="add mod">
          <ac:chgData name="Vinish S" userId="a68afebe86b6ddf7" providerId="LiveId" clId="{ACC364B3-FA62-4D97-9819-19395234FB81}" dt="2025-04-18T04:31:36.677" v="299"/>
          <ac:grpSpMkLst>
            <pc:docMk/>
            <pc:sldMk cId="4283929116" sldId="280"/>
            <ac:grpSpMk id="2" creationId="{C1C770C5-2EBF-AC9D-9A49-C8574EA23C01}"/>
          </ac:grpSpMkLst>
        </pc:grpChg>
        <pc:grpChg chg="mod topLvl">
          <ac:chgData name="Vinish S" userId="a68afebe86b6ddf7" providerId="LiveId" clId="{ACC364B3-FA62-4D97-9819-19395234FB81}" dt="2025-04-18T04:22:57.158" v="179" actId="165"/>
          <ac:grpSpMkLst>
            <pc:docMk/>
            <pc:sldMk cId="4283929116" sldId="280"/>
            <ac:grpSpMk id="7174" creationId="{41990213-4F8D-F280-96BE-3FC5D500BBB8}"/>
          </ac:grpSpMkLst>
        </pc:grpChg>
        <pc:grpChg chg="mod">
          <ac:chgData name="Vinish S" userId="a68afebe86b6ddf7" providerId="LiveId" clId="{ACC364B3-FA62-4D97-9819-19395234FB81}" dt="2025-04-18T04:22:57.158" v="179" actId="165"/>
          <ac:grpSpMkLst>
            <pc:docMk/>
            <pc:sldMk cId="4283929116" sldId="280"/>
            <ac:grpSpMk id="7177" creationId="{3265911C-5723-3765-F6DE-865F513D6DF0}"/>
          </ac:grpSpMkLst>
        </pc:grpChg>
        <pc:grpChg chg="mod topLvl">
          <ac:chgData name="Vinish S" userId="a68afebe86b6ddf7" providerId="LiveId" clId="{ACC364B3-FA62-4D97-9819-19395234FB81}" dt="2025-04-18T04:22:20.893" v="163" actId="165"/>
          <ac:grpSpMkLst>
            <pc:docMk/>
            <pc:sldMk cId="4283929116" sldId="280"/>
            <ac:grpSpMk id="7187" creationId="{546723EF-7F73-DADA-F18C-33CFA9F0AACD}"/>
          </ac:grpSpMkLst>
        </pc:grpChg>
        <pc:grpChg chg="mod">
          <ac:chgData name="Vinish S" userId="a68afebe86b6ddf7" providerId="LiveId" clId="{ACC364B3-FA62-4D97-9819-19395234FB81}" dt="2025-04-18T04:22:20.893" v="163" actId="165"/>
          <ac:grpSpMkLst>
            <pc:docMk/>
            <pc:sldMk cId="4283929116" sldId="280"/>
            <ac:grpSpMk id="7190" creationId="{5723CF2E-8435-B557-E873-E2C858EE43B5}"/>
          </ac:grpSpMkLst>
        </pc:grpChg>
      </pc:sldChg>
      <pc:sldChg chg="addSp modSp add mod ord modTransition">
        <pc:chgData name="Vinish S" userId="a68afebe86b6ddf7" providerId="LiveId" clId="{ACC364B3-FA62-4D97-9819-19395234FB81}" dt="2025-04-21T04:38:34.800" v="606"/>
        <pc:sldMkLst>
          <pc:docMk/>
          <pc:sldMk cId="1651967293" sldId="281"/>
        </pc:sldMkLst>
        <pc:spChg chg="add mod">
          <ac:chgData name="Vinish S" userId="a68afebe86b6ddf7" providerId="LiveId" clId="{ACC364B3-FA62-4D97-9819-19395234FB81}" dt="2025-04-18T04:27:04.768" v="242" actId="20577"/>
          <ac:spMkLst>
            <pc:docMk/>
            <pc:sldMk cId="1651967293" sldId="281"/>
            <ac:spMk id="2" creationId="{B55D935B-CEA7-1590-827E-3389210AD14D}"/>
          </ac:spMkLst>
        </pc:spChg>
        <pc:spChg chg="mod">
          <ac:chgData name="Vinish S" userId="a68afebe86b6ddf7" providerId="LiveId" clId="{ACC364B3-FA62-4D97-9819-19395234FB81}" dt="2025-04-18T04:28:47.883" v="255" actId="1076"/>
          <ac:spMkLst>
            <pc:docMk/>
            <pc:sldMk cId="1651967293" sldId="281"/>
            <ac:spMk id="7" creationId="{F49BD6AB-168B-69B0-C2A5-B83C6C5F8346}"/>
          </ac:spMkLst>
        </pc:spChg>
        <pc:spChg chg="mod">
          <ac:chgData name="Vinish S" userId="a68afebe86b6ddf7" providerId="LiveId" clId="{ACC364B3-FA62-4D97-9819-19395234FB81}" dt="2025-04-18T04:27:57.689" v="248"/>
          <ac:spMkLst>
            <pc:docMk/>
            <pc:sldMk cId="1651967293" sldId="281"/>
            <ac:spMk id="8" creationId="{F7EC5C2B-00B0-9E9F-8F8C-ED884C0360A2}"/>
          </ac:spMkLst>
        </pc:spChg>
        <pc:spChg chg="mod">
          <ac:chgData name="Vinish S" userId="a68afebe86b6ddf7" providerId="LiveId" clId="{ACC364B3-FA62-4D97-9819-19395234FB81}" dt="2025-04-18T04:27:57.689" v="248"/>
          <ac:spMkLst>
            <pc:docMk/>
            <pc:sldMk cId="1651967293" sldId="281"/>
            <ac:spMk id="9" creationId="{A47A2701-327E-894E-F85A-0E5AD55B5108}"/>
          </ac:spMkLst>
        </pc:spChg>
        <pc:spChg chg="add mod">
          <ac:chgData name="Vinish S" userId="a68afebe86b6ddf7" providerId="LiveId" clId="{ACC364B3-FA62-4D97-9819-19395234FB81}" dt="2025-04-18T04:28:52.735" v="256" actId="1076"/>
          <ac:spMkLst>
            <pc:docMk/>
            <pc:sldMk cId="1651967293" sldId="281"/>
            <ac:spMk id="10" creationId="{6F7BFD61-33D9-BD2D-9FD4-822A33E2F555}"/>
          </ac:spMkLst>
        </pc:spChg>
        <pc:spChg chg="add mod">
          <ac:chgData name="Vinish S" userId="a68afebe86b6ddf7" providerId="LiveId" clId="{ACC364B3-FA62-4D97-9819-19395234FB81}" dt="2025-04-18T04:29:04.233" v="269" actId="20577"/>
          <ac:spMkLst>
            <pc:docMk/>
            <pc:sldMk cId="1651967293" sldId="281"/>
            <ac:spMk id="11" creationId="{70DA5481-26F9-AF12-9AD7-B29A29DD3B3C}"/>
          </ac:spMkLst>
        </pc:spChg>
        <pc:spChg chg="mod">
          <ac:chgData name="Vinish S" userId="a68afebe86b6ddf7" providerId="LiveId" clId="{ACC364B3-FA62-4D97-9819-19395234FB81}" dt="2025-04-18T04:31:33.999" v="298"/>
          <ac:spMkLst>
            <pc:docMk/>
            <pc:sldMk cId="1651967293" sldId="281"/>
            <ac:spMk id="13" creationId="{0B2E7800-5BA1-CFD7-60A9-BFA94E943DA9}"/>
          </ac:spMkLst>
        </pc:spChg>
        <pc:spChg chg="mod">
          <ac:chgData name="Vinish S" userId="a68afebe86b6ddf7" providerId="LiveId" clId="{ACC364B3-FA62-4D97-9819-19395234FB81}" dt="2025-04-18T04:31:33.999" v="298"/>
          <ac:spMkLst>
            <pc:docMk/>
            <pc:sldMk cId="1651967293" sldId="281"/>
            <ac:spMk id="14" creationId="{E9872B7F-E2F8-8F58-2A13-E178D1DB2087}"/>
          </ac:spMkLst>
        </pc:spChg>
        <pc:spChg chg="mod">
          <ac:chgData name="Vinish S" userId="a68afebe86b6ddf7" providerId="LiveId" clId="{ACC364B3-FA62-4D97-9819-19395234FB81}" dt="2025-04-18T04:32:36.190" v="310" actId="1076"/>
          <ac:spMkLst>
            <pc:docMk/>
            <pc:sldMk cId="1651967293" sldId="281"/>
            <ac:spMk id="7170" creationId="{F5B08C2F-5E63-3909-4BAA-CD1F6EDA2189}"/>
          </ac:spMkLst>
        </pc:spChg>
        <pc:grpChg chg="add mod">
          <ac:chgData name="Vinish S" userId="a68afebe86b6ddf7" providerId="LiveId" clId="{ACC364B3-FA62-4D97-9819-19395234FB81}" dt="2025-04-18T04:28:01.301" v="249" actId="1076"/>
          <ac:grpSpMkLst>
            <pc:docMk/>
            <pc:sldMk cId="1651967293" sldId="281"/>
            <ac:grpSpMk id="3" creationId="{9CEF8065-44CA-7AD8-F6AF-6E7D5EE58568}"/>
          </ac:grpSpMkLst>
        </pc:grpChg>
        <pc:grpChg chg="mod">
          <ac:chgData name="Vinish S" userId="a68afebe86b6ddf7" providerId="LiveId" clId="{ACC364B3-FA62-4D97-9819-19395234FB81}" dt="2025-04-18T04:26:45.799" v="226" actId="1076"/>
          <ac:grpSpMkLst>
            <pc:docMk/>
            <pc:sldMk cId="1651967293" sldId="281"/>
            <ac:grpSpMk id="4" creationId="{82CD68FC-A2FA-A610-3E7B-43B247EC6F30}"/>
          </ac:grpSpMkLst>
        </pc:grpChg>
        <pc:grpChg chg="add mod">
          <ac:chgData name="Vinish S" userId="a68afebe86b6ddf7" providerId="LiveId" clId="{ACC364B3-FA62-4D97-9819-19395234FB81}" dt="2025-04-18T04:31:33.999" v="298"/>
          <ac:grpSpMkLst>
            <pc:docMk/>
            <pc:sldMk cId="1651967293" sldId="281"/>
            <ac:grpSpMk id="12" creationId="{0F54A75F-90A7-AB32-BDE7-0A515EA86A30}"/>
          </ac:grpSpMkLst>
        </pc:grpChg>
      </pc:sldChg>
      <pc:sldChg chg="addSp modSp add mod modTransition">
        <pc:chgData name="Vinish S" userId="a68afebe86b6ddf7" providerId="LiveId" clId="{ACC364B3-FA62-4D97-9819-19395234FB81}" dt="2025-04-21T04:40:06.084" v="644" actId="20577"/>
        <pc:sldMkLst>
          <pc:docMk/>
          <pc:sldMk cId="707614604" sldId="282"/>
        </pc:sldMkLst>
        <pc:spChg chg="mod">
          <ac:chgData name="Vinish S" userId="a68afebe86b6ddf7" providerId="LiveId" clId="{ACC364B3-FA62-4D97-9819-19395234FB81}" dt="2025-04-21T04:39:27.571" v="630"/>
          <ac:spMkLst>
            <pc:docMk/>
            <pc:sldMk cId="707614604" sldId="282"/>
            <ac:spMk id="3" creationId="{36CC812E-03B1-8C99-29FA-F79858317587}"/>
          </ac:spMkLst>
        </pc:spChg>
        <pc:spChg chg="mod">
          <ac:chgData name="Vinish S" userId="a68afebe86b6ddf7" providerId="LiveId" clId="{ACC364B3-FA62-4D97-9819-19395234FB81}" dt="2025-04-21T04:39:27.571" v="630"/>
          <ac:spMkLst>
            <pc:docMk/>
            <pc:sldMk cId="707614604" sldId="282"/>
            <ac:spMk id="6" creationId="{C502272E-AFF9-E711-2639-3E0F4655C90F}"/>
          </ac:spMkLst>
        </pc:spChg>
        <pc:spChg chg="mod">
          <ac:chgData name="Vinish S" userId="a68afebe86b6ddf7" providerId="LiveId" clId="{ACC364B3-FA62-4D97-9819-19395234FB81}" dt="2025-04-21T04:39:59.992" v="641" actId="571"/>
          <ac:spMkLst>
            <pc:docMk/>
            <pc:sldMk cId="707614604" sldId="282"/>
            <ac:spMk id="8" creationId="{4DAC7812-5D1B-27B2-E94F-74C46B67B511}"/>
          </ac:spMkLst>
        </pc:spChg>
        <pc:spChg chg="mod">
          <ac:chgData name="Vinish S" userId="a68afebe86b6ddf7" providerId="LiveId" clId="{ACC364B3-FA62-4D97-9819-19395234FB81}" dt="2025-04-21T04:39:59.992" v="641" actId="571"/>
          <ac:spMkLst>
            <pc:docMk/>
            <pc:sldMk cId="707614604" sldId="282"/>
            <ac:spMk id="9" creationId="{E78C41DB-05E5-05AC-3282-25E703EE2F7F}"/>
          </ac:spMkLst>
        </pc:spChg>
        <pc:spChg chg="mod">
          <ac:chgData name="Vinish S" userId="a68afebe86b6ddf7" providerId="LiveId" clId="{ACC364B3-FA62-4D97-9819-19395234FB81}" dt="2025-04-18T04:38:57.896" v="382" actId="20577"/>
          <ac:spMkLst>
            <pc:docMk/>
            <pc:sldMk cId="707614604" sldId="282"/>
            <ac:spMk id="9218" creationId="{4141A19E-2ED9-4828-CE42-51E37656B885}"/>
          </ac:spMkLst>
        </pc:spChg>
        <pc:spChg chg="mod">
          <ac:chgData name="Vinish S" userId="a68afebe86b6ddf7" providerId="LiveId" clId="{ACC364B3-FA62-4D97-9819-19395234FB81}" dt="2025-04-21T04:40:06.084" v="644" actId="20577"/>
          <ac:spMkLst>
            <pc:docMk/>
            <pc:sldMk cId="707614604" sldId="282"/>
            <ac:spMk id="9221" creationId="{E734AC59-5A99-6F34-1E18-3AEFDADBC38A}"/>
          </ac:spMkLst>
        </pc:spChg>
        <pc:grpChg chg="add mod">
          <ac:chgData name="Vinish S" userId="a68afebe86b6ddf7" providerId="LiveId" clId="{ACC364B3-FA62-4D97-9819-19395234FB81}" dt="2025-04-21T04:39:46.133" v="636" actId="14100"/>
          <ac:grpSpMkLst>
            <pc:docMk/>
            <pc:sldMk cId="707614604" sldId="282"/>
            <ac:grpSpMk id="2" creationId="{622E8F28-8DE5-E32C-2476-5DCFA9FFF477}"/>
          </ac:grpSpMkLst>
        </pc:grpChg>
        <pc:grpChg chg="add mod">
          <ac:chgData name="Vinish S" userId="a68afebe86b6ddf7" providerId="LiveId" clId="{ACC364B3-FA62-4D97-9819-19395234FB81}" dt="2025-04-21T04:40:03.606" v="642" actId="1076"/>
          <ac:grpSpMkLst>
            <pc:docMk/>
            <pc:sldMk cId="707614604" sldId="282"/>
            <ac:grpSpMk id="7" creationId="{570AB53E-EC0E-DDA6-E1DB-73AF6EEDDCAF}"/>
          </ac:grpSpMkLst>
        </pc:grpChg>
      </pc:sldChg>
      <pc:sldChg chg="delSp add del mod">
        <pc:chgData name="Vinish S" userId="a68afebe86b6ddf7" providerId="LiveId" clId="{ACC364B3-FA62-4D97-9819-19395234FB81}" dt="2025-04-18T05:01:59.702" v="500" actId="47"/>
        <pc:sldMkLst>
          <pc:docMk/>
          <pc:sldMk cId="1663022755" sldId="283"/>
        </pc:sldMkLst>
      </pc:sldChg>
      <pc:sldChg chg="addSp delSp modSp add mod modTransition">
        <pc:chgData name="Vinish S" userId="a68afebe86b6ddf7" providerId="LiveId" clId="{ACC364B3-FA62-4D97-9819-19395234FB81}" dt="2025-04-21T04:38:34.800" v="606"/>
        <pc:sldMkLst>
          <pc:docMk/>
          <pc:sldMk cId="3475847714" sldId="283"/>
        </pc:sldMkLst>
        <pc:spChg chg="mod">
          <ac:chgData name="Vinish S" userId="a68afebe86b6ddf7" providerId="LiveId" clId="{ACC364B3-FA62-4D97-9819-19395234FB81}" dt="2025-04-18T05:08:22.480" v="569" actId="1076"/>
          <ac:spMkLst>
            <pc:docMk/>
            <pc:sldMk cId="3475847714" sldId="283"/>
            <ac:spMk id="7170" creationId="{523DBAFF-2761-DC5D-E056-4FF750F47BDF}"/>
          </ac:spMkLst>
        </pc:spChg>
        <pc:graphicFrameChg chg="add mod modGraphic">
          <ac:chgData name="Vinish S" userId="a68afebe86b6ddf7" providerId="LiveId" clId="{ACC364B3-FA62-4D97-9819-19395234FB81}" dt="2025-04-18T05:07:46.046" v="563" actId="20577"/>
          <ac:graphicFrameMkLst>
            <pc:docMk/>
            <pc:sldMk cId="3475847714" sldId="283"/>
            <ac:graphicFrameMk id="15" creationId="{2473B523-4ADE-B534-6CD3-E6EB89768DD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>
                <a:sym typeface="+mn-ea"/>
              </a:rPr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>
                <a:sym typeface="+mn-ea"/>
              </a:rPr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3000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88" y="0"/>
            <a:ext cx="45624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5"/>
          <p:cNvSpPr txBox="1"/>
          <p:nvPr/>
        </p:nvSpPr>
        <p:spPr>
          <a:xfrm>
            <a:off x="842963" y="2271713"/>
            <a:ext cx="5518150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000" dirty="0">
                <a:solidFill>
                  <a:schemeClr val="bg1"/>
                </a:solidFill>
                <a:latin typeface="Calibri" panose="020F0502020204030204" pitchFamily="34" charset="0"/>
              </a:rPr>
              <a:t>Assignment</a:t>
            </a:r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077" name="文本框 7"/>
          <p:cNvSpPr txBox="1"/>
          <p:nvPr/>
        </p:nvSpPr>
        <p:spPr>
          <a:xfrm>
            <a:off x="842963" y="3287376"/>
            <a:ext cx="35734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17-04-2025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F44C85CB-A6C1-FE36-2F05-F482D7560185}"/>
              </a:ext>
            </a:extLst>
          </p:cNvPr>
          <p:cNvSpPr txBox="1"/>
          <p:nvPr/>
        </p:nvSpPr>
        <p:spPr>
          <a:xfrm>
            <a:off x="8102016" y="6182977"/>
            <a:ext cx="35734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Presented by S. Vinish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1"/>
          <p:cNvSpPr txBox="1"/>
          <p:nvPr/>
        </p:nvSpPr>
        <p:spPr>
          <a:xfrm>
            <a:off x="786158" y="408278"/>
            <a:ext cx="9537803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Solution Manager (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SolMan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180" name="组合 30"/>
          <p:cNvGrpSpPr/>
          <p:nvPr/>
        </p:nvGrpSpPr>
        <p:grpSpPr>
          <a:xfrm>
            <a:off x="1259264" y="3827619"/>
            <a:ext cx="425546" cy="428281"/>
            <a:chOff x="5576510" y="968753"/>
            <a:chExt cx="1884994" cy="1884995"/>
          </a:xfrm>
        </p:grpSpPr>
        <p:sp>
          <p:nvSpPr>
            <p:cNvPr id="33" name="椭圆 32"/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81" name="TextBox 35"/>
          <p:cNvSpPr txBox="1"/>
          <p:nvPr/>
        </p:nvSpPr>
        <p:spPr>
          <a:xfrm>
            <a:off x="1765603" y="1739514"/>
            <a:ext cx="9125950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Solution Manager(</a:t>
            </a:r>
            <a:r>
              <a:rPr lang="en-US" altLang="zh-CN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SolMan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is a centralized platform used to manage the entire lifecycle of SAP applications—from development to operations.</a:t>
            </a:r>
          </a:p>
          <a:p>
            <a:pPr algn="just" eaLnBrk="1" hangingPunct="1"/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73" name="TextBox 35"/>
          <p:cNvSpPr txBox="1"/>
          <p:nvPr/>
        </p:nvSpPr>
        <p:spPr>
          <a:xfrm>
            <a:off x="1737920" y="2688593"/>
            <a:ext cx="9838887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Version (as of 2025):</a:t>
            </a:r>
          </a:p>
          <a:p>
            <a:pPr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Solution Manager 7.2 SP17 (latest support package, may vary slightly depending on release cycle)</a:t>
            </a:r>
          </a:p>
        </p:txBody>
      </p:sp>
      <p:sp>
        <p:nvSpPr>
          <p:cNvPr id="6165" name="TextBox 35"/>
          <p:cNvSpPr txBox="1"/>
          <p:nvPr/>
        </p:nvSpPr>
        <p:spPr>
          <a:xfrm>
            <a:off x="1765603" y="3827619"/>
            <a:ext cx="700089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 Purpose:</a:t>
            </a:r>
          </a:p>
          <a:p>
            <a:pPr lvl="1"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Application Lifecycle Management (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ALM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🧰</a:t>
            </a:r>
          </a:p>
          <a:p>
            <a:pPr lvl="1"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System Monitoring &amp; Administration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👀</a:t>
            </a:r>
          </a:p>
          <a:p>
            <a:pPr lvl="1"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Change Request &amp; Transport Management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🔄</a:t>
            </a:r>
          </a:p>
          <a:p>
            <a:pPr lvl="1"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Incident &amp; Test Management 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Root Cause Analysis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🕵️</a:t>
            </a:r>
          </a:p>
          <a:p>
            <a:pPr lvl="1" algn="just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Business Process Operations </a:t>
            </a:r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🔧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30">
            <a:extLst>
              <a:ext uri="{FF2B5EF4-FFF2-40B4-BE49-F238E27FC236}">
                <a16:creationId xmlns:a16="http://schemas.microsoft.com/office/drawing/2014/main" id="{8D60969A-4A5B-67E7-6BEB-72FBC655FB69}"/>
              </a:ext>
            </a:extLst>
          </p:cNvPr>
          <p:cNvGrpSpPr/>
          <p:nvPr/>
        </p:nvGrpSpPr>
        <p:grpSpPr>
          <a:xfrm>
            <a:off x="1259264" y="2790920"/>
            <a:ext cx="425546" cy="428281"/>
            <a:chOff x="5576510" y="968753"/>
            <a:chExt cx="1884994" cy="1884995"/>
          </a:xfrm>
        </p:grpSpPr>
        <p:sp>
          <p:nvSpPr>
            <p:cNvPr id="3" name="椭圆 32">
              <a:extLst>
                <a:ext uri="{FF2B5EF4-FFF2-40B4-BE49-F238E27FC236}">
                  <a16:creationId xmlns:a16="http://schemas.microsoft.com/office/drawing/2014/main" id="{B7B8A191-6796-66F7-8930-667A70CF028E}"/>
                </a:ext>
              </a:extLst>
            </p:cNvPr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任意多边形 33">
              <a:extLst>
                <a:ext uri="{FF2B5EF4-FFF2-40B4-BE49-F238E27FC236}">
                  <a16:creationId xmlns:a16="http://schemas.microsoft.com/office/drawing/2014/main" id="{7D13E1B0-5AE3-E857-9D72-31145D21EB80}"/>
                </a:ext>
              </a:extLst>
            </p:cNvPr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" name="组合 30">
            <a:extLst>
              <a:ext uri="{FF2B5EF4-FFF2-40B4-BE49-F238E27FC236}">
                <a16:creationId xmlns:a16="http://schemas.microsoft.com/office/drawing/2014/main" id="{1B6E25D5-FD98-BBA0-221C-6525E36C9AF2}"/>
              </a:ext>
            </a:extLst>
          </p:cNvPr>
          <p:cNvGrpSpPr/>
          <p:nvPr/>
        </p:nvGrpSpPr>
        <p:grpSpPr>
          <a:xfrm>
            <a:off x="1257615" y="1844290"/>
            <a:ext cx="425546" cy="428281"/>
            <a:chOff x="5576510" y="968753"/>
            <a:chExt cx="1884994" cy="1884995"/>
          </a:xfrm>
        </p:grpSpPr>
        <p:sp>
          <p:nvSpPr>
            <p:cNvPr id="6" name="椭圆 32">
              <a:extLst>
                <a:ext uri="{FF2B5EF4-FFF2-40B4-BE49-F238E27FC236}">
                  <a16:creationId xmlns:a16="http://schemas.microsoft.com/office/drawing/2014/main" id="{447E8C8F-99D5-374B-FE59-5A9AED9FE24F}"/>
                </a:ext>
              </a:extLst>
            </p:cNvPr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任意多边形 33">
              <a:extLst>
                <a:ext uri="{FF2B5EF4-FFF2-40B4-BE49-F238E27FC236}">
                  <a16:creationId xmlns:a16="http://schemas.microsoft.com/office/drawing/2014/main" id="{DA397C22-B34F-B25A-0B29-10E12C4DC418}"/>
                </a:ext>
              </a:extLst>
            </p:cNvPr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8" name="组合 2">
            <a:extLst>
              <a:ext uri="{FF2B5EF4-FFF2-40B4-BE49-F238E27FC236}">
                <a16:creationId xmlns:a16="http://schemas.microsoft.com/office/drawing/2014/main" id="{36A39DD1-E38C-7603-4AC8-722E3AEAB0B6}"/>
              </a:ext>
            </a:extLst>
          </p:cNvPr>
          <p:cNvGrpSpPr/>
          <p:nvPr/>
        </p:nvGrpSpPr>
        <p:grpSpPr>
          <a:xfrm>
            <a:off x="557387" y="322805"/>
            <a:ext cx="11547927" cy="696096"/>
            <a:chOff x="795525" y="1444752"/>
            <a:chExt cx="10533891" cy="4773168"/>
          </a:xfrm>
        </p:grpSpPr>
        <p:sp>
          <p:nvSpPr>
            <p:cNvPr id="9" name="矩形 3">
              <a:extLst>
                <a:ext uri="{FF2B5EF4-FFF2-40B4-BE49-F238E27FC236}">
                  <a16:creationId xmlns:a16="http://schemas.microsoft.com/office/drawing/2014/main" id="{E0E31508-69C3-99C3-4DC1-994C0FA66E85}"/>
                </a:ext>
              </a:extLst>
            </p:cNvPr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4">
              <a:extLst>
                <a:ext uri="{FF2B5EF4-FFF2-40B4-BE49-F238E27FC236}">
                  <a16:creationId xmlns:a16="http://schemas.microsoft.com/office/drawing/2014/main" id="{2706DFC0-E288-5C59-494A-5BE4D9CA5CFE}"/>
                </a:ext>
              </a:extLst>
            </p:cNvPr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/>
          <p:cNvSpPr txBox="1"/>
          <p:nvPr/>
        </p:nvSpPr>
        <p:spPr>
          <a:xfrm>
            <a:off x="691611" y="434126"/>
            <a:ext cx="279400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Continued…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0">
            <a:extLst>
              <a:ext uri="{FF2B5EF4-FFF2-40B4-BE49-F238E27FC236}">
                <a16:creationId xmlns:a16="http://schemas.microsoft.com/office/drawing/2014/main" id="{3CD7D848-5F34-054E-747F-0889B8CF37B8}"/>
              </a:ext>
            </a:extLst>
          </p:cNvPr>
          <p:cNvGrpSpPr/>
          <p:nvPr/>
        </p:nvGrpSpPr>
        <p:grpSpPr>
          <a:xfrm>
            <a:off x="1507447" y="1917966"/>
            <a:ext cx="425546" cy="428281"/>
            <a:chOff x="5576510" y="968753"/>
            <a:chExt cx="1884994" cy="1884995"/>
          </a:xfrm>
        </p:grpSpPr>
        <p:sp>
          <p:nvSpPr>
            <p:cNvPr id="5" name="椭圆 32">
              <a:extLst>
                <a:ext uri="{FF2B5EF4-FFF2-40B4-BE49-F238E27FC236}">
                  <a16:creationId xmlns:a16="http://schemas.microsoft.com/office/drawing/2014/main" id="{81DFB22D-E273-193D-0014-23DDCC4CB779}"/>
                </a:ext>
              </a:extLst>
            </p:cNvPr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id="{28D683BE-D24A-0354-43EC-B0C6B1D16CDE}"/>
                </a:ext>
              </a:extLst>
            </p:cNvPr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extBox 35">
            <a:extLst>
              <a:ext uri="{FF2B5EF4-FFF2-40B4-BE49-F238E27FC236}">
                <a16:creationId xmlns:a16="http://schemas.microsoft.com/office/drawing/2014/main" id="{15C1669B-DCDE-7842-892B-330D39A64FD6}"/>
              </a:ext>
            </a:extLst>
          </p:cNvPr>
          <p:cNvSpPr txBox="1"/>
          <p:nvPr/>
        </p:nvSpPr>
        <p:spPr>
          <a:xfrm>
            <a:off x="1975326" y="1925621"/>
            <a:ext cx="8116629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Integrations: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Solution Manager integrates with a wide range of SAP and non-SAP systems and tools, including:</a:t>
            </a:r>
          </a:p>
          <a:p>
            <a:pPr lvl="1" eaLnBrk="1" hangingPunct="1"/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S/4HANA, SAP ECC, SAP BW/4HANA, etc. (core SAP business applications)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Focused Run (for advanced system monitoring and operations)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Cloud ALM (for hybrid and cloud landscapes)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BusinessObjects BI platform (for reporting and analytics)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External ticketing systems (e.g., ServiceNow, Jira)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Testing tools (e.g., </a:t>
            </a:r>
            <a:r>
              <a:rPr lang="en-US" altLang="zh-CN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Tricentis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Tosca)</a:t>
            </a:r>
          </a:p>
          <a:p>
            <a:pPr marL="742950" lvl="1" indent="-285750" eaLnBrk="1" hangingPunct="1"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ITSM tools (for IT Service Management processes)</a:t>
            </a:r>
          </a:p>
        </p:txBody>
      </p:sp>
      <p:grpSp>
        <p:nvGrpSpPr>
          <p:cNvPr id="8" name="组合 2">
            <a:extLst>
              <a:ext uri="{FF2B5EF4-FFF2-40B4-BE49-F238E27FC236}">
                <a16:creationId xmlns:a16="http://schemas.microsoft.com/office/drawing/2014/main" id="{69B29F32-988B-5023-1F51-37677D1B66BF}"/>
              </a:ext>
            </a:extLst>
          </p:cNvPr>
          <p:cNvGrpSpPr/>
          <p:nvPr/>
        </p:nvGrpSpPr>
        <p:grpSpPr>
          <a:xfrm>
            <a:off x="557387" y="322805"/>
            <a:ext cx="11547927" cy="696096"/>
            <a:chOff x="795525" y="1444752"/>
            <a:chExt cx="10533891" cy="4773168"/>
          </a:xfrm>
        </p:grpSpPr>
        <p:sp>
          <p:nvSpPr>
            <p:cNvPr id="9" name="矩形 3">
              <a:extLst>
                <a:ext uri="{FF2B5EF4-FFF2-40B4-BE49-F238E27FC236}">
                  <a16:creationId xmlns:a16="http://schemas.microsoft.com/office/drawing/2014/main" id="{7DC4FB16-470D-70E5-D71C-E48381EEDD80}"/>
                </a:ext>
              </a:extLst>
            </p:cNvPr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4">
              <a:extLst>
                <a:ext uri="{FF2B5EF4-FFF2-40B4-BE49-F238E27FC236}">
                  <a16:creationId xmlns:a16="http://schemas.microsoft.com/office/drawing/2014/main" id="{DC3AC371-E5C2-9876-012E-8C846F207991}"/>
                </a:ext>
              </a:extLst>
            </p:cNvPr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F3313-C2F9-2795-96DB-E89845C7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>
            <a:extLst>
              <a:ext uri="{FF2B5EF4-FFF2-40B4-BE49-F238E27FC236}">
                <a16:creationId xmlns:a16="http://schemas.microsoft.com/office/drawing/2014/main" id="{C1CB94BC-C30B-CFBB-4277-6E3B6276ED2A}"/>
              </a:ext>
            </a:extLst>
          </p:cNvPr>
          <p:cNvSpPr txBox="1"/>
          <p:nvPr/>
        </p:nvSpPr>
        <p:spPr>
          <a:xfrm>
            <a:off x="792279" y="453908"/>
            <a:ext cx="466056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Cloud ALM ☁️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187" name="组合 13">
            <a:extLst>
              <a:ext uri="{FF2B5EF4-FFF2-40B4-BE49-F238E27FC236}">
                <a16:creationId xmlns:a16="http://schemas.microsoft.com/office/drawing/2014/main" id="{546723EF-7F73-DADA-F18C-33CFA9F0AACD}"/>
              </a:ext>
            </a:extLst>
          </p:cNvPr>
          <p:cNvGrpSpPr/>
          <p:nvPr/>
        </p:nvGrpSpPr>
        <p:grpSpPr>
          <a:xfrm>
            <a:off x="1515815" y="1785180"/>
            <a:ext cx="570682" cy="483741"/>
            <a:chOff x="7876323" y="3121877"/>
            <a:chExt cx="2379253" cy="2015463"/>
          </a:xfrm>
        </p:grpSpPr>
        <p:grpSp>
          <p:nvGrpSpPr>
            <p:cNvPr id="7190" name="组合 16">
              <a:extLst>
                <a:ext uri="{FF2B5EF4-FFF2-40B4-BE49-F238E27FC236}">
                  <a16:creationId xmlns:a16="http://schemas.microsoft.com/office/drawing/2014/main" id="{5723CF2E-8435-B557-E873-E2C858EE43B5}"/>
                </a:ext>
              </a:extLst>
            </p:cNvPr>
            <p:cNvGrpSpPr/>
            <p:nvPr/>
          </p:nvGrpSpPr>
          <p:grpSpPr>
            <a:xfrm>
              <a:off x="7876323" y="3134347"/>
              <a:ext cx="2360063" cy="1838149"/>
              <a:chOff x="4964620" y="2571886"/>
              <a:chExt cx="2672186" cy="2081247"/>
            </a:xfrm>
          </p:grpSpPr>
          <p:sp>
            <p:nvSpPr>
              <p:cNvPr id="19" name="六边形 18">
                <a:extLst>
                  <a:ext uri="{FF2B5EF4-FFF2-40B4-BE49-F238E27FC236}">
                    <a16:creationId xmlns:a16="http://schemas.microsoft.com/office/drawing/2014/main" id="{B6B0D8FC-F930-67CF-63A5-1BBF8D205882}"/>
                  </a:ext>
                </a:extLst>
              </p:cNvPr>
              <p:cNvSpPr/>
              <p:nvPr/>
            </p:nvSpPr>
            <p:spPr>
              <a:xfrm>
                <a:off x="5265845" y="2744422"/>
                <a:ext cx="2214105" cy="1908711"/>
              </a:xfrm>
              <a:prstGeom prst="hexagon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任意多边形 19">
                <a:extLst>
                  <a:ext uri="{FF2B5EF4-FFF2-40B4-BE49-F238E27FC236}">
                    <a16:creationId xmlns:a16="http://schemas.microsoft.com/office/drawing/2014/main" id="{1AAC996D-4502-8D42-979F-D02BC42A5B12}"/>
                  </a:ext>
                </a:extLst>
              </p:cNvPr>
              <p:cNvSpPr/>
              <p:nvPr/>
            </p:nvSpPr>
            <p:spPr>
              <a:xfrm>
                <a:off x="4964620" y="2571886"/>
                <a:ext cx="2672186" cy="1762090"/>
              </a:xfrm>
              <a:custGeom>
                <a:avLst/>
                <a:gdLst>
                  <a:gd name="connsiteX0" fmla="*/ 477178 w 2138243"/>
                  <a:gd name="connsiteY0" fmla="*/ 0 h 1409999"/>
                  <a:gd name="connsiteX1" fmla="*/ 1736927 w 2138243"/>
                  <a:gd name="connsiteY1" fmla="*/ 0 h 1409999"/>
                  <a:gd name="connsiteX2" fmla="*/ 2138243 w 2138243"/>
                  <a:gd name="connsiteY2" fmla="*/ 802632 h 1409999"/>
                  <a:gd name="connsiteX3" fmla="*/ 2047494 w 2138243"/>
                  <a:gd name="connsiteY3" fmla="*/ 770235 h 1409999"/>
                  <a:gd name="connsiteX4" fmla="*/ 689836 w 2138243"/>
                  <a:gd name="connsiteY4" fmla="*/ 1005720 h 1409999"/>
                  <a:gd name="connsiteX5" fmla="*/ 233003 w 2138243"/>
                  <a:gd name="connsiteY5" fmla="*/ 1403228 h 1409999"/>
                  <a:gd name="connsiteX6" fmla="*/ 227822 w 2138243"/>
                  <a:gd name="connsiteY6" fmla="*/ 1409999 h 1409999"/>
                  <a:gd name="connsiteX7" fmla="*/ 0 w 2138243"/>
                  <a:gd name="connsiteY7" fmla="*/ 954356 h 140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8243" h="1409999">
                    <a:moveTo>
                      <a:pt x="477178" y="0"/>
                    </a:moveTo>
                    <a:lnTo>
                      <a:pt x="1736927" y="0"/>
                    </a:lnTo>
                    <a:lnTo>
                      <a:pt x="2138243" y="802632"/>
                    </a:lnTo>
                    <a:lnTo>
                      <a:pt x="2047494" y="770235"/>
                    </a:lnTo>
                    <a:cubicBezTo>
                      <a:pt x="1645534" y="649968"/>
                      <a:pt x="1138994" y="723250"/>
                      <a:pt x="689836" y="1005720"/>
                    </a:cubicBezTo>
                    <a:cubicBezTo>
                      <a:pt x="510173" y="1118708"/>
                      <a:pt x="356699" y="1254469"/>
                      <a:pt x="233003" y="1403228"/>
                    </a:cubicBezTo>
                    <a:lnTo>
                      <a:pt x="227822" y="1409999"/>
                    </a:lnTo>
                    <a:lnTo>
                      <a:pt x="0" y="95435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40FFEAA8-88EA-4112-52A6-6626961C1106}"/>
                </a:ext>
              </a:extLst>
            </p:cNvPr>
            <p:cNvSpPr/>
            <p:nvPr/>
          </p:nvSpPr>
          <p:spPr>
            <a:xfrm>
              <a:off x="7917638" y="3121877"/>
              <a:ext cx="2337938" cy="2015463"/>
            </a:xfrm>
            <a:prstGeom prst="hexagon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88" name="文本框 14">
            <a:extLst>
              <a:ext uri="{FF2B5EF4-FFF2-40B4-BE49-F238E27FC236}">
                <a16:creationId xmlns:a16="http://schemas.microsoft.com/office/drawing/2014/main" id="{57954E5A-6926-A4A5-364B-AD5BC7CEC10D}"/>
              </a:ext>
            </a:extLst>
          </p:cNvPr>
          <p:cNvSpPr txBox="1"/>
          <p:nvPr/>
        </p:nvSpPr>
        <p:spPr>
          <a:xfrm>
            <a:off x="2135797" y="1833952"/>
            <a:ext cx="268650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Definition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89" name="矩形 7">
            <a:extLst>
              <a:ext uri="{FF2B5EF4-FFF2-40B4-BE49-F238E27FC236}">
                <a16:creationId xmlns:a16="http://schemas.microsoft.com/office/drawing/2014/main" id="{D08B2EE1-3324-6C93-3045-5F46A052DD31}"/>
              </a:ext>
            </a:extLst>
          </p:cNvPr>
          <p:cNvSpPr/>
          <p:nvPr/>
        </p:nvSpPr>
        <p:spPr>
          <a:xfrm>
            <a:off x="1525725" y="2454240"/>
            <a:ext cx="840684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Cloud ALM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Application Lifecycle Management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 is the cloud-based successor to Solution Manager, designed to manage cloud-native and hybrid landscapes.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174" name="组合 21">
            <a:extLst>
              <a:ext uri="{FF2B5EF4-FFF2-40B4-BE49-F238E27FC236}">
                <a16:creationId xmlns:a16="http://schemas.microsoft.com/office/drawing/2014/main" id="{41990213-4F8D-F280-96BE-3FC5D500BBB8}"/>
              </a:ext>
            </a:extLst>
          </p:cNvPr>
          <p:cNvGrpSpPr/>
          <p:nvPr/>
        </p:nvGrpSpPr>
        <p:grpSpPr>
          <a:xfrm>
            <a:off x="1525340" y="3377442"/>
            <a:ext cx="570862" cy="483742"/>
            <a:chOff x="7876323" y="3121877"/>
            <a:chExt cx="2379253" cy="2015463"/>
          </a:xfrm>
        </p:grpSpPr>
        <p:grpSp>
          <p:nvGrpSpPr>
            <p:cNvPr id="7177" name="组合 24">
              <a:extLst>
                <a:ext uri="{FF2B5EF4-FFF2-40B4-BE49-F238E27FC236}">
                  <a16:creationId xmlns:a16="http://schemas.microsoft.com/office/drawing/2014/main" id="{3265911C-5723-3765-F6DE-865F513D6DF0}"/>
                </a:ext>
              </a:extLst>
            </p:cNvPr>
            <p:cNvGrpSpPr/>
            <p:nvPr/>
          </p:nvGrpSpPr>
          <p:grpSpPr>
            <a:xfrm>
              <a:off x="7876323" y="3134347"/>
              <a:ext cx="2360063" cy="1838149"/>
              <a:chOff x="4964620" y="2571886"/>
              <a:chExt cx="2672186" cy="2081247"/>
            </a:xfrm>
          </p:grpSpPr>
          <p:sp>
            <p:nvSpPr>
              <p:cNvPr id="27" name="六边形 26">
                <a:extLst>
                  <a:ext uri="{FF2B5EF4-FFF2-40B4-BE49-F238E27FC236}">
                    <a16:creationId xmlns:a16="http://schemas.microsoft.com/office/drawing/2014/main" id="{62782E0F-01EC-242E-F89F-DF8ACBA399E0}"/>
                  </a:ext>
                </a:extLst>
              </p:cNvPr>
              <p:cNvSpPr/>
              <p:nvPr/>
            </p:nvSpPr>
            <p:spPr>
              <a:xfrm>
                <a:off x="5265845" y="2744422"/>
                <a:ext cx="2214105" cy="1908711"/>
              </a:xfrm>
              <a:prstGeom prst="hexagon">
                <a:avLst/>
              </a:prstGeom>
              <a:noFill/>
              <a:ln w="28575">
                <a:gradFill>
                  <a:gsLst>
                    <a:gs pos="100000">
                      <a:srgbClr val="858585">
                        <a:alpha val="42000"/>
                      </a:srgbClr>
                    </a:gs>
                    <a:gs pos="0">
                      <a:schemeClr val="tx1">
                        <a:alpha val="30000"/>
                      </a:schemeClr>
                    </a:gs>
                    <a:gs pos="48000">
                      <a:schemeClr val="bg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任意多边形 27">
                <a:extLst>
                  <a:ext uri="{FF2B5EF4-FFF2-40B4-BE49-F238E27FC236}">
                    <a16:creationId xmlns:a16="http://schemas.microsoft.com/office/drawing/2014/main" id="{B2FBA71B-6382-30EB-CE6D-B9A91A9BA269}"/>
                  </a:ext>
                </a:extLst>
              </p:cNvPr>
              <p:cNvSpPr/>
              <p:nvPr/>
            </p:nvSpPr>
            <p:spPr>
              <a:xfrm>
                <a:off x="4964620" y="2571886"/>
                <a:ext cx="2672186" cy="1762090"/>
              </a:xfrm>
              <a:custGeom>
                <a:avLst/>
                <a:gdLst>
                  <a:gd name="connsiteX0" fmla="*/ 477178 w 2138243"/>
                  <a:gd name="connsiteY0" fmla="*/ 0 h 1409999"/>
                  <a:gd name="connsiteX1" fmla="*/ 1736927 w 2138243"/>
                  <a:gd name="connsiteY1" fmla="*/ 0 h 1409999"/>
                  <a:gd name="connsiteX2" fmla="*/ 2138243 w 2138243"/>
                  <a:gd name="connsiteY2" fmla="*/ 802632 h 1409999"/>
                  <a:gd name="connsiteX3" fmla="*/ 2047494 w 2138243"/>
                  <a:gd name="connsiteY3" fmla="*/ 770235 h 1409999"/>
                  <a:gd name="connsiteX4" fmla="*/ 689836 w 2138243"/>
                  <a:gd name="connsiteY4" fmla="*/ 1005720 h 1409999"/>
                  <a:gd name="connsiteX5" fmla="*/ 233003 w 2138243"/>
                  <a:gd name="connsiteY5" fmla="*/ 1403228 h 1409999"/>
                  <a:gd name="connsiteX6" fmla="*/ 227822 w 2138243"/>
                  <a:gd name="connsiteY6" fmla="*/ 1409999 h 1409999"/>
                  <a:gd name="connsiteX7" fmla="*/ 0 w 2138243"/>
                  <a:gd name="connsiteY7" fmla="*/ 954356 h 140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8243" h="1409999">
                    <a:moveTo>
                      <a:pt x="477178" y="0"/>
                    </a:moveTo>
                    <a:lnTo>
                      <a:pt x="1736927" y="0"/>
                    </a:lnTo>
                    <a:lnTo>
                      <a:pt x="2138243" y="802632"/>
                    </a:lnTo>
                    <a:lnTo>
                      <a:pt x="2047494" y="770235"/>
                    </a:lnTo>
                    <a:cubicBezTo>
                      <a:pt x="1645534" y="649968"/>
                      <a:pt x="1138994" y="723250"/>
                      <a:pt x="689836" y="1005720"/>
                    </a:cubicBezTo>
                    <a:cubicBezTo>
                      <a:pt x="510173" y="1118708"/>
                      <a:pt x="356699" y="1254469"/>
                      <a:pt x="233003" y="1403228"/>
                    </a:cubicBezTo>
                    <a:lnTo>
                      <a:pt x="227822" y="1409999"/>
                    </a:lnTo>
                    <a:lnTo>
                      <a:pt x="0" y="95435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alpha val="58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4C4A3C37-75E6-8E16-FB91-5D2275C97913}"/>
                </a:ext>
              </a:extLst>
            </p:cNvPr>
            <p:cNvSpPr/>
            <p:nvPr/>
          </p:nvSpPr>
          <p:spPr>
            <a:xfrm>
              <a:off x="7917638" y="3121877"/>
              <a:ext cx="2337938" cy="2015463"/>
            </a:xfrm>
            <a:prstGeom prst="hexagon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75" name="文本框 22">
            <a:extLst>
              <a:ext uri="{FF2B5EF4-FFF2-40B4-BE49-F238E27FC236}">
                <a16:creationId xmlns:a16="http://schemas.microsoft.com/office/drawing/2014/main" id="{18737E68-F4AB-283F-A8B0-106E5EB64810}"/>
              </a:ext>
            </a:extLst>
          </p:cNvPr>
          <p:cNvSpPr txBox="1"/>
          <p:nvPr/>
        </p:nvSpPr>
        <p:spPr>
          <a:xfrm>
            <a:off x="2145517" y="3426214"/>
            <a:ext cx="419656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Version (as of 2025):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76" name="矩形 7">
            <a:extLst>
              <a:ext uri="{FF2B5EF4-FFF2-40B4-BE49-F238E27FC236}">
                <a16:creationId xmlns:a16="http://schemas.microsoft.com/office/drawing/2014/main" id="{74758363-1334-C579-A4E5-879C20E98B2E}"/>
              </a:ext>
            </a:extLst>
          </p:cNvPr>
          <p:cNvSpPr/>
          <p:nvPr/>
        </p:nvSpPr>
        <p:spPr>
          <a:xfrm>
            <a:off x="1535252" y="4046502"/>
            <a:ext cx="8406840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Cloud ALM is continuously updated (no traditional versioning like </a:t>
            </a:r>
            <a:r>
              <a:rPr lang="en-US" altLang="zh-CN" sz="16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SolMan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). It is a part of SAP Business Technology Platform (BTP).</a:t>
            </a:r>
          </a:p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regularly updates and enhances the platform with new features and functionalities.</a:t>
            </a:r>
            <a:endParaRPr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" name="组合 2">
            <a:extLst>
              <a:ext uri="{FF2B5EF4-FFF2-40B4-BE49-F238E27FC236}">
                <a16:creationId xmlns:a16="http://schemas.microsoft.com/office/drawing/2014/main" id="{C1C770C5-2EBF-AC9D-9A49-C8574EA23C01}"/>
              </a:ext>
            </a:extLst>
          </p:cNvPr>
          <p:cNvGrpSpPr/>
          <p:nvPr/>
        </p:nvGrpSpPr>
        <p:grpSpPr>
          <a:xfrm>
            <a:off x="557387" y="322805"/>
            <a:ext cx="11547927" cy="696096"/>
            <a:chOff x="795525" y="1444752"/>
            <a:chExt cx="10533891" cy="4773168"/>
          </a:xfrm>
        </p:grpSpPr>
        <p:sp>
          <p:nvSpPr>
            <p:cNvPr id="3" name="矩形 3">
              <a:extLst>
                <a:ext uri="{FF2B5EF4-FFF2-40B4-BE49-F238E27FC236}">
                  <a16:creationId xmlns:a16="http://schemas.microsoft.com/office/drawing/2014/main" id="{AECF070B-71F2-7238-FAEF-D75B95E94FB5}"/>
                </a:ext>
              </a:extLst>
            </p:cNvPr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任意多边形 4">
              <a:extLst>
                <a:ext uri="{FF2B5EF4-FFF2-40B4-BE49-F238E27FC236}">
                  <a16:creationId xmlns:a16="http://schemas.microsoft.com/office/drawing/2014/main" id="{A2E009F1-9D93-515E-452B-7D3A65CEE29D}"/>
                </a:ext>
              </a:extLst>
            </p:cNvPr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29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562C4-6CE4-D03A-4DA8-20D2EC47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>
            <a:extLst>
              <a:ext uri="{FF2B5EF4-FFF2-40B4-BE49-F238E27FC236}">
                <a16:creationId xmlns:a16="http://schemas.microsoft.com/office/drawing/2014/main" id="{F5B08C2F-5E63-3909-4BAA-CD1F6EDA2189}"/>
              </a:ext>
            </a:extLst>
          </p:cNvPr>
          <p:cNvSpPr txBox="1"/>
          <p:nvPr/>
        </p:nvSpPr>
        <p:spPr>
          <a:xfrm>
            <a:off x="775501" y="434126"/>
            <a:ext cx="279400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Continued…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0">
            <a:extLst>
              <a:ext uri="{FF2B5EF4-FFF2-40B4-BE49-F238E27FC236}">
                <a16:creationId xmlns:a16="http://schemas.microsoft.com/office/drawing/2014/main" id="{82CD68FC-A2FA-A610-3E7B-43B247EC6F30}"/>
              </a:ext>
            </a:extLst>
          </p:cNvPr>
          <p:cNvGrpSpPr/>
          <p:nvPr/>
        </p:nvGrpSpPr>
        <p:grpSpPr>
          <a:xfrm>
            <a:off x="1280944" y="1341143"/>
            <a:ext cx="425546" cy="428281"/>
            <a:chOff x="5576510" y="968753"/>
            <a:chExt cx="1884994" cy="1884995"/>
          </a:xfrm>
        </p:grpSpPr>
        <p:sp>
          <p:nvSpPr>
            <p:cNvPr id="5" name="椭圆 32">
              <a:extLst>
                <a:ext uri="{FF2B5EF4-FFF2-40B4-BE49-F238E27FC236}">
                  <a16:creationId xmlns:a16="http://schemas.microsoft.com/office/drawing/2014/main" id="{4BF01B63-0942-3812-D0CA-C0B61DAD85E8}"/>
                </a:ext>
              </a:extLst>
            </p:cNvPr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33">
              <a:extLst>
                <a:ext uri="{FF2B5EF4-FFF2-40B4-BE49-F238E27FC236}">
                  <a16:creationId xmlns:a16="http://schemas.microsoft.com/office/drawing/2014/main" id="{5EF54E47-B414-BE5B-1412-09D022F6AC17}"/>
                </a:ext>
              </a:extLst>
            </p:cNvPr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extBox 35">
            <a:extLst>
              <a:ext uri="{FF2B5EF4-FFF2-40B4-BE49-F238E27FC236}">
                <a16:creationId xmlns:a16="http://schemas.microsoft.com/office/drawing/2014/main" id="{F49BD6AB-168B-69B0-C2A5-B83C6C5F8346}"/>
              </a:ext>
            </a:extLst>
          </p:cNvPr>
          <p:cNvSpPr txBox="1"/>
          <p:nvPr/>
        </p:nvSpPr>
        <p:spPr>
          <a:xfrm>
            <a:off x="1493717" y="1883676"/>
            <a:ext cx="9249144" cy="1107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Accelerate cloud implementations with guided procedures and best practices.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🧭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Ensure smooth cloud operations through proactive monitoring and alerting.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🔔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 transparency and collaboration across the cloud landscape.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🤝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Offer a standardized ALM platform for SAP cloud solutions.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🌐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22">
            <a:extLst>
              <a:ext uri="{FF2B5EF4-FFF2-40B4-BE49-F238E27FC236}">
                <a16:creationId xmlns:a16="http://schemas.microsoft.com/office/drawing/2014/main" id="{B55D935B-CEA7-1590-827E-3389210AD14D}"/>
              </a:ext>
            </a:extLst>
          </p:cNvPr>
          <p:cNvSpPr txBox="1"/>
          <p:nvPr/>
        </p:nvSpPr>
        <p:spPr>
          <a:xfrm>
            <a:off x="1837080" y="1369314"/>
            <a:ext cx="419656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 purpose: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30">
            <a:extLst>
              <a:ext uri="{FF2B5EF4-FFF2-40B4-BE49-F238E27FC236}">
                <a16:creationId xmlns:a16="http://schemas.microsoft.com/office/drawing/2014/main" id="{9CEF8065-44CA-7AD8-F6AF-6E7D5EE58568}"/>
              </a:ext>
            </a:extLst>
          </p:cNvPr>
          <p:cNvGrpSpPr/>
          <p:nvPr/>
        </p:nvGrpSpPr>
        <p:grpSpPr>
          <a:xfrm>
            <a:off x="1280944" y="3460473"/>
            <a:ext cx="425546" cy="428281"/>
            <a:chOff x="5576510" y="968753"/>
            <a:chExt cx="1884994" cy="1884995"/>
          </a:xfrm>
        </p:grpSpPr>
        <p:sp>
          <p:nvSpPr>
            <p:cNvPr id="8" name="椭圆 32">
              <a:extLst>
                <a:ext uri="{FF2B5EF4-FFF2-40B4-BE49-F238E27FC236}">
                  <a16:creationId xmlns:a16="http://schemas.microsoft.com/office/drawing/2014/main" id="{F7EC5C2B-00B0-9E9F-8F8C-ED884C0360A2}"/>
                </a:ext>
              </a:extLst>
            </p:cNvPr>
            <p:cNvSpPr/>
            <p:nvPr/>
          </p:nvSpPr>
          <p:spPr>
            <a:xfrm>
              <a:off x="5576510" y="968754"/>
              <a:ext cx="1884994" cy="1884994"/>
            </a:xfrm>
            <a:prstGeom prst="ellipse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33">
              <a:extLst>
                <a:ext uri="{FF2B5EF4-FFF2-40B4-BE49-F238E27FC236}">
                  <a16:creationId xmlns:a16="http://schemas.microsoft.com/office/drawing/2014/main" id="{A47A2701-327E-894E-F85A-0E5AD55B5108}"/>
                </a:ext>
              </a:extLst>
            </p:cNvPr>
            <p:cNvSpPr/>
            <p:nvPr/>
          </p:nvSpPr>
          <p:spPr>
            <a:xfrm>
              <a:off x="5602612" y="968753"/>
              <a:ext cx="1702993" cy="1440334"/>
            </a:xfrm>
            <a:custGeom>
              <a:avLst/>
              <a:gdLst>
                <a:gd name="connsiteX0" fmla="*/ 942497 w 1702993"/>
                <a:gd name="connsiteY0" fmla="*/ 0 h 1440334"/>
                <a:gd name="connsiteX1" fmla="*/ 1608943 w 1702993"/>
                <a:gd name="connsiteY1" fmla="*/ 276051 h 1440334"/>
                <a:gd name="connsiteX2" fmla="*/ 1702993 w 1702993"/>
                <a:gd name="connsiteY2" fmla="*/ 390040 h 1440334"/>
                <a:gd name="connsiteX3" fmla="*/ 1456630 w 1702993"/>
                <a:gd name="connsiteY3" fmla="*/ 499396 h 1440334"/>
                <a:gd name="connsiteX4" fmla="*/ 214073 w 1702993"/>
                <a:gd name="connsiteY4" fmla="*/ 1352754 h 1440334"/>
                <a:gd name="connsiteX5" fmla="*/ 143272 w 1702993"/>
                <a:gd name="connsiteY5" fmla="*/ 1440334 h 1440334"/>
                <a:gd name="connsiteX6" fmla="*/ 113755 w 1702993"/>
                <a:gd name="connsiteY6" fmla="*/ 1391747 h 1440334"/>
                <a:gd name="connsiteX7" fmla="*/ 0 w 1702993"/>
                <a:gd name="connsiteY7" fmla="*/ 942497 h 1440334"/>
                <a:gd name="connsiteX8" fmla="*/ 942497 w 1702993"/>
                <a:gd name="connsiteY8" fmla="*/ 0 h 144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2993" h="1440334">
                  <a:moveTo>
                    <a:pt x="942497" y="0"/>
                  </a:moveTo>
                  <a:cubicBezTo>
                    <a:pt x="1202761" y="0"/>
                    <a:pt x="1438385" y="105493"/>
                    <a:pt x="1608943" y="276051"/>
                  </a:cubicBezTo>
                  <a:lnTo>
                    <a:pt x="1702993" y="390040"/>
                  </a:lnTo>
                  <a:lnTo>
                    <a:pt x="1456630" y="499396"/>
                  </a:lnTo>
                  <a:cubicBezTo>
                    <a:pt x="929930" y="744630"/>
                    <a:pt x="519602" y="1009794"/>
                    <a:pt x="214073" y="1352754"/>
                  </a:cubicBezTo>
                  <a:lnTo>
                    <a:pt x="143272" y="1440334"/>
                  </a:lnTo>
                  <a:lnTo>
                    <a:pt x="113755" y="1391747"/>
                  </a:lnTo>
                  <a:cubicBezTo>
                    <a:pt x="41208" y="1258202"/>
                    <a:pt x="0" y="1105162"/>
                    <a:pt x="0" y="942497"/>
                  </a:cubicBezTo>
                  <a:cubicBezTo>
                    <a:pt x="0" y="421970"/>
                    <a:pt x="421970" y="0"/>
                    <a:pt x="942497" y="0"/>
                  </a:cubicBez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TextBox 35">
            <a:extLst>
              <a:ext uri="{FF2B5EF4-FFF2-40B4-BE49-F238E27FC236}">
                <a16:creationId xmlns:a16="http://schemas.microsoft.com/office/drawing/2014/main" id="{6F7BFD61-33D9-BD2D-9FD4-822A33E2F555}"/>
              </a:ext>
            </a:extLst>
          </p:cNvPr>
          <p:cNvSpPr txBox="1"/>
          <p:nvPr/>
        </p:nvSpPr>
        <p:spPr>
          <a:xfrm>
            <a:off x="1479066" y="4057525"/>
            <a:ext cx="9249144" cy="206210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S/4HANA Cloud ☁️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SuccessFactors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🧑‍🤝‍🧑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Ariba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🛒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Customer Experience (CX) solutions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🛍️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Business Technology Platform (BTP) ⚙️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 SAP cloud services </a:t>
            </a:r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🌥️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Integration with on-premise systems is more limited compared to SAP Solution Manager, focusing on hybrid scenarios.</a:t>
            </a:r>
          </a:p>
        </p:txBody>
      </p:sp>
      <p:sp>
        <p:nvSpPr>
          <p:cNvPr id="11" name="文本框 22">
            <a:extLst>
              <a:ext uri="{FF2B5EF4-FFF2-40B4-BE49-F238E27FC236}">
                <a16:creationId xmlns:a16="http://schemas.microsoft.com/office/drawing/2014/main" id="{70DA5481-26F9-AF12-9AD7-B29A29DD3B3C}"/>
              </a:ext>
            </a:extLst>
          </p:cNvPr>
          <p:cNvSpPr txBox="1"/>
          <p:nvPr/>
        </p:nvSpPr>
        <p:spPr>
          <a:xfrm>
            <a:off x="1837080" y="3488644"/>
            <a:ext cx="4196560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Integrations:</a:t>
            </a:r>
            <a:endParaRPr lang="zh-CN" altLang="en-US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0F54A75F-90A7-AB32-BDE7-0A515EA86A30}"/>
              </a:ext>
            </a:extLst>
          </p:cNvPr>
          <p:cNvGrpSpPr/>
          <p:nvPr/>
        </p:nvGrpSpPr>
        <p:grpSpPr>
          <a:xfrm>
            <a:off x="557387" y="322805"/>
            <a:ext cx="11547927" cy="696096"/>
            <a:chOff x="795525" y="1444752"/>
            <a:chExt cx="10533891" cy="4773168"/>
          </a:xfrm>
        </p:grpSpPr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0B2E7800-5BA1-CFD7-60A9-BFA94E943DA9}"/>
                </a:ext>
              </a:extLst>
            </p:cNvPr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任意多边形 4">
              <a:extLst>
                <a:ext uri="{FF2B5EF4-FFF2-40B4-BE49-F238E27FC236}">
                  <a16:creationId xmlns:a16="http://schemas.microsoft.com/office/drawing/2014/main" id="{E9872B7F-E2F8-8F58-2A13-E178D1DB2087}"/>
                </a:ext>
              </a:extLst>
            </p:cNvPr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96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0F7A0-30DD-687F-F71D-182201D26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1">
            <a:extLst>
              <a:ext uri="{FF2B5EF4-FFF2-40B4-BE49-F238E27FC236}">
                <a16:creationId xmlns:a16="http://schemas.microsoft.com/office/drawing/2014/main" id="{523DBAFF-2761-DC5D-E056-4FF750F47BDF}"/>
              </a:ext>
            </a:extLst>
          </p:cNvPr>
          <p:cNvSpPr txBox="1"/>
          <p:nvPr/>
        </p:nvSpPr>
        <p:spPr>
          <a:xfrm>
            <a:off x="3272207" y="378465"/>
            <a:ext cx="5880683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SAP </a:t>
            </a:r>
            <a:r>
              <a:rPr lang="en-US" altLang="zh-CN" sz="32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SolMan</a:t>
            </a:r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Vs Cloud ALM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" name="组合 2">
            <a:extLst>
              <a:ext uri="{FF2B5EF4-FFF2-40B4-BE49-F238E27FC236}">
                <a16:creationId xmlns:a16="http://schemas.microsoft.com/office/drawing/2014/main" id="{89C34719-FC7F-3199-3C1E-F0DEFE4D799F}"/>
              </a:ext>
            </a:extLst>
          </p:cNvPr>
          <p:cNvGrpSpPr/>
          <p:nvPr/>
        </p:nvGrpSpPr>
        <p:grpSpPr>
          <a:xfrm>
            <a:off x="557387" y="322805"/>
            <a:ext cx="11547927" cy="696096"/>
            <a:chOff x="795525" y="1444752"/>
            <a:chExt cx="10533891" cy="4773168"/>
          </a:xfrm>
        </p:grpSpPr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C762075A-6483-954A-BB34-B47327EF412B}"/>
                </a:ext>
              </a:extLst>
            </p:cNvPr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任意多边形 4">
              <a:extLst>
                <a:ext uri="{FF2B5EF4-FFF2-40B4-BE49-F238E27FC236}">
                  <a16:creationId xmlns:a16="http://schemas.microsoft.com/office/drawing/2014/main" id="{3ADA084F-19CA-FB33-5926-407C8D52B2AC}"/>
                </a:ext>
              </a:extLst>
            </p:cNvPr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73B523-4ADE-B534-6CD3-E6EB89768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74504"/>
              </p:ext>
            </p:extLst>
          </p:nvPr>
        </p:nvGraphicFramePr>
        <p:xfrm>
          <a:off x="1125524" y="1379186"/>
          <a:ext cx="10132503" cy="4631750"/>
        </p:xfrm>
        <a:graphic>
          <a:graphicData uri="http://schemas.openxmlformats.org/drawingml/2006/table">
            <a:tbl>
              <a:tblPr/>
              <a:tblGrid>
                <a:gridCol w="3377501">
                  <a:extLst>
                    <a:ext uri="{9D8B030D-6E8A-4147-A177-3AD203B41FA5}">
                      <a16:colId xmlns:a16="http://schemas.microsoft.com/office/drawing/2014/main" val="3943813165"/>
                    </a:ext>
                  </a:extLst>
                </a:gridCol>
                <a:gridCol w="3377501">
                  <a:extLst>
                    <a:ext uri="{9D8B030D-6E8A-4147-A177-3AD203B41FA5}">
                      <a16:colId xmlns:a16="http://schemas.microsoft.com/office/drawing/2014/main" val="991291455"/>
                    </a:ext>
                  </a:extLst>
                </a:gridCol>
                <a:gridCol w="3377501">
                  <a:extLst>
                    <a:ext uri="{9D8B030D-6E8A-4147-A177-3AD203B41FA5}">
                      <a16:colId xmlns:a16="http://schemas.microsoft.com/office/drawing/2014/main" val="1463963796"/>
                    </a:ext>
                  </a:extLst>
                </a:gridCol>
              </a:tblGrid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Feature/Aspect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SAP Solution Manager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SolMan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) 🖥️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SAP Cloud ALM ☁️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782601"/>
                  </a:ext>
                </a:extLst>
              </a:tr>
              <a:tr h="2097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Deployment Type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On-premise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Cloud-native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0053897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Best For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SAP ERP (like ECC), hybrid setups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SAP Cloud solutions (S/4HANA Cloud)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533708"/>
                  </a:ext>
                </a:extLst>
              </a:tr>
              <a:tr h="2097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Initial Release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Early 2000s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2020 (relatively new)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877286"/>
                  </a:ext>
                </a:extLst>
              </a:tr>
              <a:tr h="20970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Current Version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7.2 SP17 (as of 2025)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Continuously updated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581188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Infrastructure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Needs local server and maintenance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 local infra needed, runs on SAP BTP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6339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Setup &amp; Maintenance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Complex setup, needs BASIS/admins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Minimal setup, auto-updates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271399"/>
                  </a:ext>
                </a:extLst>
              </a:tr>
              <a:tr h="209703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Monitoring Capabilities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Full system monitoring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Focused on cloud app monitoring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10607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Test Management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Strong test suite &amp; documentation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Integrated test tools, evolving features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919690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Change Request Management (ChaRM)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Fully matured system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Simplified features (as of now)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926082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Integration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Supports SAP &amp; non-SAP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Strong for SAP Cloud, limited non-SAP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98921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Customization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Highly customizable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Limited customization (standardized)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645506"/>
                  </a:ext>
                </a:extLst>
              </a:tr>
              <a:tr h="36698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Licensing</a:t>
                      </a:r>
                      <a:endParaRPr lang="en-US" sz="140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Included with SAP support contract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Free for cloud customers (within limits)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263287"/>
                  </a:ext>
                </a:extLst>
              </a:tr>
              <a:tr h="2097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Future Strategy</a:t>
                      </a:r>
                      <a:endParaRPr lang="en-US" sz="14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Being phased out gradually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SAP’s long-term ALM strategy ✔️</a:t>
                      </a:r>
                    </a:p>
                  </a:txBody>
                  <a:tcPr marL="52426" marR="52426" marT="26213" marB="262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509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47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/>
          <p:cNvSpPr txBox="1"/>
          <p:nvPr/>
        </p:nvSpPr>
        <p:spPr>
          <a:xfrm>
            <a:off x="774580" y="379425"/>
            <a:ext cx="1086003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Types of Real-time Issues with SAP Printing </a:t>
            </a:r>
            <a:r>
              <a: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🖨️</a:t>
            </a:r>
          </a:p>
        </p:txBody>
      </p:sp>
      <p:grpSp>
        <p:nvGrpSpPr>
          <p:cNvPr id="9219" name="组合 2"/>
          <p:cNvGrpSpPr/>
          <p:nvPr/>
        </p:nvGrpSpPr>
        <p:grpSpPr>
          <a:xfrm>
            <a:off x="557387" y="322805"/>
            <a:ext cx="11547927" cy="696096"/>
            <a:chOff x="795525" y="1444752"/>
            <a:chExt cx="10533891" cy="4773168"/>
          </a:xfrm>
        </p:grpSpPr>
        <p:sp>
          <p:nvSpPr>
            <p:cNvPr id="4" name="矩形 3"/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1" name="文本框 6"/>
          <p:cNvSpPr txBox="1"/>
          <p:nvPr/>
        </p:nvSpPr>
        <p:spPr>
          <a:xfrm>
            <a:off x="1124125" y="1400262"/>
            <a:ext cx="10584110" cy="460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Here are some common issues faced in SAP printing in live environments:</a:t>
            </a:r>
          </a:p>
          <a:p>
            <a:pPr lvl="1" eaLnBrk="1" hangingPunct="1"/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🚫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Spool request created but no output</a:t>
            </a:r>
          </a:p>
          <a:p>
            <a:pPr lvl="2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➤ Check if the output device is configured and available.</a:t>
            </a:r>
          </a:p>
          <a:p>
            <a:pPr lvl="1" eaLnBrk="1" hangingPunct="1"/>
            <a:endParaRPr lang="en-US" altLang="zh-CN" sz="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❌ Device Not Reachable</a:t>
            </a:r>
          </a:p>
          <a:p>
            <a:pPr lvl="2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➤ Network or firewall issue with the printer host.</a:t>
            </a:r>
          </a:p>
          <a:p>
            <a:pPr lvl="1" eaLnBrk="1" hangingPunct="1"/>
            <a:endParaRPr lang="en-US" altLang="zh-CN" sz="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🛠️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Incorrect Device Type</a:t>
            </a:r>
          </a:p>
          <a:p>
            <a:pPr lvl="2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➤ Use the correct SAP device type (e.g., SAPWIN, HPLJ).</a:t>
            </a:r>
          </a:p>
          <a:p>
            <a:pPr lvl="1" eaLnBrk="1" hangingPunct="1"/>
            <a:endParaRPr lang="en-US" altLang="zh-CN" sz="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📄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Special Characters Not Printed Properly</a:t>
            </a:r>
          </a:p>
          <a:p>
            <a:pPr lvl="2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➤ Font or codepage mismatch between SAP and printer.</a:t>
            </a:r>
          </a:p>
          <a:p>
            <a:pPr lvl="1" eaLnBrk="1" hangingPunct="1"/>
            <a:endParaRPr lang="en-US" altLang="zh-CN" sz="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🔁 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 Copies Printed</a:t>
            </a:r>
          </a:p>
          <a:p>
            <a:pPr lvl="2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➤ Incorrect default settings or repeated spool processing.</a:t>
            </a:r>
          </a:p>
          <a:p>
            <a:pPr lvl="1" eaLnBrk="1" hangingPunct="1"/>
            <a:endParaRPr lang="en-US" altLang="zh-CN" sz="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⏳ Long Wait Time in Spool</a:t>
            </a:r>
          </a:p>
          <a:p>
            <a:pPr lvl="2" eaLnBrk="1" hangingPunct="1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➤ Check spool server load or status using T-Code: SP01/SPAD.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2D135-953E-92E8-5E05-BB7757BB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1">
            <a:extLst>
              <a:ext uri="{FF2B5EF4-FFF2-40B4-BE49-F238E27FC236}">
                <a16:creationId xmlns:a16="http://schemas.microsoft.com/office/drawing/2014/main" id="{4141A19E-2ED9-4828-CE42-51E37656B885}"/>
              </a:ext>
            </a:extLst>
          </p:cNvPr>
          <p:cNvSpPr txBox="1"/>
          <p:nvPr/>
        </p:nvSpPr>
        <p:spPr>
          <a:xfrm>
            <a:off x="774580" y="379425"/>
            <a:ext cx="1086003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Real-time Issues with TMS &amp; Troubleshooting</a:t>
            </a:r>
            <a:endParaRPr lang="zh-CN" altLang="en-US" sz="3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219" name="组合 2">
            <a:extLst>
              <a:ext uri="{FF2B5EF4-FFF2-40B4-BE49-F238E27FC236}">
                <a16:creationId xmlns:a16="http://schemas.microsoft.com/office/drawing/2014/main" id="{ADBC0B36-FA0C-AF28-BC96-99AAD5C30872}"/>
              </a:ext>
            </a:extLst>
          </p:cNvPr>
          <p:cNvGrpSpPr/>
          <p:nvPr/>
        </p:nvGrpSpPr>
        <p:grpSpPr>
          <a:xfrm>
            <a:off x="557387" y="322805"/>
            <a:ext cx="11547927" cy="696096"/>
            <a:chOff x="795525" y="1444752"/>
            <a:chExt cx="10533891" cy="47731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6024CE9-412D-D45A-D6C3-9027AD6D1E0A}"/>
                </a:ext>
              </a:extLst>
            </p:cNvPr>
            <p:cNvSpPr/>
            <p:nvPr/>
          </p:nvSpPr>
          <p:spPr>
            <a:xfrm flipH="1">
              <a:off x="795528" y="1444752"/>
              <a:ext cx="10533888" cy="4773168"/>
            </a:xfrm>
            <a:prstGeom prst="rect">
              <a:avLst/>
            </a:pr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任意多边形 4">
              <a:extLst>
                <a:ext uri="{FF2B5EF4-FFF2-40B4-BE49-F238E27FC236}">
                  <a16:creationId xmlns:a16="http://schemas.microsoft.com/office/drawing/2014/main" id="{DE51331B-29CD-60C1-87E6-F5470DD85172}"/>
                </a:ext>
              </a:extLst>
            </p:cNvPr>
            <p:cNvSpPr/>
            <p:nvPr/>
          </p:nvSpPr>
          <p:spPr>
            <a:xfrm flipH="1">
              <a:off x="795525" y="1444753"/>
              <a:ext cx="10511848" cy="3064922"/>
            </a:xfrm>
            <a:custGeom>
              <a:avLst/>
              <a:gdLst>
                <a:gd name="connsiteX0" fmla="*/ 10511848 w 10511848"/>
                <a:gd name="connsiteY0" fmla="*/ 0 h 3064922"/>
                <a:gd name="connsiteX1" fmla="*/ 0 w 10511848"/>
                <a:gd name="connsiteY1" fmla="*/ 0 h 3064922"/>
                <a:gd name="connsiteX2" fmla="*/ 0 w 10511848"/>
                <a:gd name="connsiteY2" fmla="*/ 3064922 h 3064922"/>
                <a:gd name="connsiteX3" fmla="*/ 87949 w 10511848"/>
                <a:gd name="connsiteY3" fmla="*/ 3020965 h 3064922"/>
                <a:gd name="connsiteX4" fmla="*/ 6048113 w 10511848"/>
                <a:gd name="connsiteY4" fmla="*/ 1747487 h 3064922"/>
                <a:gd name="connsiteX5" fmla="*/ 10511198 w 10511848"/>
                <a:gd name="connsiteY5" fmla="*/ 1239930 h 3064922"/>
                <a:gd name="connsiteX6" fmla="*/ 10511848 w 10511848"/>
                <a:gd name="connsiteY6" fmla="*/ 1239895 h 30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11848" h="3064922">
                  <a:moveTo>
                    <a:pt x="10511848" y="0"/>
                  </a:moveTo>
                  <a:lnTo>
                    <a:pt x="0" y="0"/>
                  </a:lnTo>
                  <a:lnTo>
                    <a:pt x="0" y="3064922"/>
                  </a:lnTo>
                  <a:lnTo>
                    <a:pt x="87949" y="3020965"/>
                  </a:lnTo>
                  <a:cubicBezTo>
                    <a:pt x="858709" y="2684075"/>
                    <a:pt x="3227310" y="2169093"/>
                    <a:pt x="6048113" y="1747487"/>
                  </a:cubicBezTo>
                  <a:cubicBezTo>
                    <a:pt x="7783991" y="1488037"/>
                    <a:pt x="9362448" y="1313073"/>
                    <a:pt x="10511198" y="1239930"/>
                  </a:cubicBezTo>
                  <a:lnTo>
                    <a:pt x="10511848" y="1239895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  <a:lumMod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9221" name="文本框 6">
            <a:extLst>
              <a:ext uri="{FF2B5EF4-FFF2-40B4-BE49-F238E27FC236}">
                <a16:creationId xmlns:a16="http://schemas.microsoft.com/office/drawing/2014/main" id="{E734AC59-5A99-6F34-1E18-3AEFDADBC38A}"/>
              </a:ext>
            </a:extLst>
          </p:cNvPr>
          <p:cNvSpPr txBox="1"/>
          <p:nvPr/>
        </p:nvSpPr>
        <p:spPr>
          <a:xfrm>
            <a:off x="1650295" y="1225689"/>
            <a:ext cx="9362114" cy="49705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Common Issues:</a:t>
            </a: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🔄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Transport request not importing</a:t>
            </a: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🛑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RFC destination not working</a:t>
            </a: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🚫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queue not updating</a:t>
            </a:r>
          </a:p>
          <a:p>
            <a:pPr lvl="1" eaLnBrk="1" hangingPunct="1"/>
            <a:r>
              <a:rPr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🧩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 mismatch between systems</a:t>
            </a:r>
          </a:p>
          <a:p>
            <a:pPr lvl="1" eaLnBrk="1" hangingPunct="1"/>
            <a:endParaRPr lang="en-US" altLang="zh-CN" sz="9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Troubleshooting Steps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lvl="1"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Check TMS Configuration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 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T-Code: STMS 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→ Check System Overview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Ensure all systems (DEV/QAS/PRD) are configured properly</a:t>
            </a:r>
          </a:p>
          <a:p>
            <a:pPr lvl="1"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Validate RFC Connections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 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SM59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→ Test RFCs (especially TMSADM)</a:t>
            </a:r>
          </a:p>
          <a:p>
            <a:pPr lvl="1"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Update Import Queue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STMS → Select system → Extras → "Refresh Import Queue"</a:t>
            </a:r>
          </a:p>
          <a:p>
            <a:pPr lvl="1"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Transport Logs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 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STMS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or 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STMS_IMPORT</a:t>
            </a:r>
          </a:p>
          <a:p>
            <a:pPr lvl="1"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Authorization Check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 </a:t>
            </a:r>
            <a:r>
              <a:rPr lang="en-US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SU53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verify failed authorization checks</a:t>
            </a:r>
          </a:p>
          <a:p>
            <a:pPr lvl="1"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File System Issues</a:t>
            </a:r>
          </a:p>
          <a:p>
            <a:pPr lvl="1" eaLnBrk="1" hangingPunct="1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Re-importing Requests</a:t>
            </a:r>
          </a:p>
        </p:txBody>
      </p:sp>
      <p:grpSp>
        <p:nvGrpSpPr>
          <p:cNvPr id="2" name="组合 12">
            <a:extLst>
              <a:ext uri="{FF2B5EF4-FFF2-40B4-BE49-F238E27FC236}">
                <a16:creationId xmlns:a16="http://schemas.microsoft.com/office/drawing/2014/main" id="{622E8F28-8DE5-E32C-2476-5DCFA9FFF477}"/>
              </a:ext>
            </a:extLst>
          </p:cNvPr>
          <p:cNvGrpSpPr/>
          <p:nvPr/>
        </p:nvGrpSpPr>
        <p:grpSpPr>
          <a:xfrm>
            <a:off x="1650295" y="2632250"/>
            <a:ext cx="354674" cy="320675"/>
            <a:chOff x="2061429" y="667055"/>
            <a:chExt cx="5507771" cy="5438186"/>
          </a:xfrm>
        </p:grpSpPr>
        <p:sp>
          <p:nvSpPr>
            <p:cNvPr id="3" name="任意多边形 14">
              <a:extLst>
                <a:ext uri="{FF2B5EF4-FFF2-40B4-BE49-F238E27FC236}">
                  <a16:creationId xmlns:a16="http://schemas.microsoft.com/office/drawing/2014/main" id="{36CC812E-03B1-8C99-29FA-F79858317587}"/>
                </a:ext>
              </a:extLst>
            </p:cNvPr>
            <p:cNvSpPr/>
            <p:nvPr/>
          </p:nvSpPr>
          <p:spPr>
            <a:xfrm>
              <a:off x="2061429" y="667055"/>
              <a:ext cx="5177043" cy="3776171"/>
            </a:xfrm>
            <a:custGeom>
              <a:avLst/>
              <a:gdLst>
                <a:gd name="connsiteX0" fmla="*/ 712080 w 2082870"/>
                <a:gd name="connsiteY0" fmla="*/ 459857 h 1519260"/>
                <a:gd name="connsiteX1" fmla="*/ 684028 w 2082870"/>
                <a:gd name="connsiteY1" fmla="*/ 475083 h 1519260"/>
                <a:gd name="connsiteX2" fmla="*/ 368476 w 2082870"/>
                <a:gd name="connsiteY2" fmla="*/ 946025 h 1519260"/>
                <a:gd name="connsiteX3" fmla="*/ 364871 w 2082870"/>
                <a:gd name="connsiteY3" fmla="*/ 981792 h 1519260"/>
                <a:gd name="connsiteX4" fmla="*/ 402770 w 2082870"/>
                <a:gd name="connsiteY4" fmla="*/ 855075 h 1519260"/>
                <a:gd name="connsiteX5" fmla="*/ 590364 w 2082870"/>
                <a:gd name="connsiteY5" fmla="*/ 565078 h 1519260"/>
                <a:gd name="connsiteX6" fmla="*/ 1310900 w 2082870"/>
                <a:gd name="connsiteY6" fmla="*/ 0 h 1519260"/>
                <a:gd name="connsiteX7" fmla="*/ 1585786 w 2082870"/>
                <a:gd name="connsiteY7" fmla="*/ 88763 h 1519260"/>
                <a:gd name="connsiteX8" fmla="*/ 1562522 w 2082870"/>
                <a:gd name="connsiteY8" fmla="*/ 307334 h 1519260"/>
                <a:gd name="connsiteX9" fmla="*/ 1617672 w 2082870"/>
                <a:gd name="connsiteY9" fmla="*/ 340879 h 1519260"/>
                <a:gd name="connsiteX10" fmla="*/ 1703683 w 2082870"/>
                <a:gd name="connsiteY10" fmla="*/ 406893 h 1519260"/>
                <a:gd name="connsiteX11" fmla="*/ 1716076 w 2082870"/>
                <a:gd name="connsiteY11" fmla="*/ 419008 h 1519260"/>
                <a:gd name="connsiteX12" fmla="*/ 1913542 w 2082870"/>
                <a:gd name="connsiteY12" fmla="*/ 325091 h 1519260"/>
                <a:gd name="connsiteX13" fmla="*/ 2082870 w 2082870"/>
                <a:gd name="connsiteY13" fmla="*/ 560573 h 1519260"/>
                <a:gd name="connsiteX14" fmla="*/ 1938074 w 2082870"/>
                <a:gd name="connsiteY14" fmla="*/ 724188 h 1519260"/>
                <a:gd name="connsiteX15" fmla="*/ 1952929 w 2082870"/>
                <a:gd name="connsiteY15" fmla="*/ 758764 h 1519260"/>
                <a:gd name="connsiteX16" fmla="*/ 1974720 w 2082870"/>
                <a:gd name="connsiteY16" fmla="*/ 822610 h 1519260"/>
                <a:gd name="connsiteX17" fmla="*/ 1946991 w 2082870"/>
                <a:gd name="connsiteY17" fmla="*/ 813427 h 1519260"/>
                <a:gd name="connsiteX18" fmla="*/ 1718801 w 2082870"/>
                <a:gd name="connsiteY18" fmla="*/ 870099 h 1519260"/>
                <a:gd name="connsiteX19" fmla="*/ 463771 w 2082870"/>
                <a:gd name="connsiteY19" fmla="*/ 1449838 h 1519260"/>
                <a:gd name="connsiteX20" fmla="*/ 385049 w 2082870"/>
                <a:gd name="connsiteY20" fmla="*/ 1519260 h 1519260"/>
                <a:gd name="connsiteX21" fmla="*/ 367981 w 2082870"/>
                <a:gd name="connsiteY21" fmla="*/ 1468710 h 1519260"/>
                <a:gd name="connsiteX22" fmla="*/ 333302 w 2082870"/>
                <a:gd name="connsiteY22" fmla="*/ 1254374 h 1519260"/>
                <a:gd name="connsiteX23" fmla="*/ 333451 w 2082870"/>
                <a:gd name="connsiteY23" fmla="*/ 1245456 h 1519260"/>
                <a:gd name="connsiteX24" fmla="*/ 254202 w 2082870"/>
                <a:gd name="connsiteY24" fmla="*/ 1341338 h 1519260"/>
                <a:gd name="connsiteX25" fmla="*/ 251036 w 2082870"/>
                <a:gd name="connsiteY25" fmla="*/ 1346053 h 1519260"/>
                <a:gd name="connsiteX26" fmla="*/ 229103 w 2082870"/>
                <a:gd name="connsiteY26" fmla="*/ 1272116 h 1519260"/>
                <a:gd name="connsiteX27" fmla="*/ 227962 w 2082870"/>
                <a:gd name="connsiteY27" fmla="*/ 1264631 h 1519260"/>
                <a:gd name="connsiteX28" fmla="*/ 227714 w 2082870"/>
                <a:gd name="connsiteY28" fmla="*/ 1287374 h 1519260"/>
                <a:gd name="connsiteX29" fmla="*/ 0 w 2082870"/>
                <a:gd name="connsiteY29" fmla="*/ 1232650 h 1519260"/>
                <a:gd name="connsiteX30" fmla="*/ 3746 w 2082870"/>
                <a:gd name="connsiteY30" fmla="*/ 942633 h 1519260"/>
                <a:gd name="connsiteX31" fmla="*/ 230395 w 2082870"/>
                <a:gd name="connsiteY31" fmla="*/ 904532 h 1519260"/>
                <a:gd name="connsiteX32" fmla="*/ 246538 w 2082870"/>
                <a:gd name="connsiteY32" fmla="*/ 837353 h 1519260"/>
                <a:gd name="connsiteX33" fmla="*/ 273361 w 2082870"/>
                <a:gd name="connsiteY33" fmla="*/ 758763 h 1519260"/>
                <a:gd name="connsiteX34" fmla="*/ 283969 w 2082870"/>
                <a:gd name="connsiteY34" fmla="*/ 734074 h 1519260"/>
                <a:gd name="connsiteX35" fmla="*/ 133062 w 2082870"/>
                <a:gd name="connsiteY35" fmla="*/ 563553 h 1519260"/>
                <a:gd name="connsiteX36" fmla="*/ 302390 w 2082870"/>
                <a:gd name="connsiteY36" fmla="*/ 328072 h 1519260"/>
                <a:gd name="connsiteX37" fmla="*/ 504773 w 2082870"/>
                <a:gd name="connsiteY37" fmla="*/ 424327 h 1519260"/>
                <a:gd name="connsiteX38" fmla="*/ 522608 w 2082870"/>
                <a:gd name="connsiteY38" fmla="*/ 406893 h 1519260"/>
                <a:gd name="connsiteX39" fmla="*/ 608618 w 2082870"/>
                <a:gd name="connsiteY39" fmla="*/ 340879 h 1519260"/>
                <a:gd name="connsiteX40" fmla="*/ 653742 w 2082870"/>
                <a:gd name="connsiteY40" fmla="*/ 313432 h 1519260"/>
                <a:gd name="connsiteX41" fmla="*/ 630145 w 2082870"/>
                <a:gd name="connsiteY41" fmla="*/ 91744 h 1519260"/>
                <a:gd name="connsiteX42" fmla="*/ 905031 w 2082870"/>
                <a:gd name="connsiteY42" fmla="*/ 2981 h 1519260"/>
                <a:gd name="connsiteX43" fmla="*/ 1013916 w 2082870"/>
                <a:gd name="connsiteY43" fmla="*/ 192311 h 1519260"/>
                <a:gd name="connsiteX44" fmla="*/ 1020883 w 2082870"/>
                <a:gd name="connsiteY44" fmla="*/ 191247 h 1519260"/>
                <a:gd name="connsiteX45" fmla="*/ 1113145 w 2082870"/>
                <a:gd name="connsiteY45" fmla="*/ 186583 h 1519260"/>
                <a:gd name="connsiteX46" fmla="*/ 1201040 w 2082870"/>
                <a:gd name="connsiteY46" fmla="*/ 191026 h 151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82870" h="1519260">
                  <a:moveTo>
                    <a:pt x="712080" y="459857"/>
                  </a:moveTo>
                  <a:lnTo>
                    <a:pt x="684028" y="475083"/>
                  </a:lnTo>
                  <a:cubicBezTo>
                    <a:pt x="524366" y="582949"/>
                    <a:pt x="408454" y="750657"/>
                    <a:pt x="368476" y="946025"/>
                  </a:cubicBezTo>
                  <a:lnTo>
                    <a:pt x="364871" y="981792"/>
                  </a:lnTo>
                  <a:lnTo>
                    <a:pt x="402770" y="855075"/>
                  </a:lnTo>
                  <a:cubicBezTo>
                    <a:pt x="447654" y="744844"/>
                    <a:pt x="511984" y="646900"/>
                    <a:pt x="590364" y="565078"/>
                  </a:cubicBezTo>
                  <a:close/>
                  <a:moveTo>
                    <a:pt x="1310900" y="0"/>
                  </a:moveTo>
                  <a:lnTo>
                    <a:pt x="1585786" y="88763"/>
                  </a:lnTo>
                  <a:lnTo>
                    <a:pt x="1562522" y="307334"/>
                  </a:lnTo>
                  <a:lnTo>
                    <a:pt x="1617672" y="340879"/>
                  </a:lnTo>
                  <a:cubicBezTo>
                    <a:pt x="1647676" y="361173"/>
                    <a:pt x="1676395" y="383227"/>
                    <a:pt x="1703683" y="406893"/>
                  </a:cubicBezTo>
                  <a:lnTo>
                    <a:pt x="1716076" y="419008"/>
                  </a:lnTo>
                  <a:lnTo>
                    <a:pt x="1913542" y="325091"/>
                  </a:lnTo>
                  <a:lnTo>
                    <a:pt x="2082870" y="560573"/>
                  </a:lnTo>
                  <a:lnTo>
                    <a:pt x="1938074" y="724188"/>
                  </a:lnTo>
                  <a:lnTo>
                    <a:pt x="1952929" y="758764"/>
                  </a:lnTo>
                  <a:lnTo>
                    <a:pt x="1974720" y="822610"/>
                  </a:lnTo>
                  <a:lnTo>
                    <a:pt x="1946991" y="813427"/>
                  </a:lnTo>
                  <a:lnTo>
                    <a:pt x="1718801" y="870099"/>
                  </a:lnTo>
                  <a:cubicBezTo>
                    <a:pt x="1208377" y="1007025"/>
                    <a:pt x="797010" y="1182928"/>
                    <a:pt x="463771" y="1449838"/>
                  </a:cubicBezTo>
                  <a:lnTo>
                    <a:pt x="385049" y="1519260"/>
                  </a:lnTo>
                  <a:lnTo>
                    <a:pt x="367981" y="1468710"/>
                  </a:lnTo>
                  <a:cubicBezTo>
                    <a:pt x="348315" y="1399991"/>
                    <a:pt x="336468" y="1328089"/>
                    <a:pt x="333302" y="1254374"/>
                  </a:cubicBezTo>
                  <a:lnTo>
                    <a:pt x="333451" y="1245456"/>
                  </a:lnTo>
                  <a:lnTo>
                    <a:pt x="254202" y="1341338"/>
                  </a:lnTo>
                  <a:lnTo>
                    <a:pt x="251036" y="1346053"/>
                  </a:lnTo>
                  <a:lnTo>
                    <a:pt x="229103" y="1272116"/>
                  </a:lnTo>
                  <a:lnTo>
                    <a:pt x="227962" y="1264631"/>
                  </a:lnTo>
                  <a:lnTo>
                    <a:pt x="227714" y="1287374"/>
                  </a:lnTo>
                  <a:lnTo>
                    <a:pt x="0" y="1232650"/>
                  </a:lnTo>
                  <a:lnTo>
                    <a:pt x="3746" y="942633"/>
                  </a:lnTo>
                  <a:lnTo>
                    <a:pt x="230395" y="904532"/>
                  </a:lnTo>
                  <a:lnTo>
                    <a:pt x="246538" y="837353"/>
                  </a:lnTo>
                  <a:cubicBezTo>
                    <a:pt x="254300" y="810624"/>
                    <a:pt x="263262" y="784407"/>
                    <a:pt x="273361" y="758763"/>
                  </a:cubicBezTo>
                  <a:lnTo>
                    <a:pt x="283969" y="734074"/>
                  </a:lnTo>
                  <a:lnTo>
                    <a:pt x="133062" y="563553"/>
                  </a:lnTo>
                  <a:lnTo>
                    <a:pt x="302390" y="328072"/>
                  </a:lnTo>
                  <a:lnTo>
                    <a:pt x="504773" y="424327"/>
                  </a:lnTo>
                  <a:lnTo>
                    <a:pt x="522608" y="406893"/>
                  </a:lnTo>
                  <a:cubicBezTo>
                    <a:pt x="549895" y="383227"/>
                    <a:pt x="578614" y="361173"/>
                    <a:pt x="608618" y="340879"/>
                  </a:cubicBezTo>
                  <a:lnTo>
                    <a:pt x="653742" y="313432"/>
                  </a:lnTo>
                  <a:lnTo>
                    <a:pt x="630145" y="91744"/>
                  </a:lnTo>
                  <a:lnTo>
                    <a:pt x="905031" y="2981"/>
                  </a:lnTo>
                  <a:lnTo>
                    <a:pt x="1013916" y="192311"/>
                  </a:lnTo>
                  <a:lnTo>
                    <a:pt x="1020883" y="191247"/>
                  </a:lnTo>
                  <a:cubicBezTo>
                    <a:pt x="1051218" y="188163"/>
                    <a:pt x="1081997" y="186583"/>
                    <a:pt x="1113145" y="186583"/>
                  </a:cubicBezTo>
                  <a:lnTo>
                    <a:pt x="1201040" y="19102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任意多边形 15">
              <a:extLst>
                <a:ext uri="{FF2B5EF4-FFF2-40B4-BE49-F238E27FC236}">
                  <a16:creationId xmlns:a16="http://schemas.microsoft.com/office/drawing/2014/main" id="{C502272E-AFF9-E711-2639-3E0F4655C90F}"/>
                </a:ext>
              </a:extLst>
            </p:cNvPr>
            <p:cNvSpPr/>
            <p:nvPr/>
          </p:nvSpPr>
          <p:spPr>
            <a:xfrm>
              <a:off x="2061429" y="667055"/>
              <a:ext cx="5507771" cy="5438186"/>
            </a:xfrm>
            <a:custGeom>
              <a:avLst/>
              <a:gdLst>
                <a:gd name="connsiteX0" fmla="*/ 2804106 w 5630798"/>
                <a:gd name="connsiteY0" fmla="*/ 881607 h 5559658"/>
                <a:gd name="connsiteX1" fmla="*/ 897582 w 5630798"/>
                <a:gd name="connsiteY1" fmla="*/ 2788130 h 5559658"/>
                <a:gd name="connsiteX2" fmla="*/ 2804106 w 5630798"/>
                <a:gd name="connsiteY2" fmla="*/ 4694654 h 5559658"/>
                <a:gd name="connsiteX3" fmla="*/ 4710630 w 5630798"/>
                <a:gd name="connsiteY3" fmla="*/ 2788130 h 5559658"/>
                <a:gd name="connsiteX4" fmla="*/ 2804106 w 5630798"/>
                <a:gd name="connsiteY4" fmla="*/ 881607 h 5559658"/>
                <a:gd name="connsiteX5" fmla="*/ 3331066 w 5630798"/>
                <a:gd name="connsiteY5" fmla="*/ 0 h 5559658"/>
                <a:gd name="connsiteX6" fmla="*/ 4029566 w 5630798"/>
                <a:gd name="connsiteY6" fmla="*/ 225552 h 5559658"/>
                <a:gd name="connsiteX7" fmla="*/ 3970450 w 5630798"/>
                <a:gd name="connsiteY7" fmla="*/ 780951 h 5559658"/>
                <a:gd name="connsiteX8" fmla="*/ 4110589 w 5630798"/>
                <a:gd name="connsiteY8" fmla="*/ 866190 h 5559658"/>
                <a:gd name="connsiteX9" fmla="*/ 4329148 w 5630798"/>
                <a:gd name="connsiteY9" fmla="*/ 1033935 h 5559658"/>
                <a:gd name="connsiteX10" fmla="*/ 4360639 w 5630798"/>
                <a:gd name="connsiteY10" fmla="*/ 1064721 h 5559658"/>
                <a:gd name="connsiteX11" fmla="*/ 4862410 w 5630798"/>
                <a:gd name="connsiteY11" fmla="*/ 826072 h 5559658"/>
                <a:gd name="connsiteX12" fmla="*/ 5292682 w 5630798"/>
                <a:gd name="connsiteY12" fmla="*/ 1424444 h 5559658"/>
                <a:gd name="connsiteX13" fmla="*/ 4924748 w 5630798"/>
                <a:gd name="connsiteY13" fmla="*/ 1840199 h 5559658"/>
                <a:gd name="connsiteX14" fmla="*/ 4962495 w 5630798"/>
                <a:gd name="connsiteY14" fmla="*/ 1928058 h 5559658"/>
                <a:gd name="connsiteX15" fmla="*/ 5030655 w 5630798"/>
                <a:gd name="connsiteY15" fmla="*/ 2127759 h 5559658"/>
                <a:gd name="connsiteX16" fmla="*/ 5070886 w 5630798"/>
                <a:gd name="connsiteY16" fmla="*/ 2295182 h 5559658"/>
                <a:gd name="connsiteX17" fmla="*/ 5621279 w 5630798"/>
                <a:gd name="connsiteY17" fmla="*/ 2387705 h 5559658"/>
                <a:gd name="connsiteX18" fmla="*/ 5630798 w 5630798"/>
                <a:gd name="connsiteY18" fmla="*/ 3124653 h 5559658"/>
                <a:gd name="connsiteX19" fmla="*/ 5067919 w 5630798"/>
                <a:gd name="connsiteY19" fmla="*/ 3259924 h 5559658"/>
                <a:gd name="connsiteX20" fmla="*/ 5018456 w 5630798"/>
                <a:gd name="connsiteY20" fmla="*/ 3452523 h 5559658"/>
                <a:gd name="connsiteX21" fmla="*/ 4957324 w 5630798"/>
                <a:gd name="connsiteY21" fmla="*/ 3624642 h 5559658"/>
                <a:gd name="connsiteX22" fmla="*/ 4915906 w 5630798"/>
                <a:gd name="connsiteY22" fmla="*/ 3717129 h 5559658"/>
                <a:gd name="connsiteX23" fmla="*/ 5302993 w 5630798"/>
                <a:gd name="connsiteY23" fmla="*/ 4131173 h 5559658"/>
                <a:gd name="connsiteX24" fmla="*/ 4863108 w 5630798"/>
                <a:gd name="connsiteY24" fmla="*/ 4722514 h 5559658"/>
                <a:gd name="connsiteX25" fmla="*/ 4343761 w 5630798"/>
                <a:gd name="connsiteY25" fmla="*/ 4492678 h 5559658"/>
                <a:gd name="connsiteX26" fmla="*/ 4339521 w 5630798"/>
                <a:gd name="connsiteY26" fmla="*/ 4496701 h 5559658"/>
                <a:gd name="connsiteX27" fmla="*/ 4014600 w 5630798"/>
                <a:gd name="connsiteY27" fmla="*/ 4735006 h 5559658"/>
                <a:gd name="connsiteX28" fmla="*/ 3957763 w 5630798"/>
                <a:gd name="connsiteY28" fmla="*/ 4766109 h 5559658"/>
                <a:gd name="connsiteX29" fmla="*/ 4034516 w 5630798"/>
                <a:gd name="connsiteY29" fmla="*/ 5322696 h 5559658"/>
                <a:gd name="connsiteX30" fmla="*/ 3334114 w 5630798"/>
                <a:gd name="connsiteY30" fmla="*/ 5552084 h 5559658"/>
                <a:gd name="connsiteX31" fmla="*/ 3037089 w 5630798"/>
                <a:gd name="connsiteY31" fmla="*/ 5055933 h 5559658"/>
                <a:gd name="connsiteX32" fmla="*/ 2828560 w 5630798"/>
                <a:gd name="connsiteY32" fmla="*/ 5065571 h 5559658"/>
                <a:gd name="connsiteX33" fmla="*/ 2623075 w 5630798"/>
                <a:gd name="connsiteY33" fmla="*/ 5056478 h 5559658"/>
                <a:gd name="connsiteX34" fmla="*/ 2599779 w 5630798"/>
                <a:gd name="connsiteY34" fmla="*/ 5053367 h 5559658"/>
                <a:gd name="connsiteX35" fmla="*/ 2296684 w 5630798"/>
                <a:gd name="connsiteY35" fmla="*/ 5559658 h 5559658"/>
                <a:gd name="connsiteX36" fmla="*/ 1596282 w 5630798"/>
                <a:gd name="connsiteY36" fmla="*/ 5330270 h 5559658"/>
                <a:gd name="connsiteX37" fmla="*/ 1675730 w 5630798"/>
                <a:gd name="connsiteY37" fmla="*/ 4754142 h 5559658"/>
                <a:gd name="connsiteX38" fmla="*/ 1523757 w 5630798"/>
                <a:gd name="connsiteY38" fmla="*/ 4657892 h 5559658"/>
                <a:gd name="connsiteX39" fmla="*/ 1370010 w 5630798"/>
                <a:gd name="connsiteY39" fmla="*/ 4541339 h 5559658"/>
                <a:gd name="connsiteX40" fmla="*/ 1311494 w 5630798"/>
                <a:gd name="connsiteY40" fmla="*/ 4488727 h 5559658"/>
                <a:gd name="connsiteX41" fmla="*/ 1311888 w 5630798"/>
                <a:gd name="connsiteY41" fmla="*/ 4489254 h 5559658"/>
                <a:gd name="connsiteX42" fmla="*/ 767690 w 5630798"/>
                <a:gd name="connsiteY42" fmla="*/ 4730088 h 5559658"/>
                <a:gd name="connsiteX43" fmla="*/ 327805 w 5630798"/>
                <a:gd name="connsiteY43" fmla="*/ 4138747 h 5559658"/>
                <a:gd name="connsiteX44" fmla="*/ 729266 w 5630798"/>
                <a:gd name="connsiteY44" fmla="*/ 3709328 h 5559658"/>
                <a:gd name="connsiteX45" fmla="*/ 750853 w 5630798"/>
                <a:gd name="connsiteY45" fmla="*/ 3738225 h 5559658"/>
                <a:gd name="connsiteX46" fmla="*/ 694625 w 5630798"/>
                <a:gd name="connsiteY46" fmla="*/ 3611629 h 5559658"/>
                <a:gd name="connsiteX47" fmla="*/ 582161 w 5630798"/>
                <a:gd name="connsiteY47" fmla="*/ 3232513 h 5559658"/>
                <a:gd name="connsiteX48" fmla="*/ 579262 w 5630798"/>
                <a:gd name="connsiteY48" fmla="*/ 3213494 h 5559658"/>
                <a:gd name="connsiteX49" fmla="*/ 578633 w 5630798"/>
                <a:gd name="connsiteY49" fmla="*/ 3271284 h 5559658"/>
                <a:gd name="connsiteX50" fmla="*/ 0 w 5630798"/>
                <a:gd name="connsiteY50" fmla="*/ 3132227 h 5559658"/>
                <a:gd name="connsiteX51" fmla="*/ 9519 w 5630798"/>
                <a:gd name="connsiteY51" fmla="*/ 2395279 h 5559658"/>
                <a:gd name="connsiteX52" fmla="*/ 585446 w 5630798"/>
                <a:gd name="connsiteY52" fmla="*/ 2298464 h 5559658"/>
                <a:gd name="connsiteX53" fmla="*/ 626466 w 5630798"/>
                <a:gd name="connsiteY53" fmla="*/ 2127758 h 5559658"/>
                <a:gd name="connsiteX54" fmla="*/ 694625 w 5630798"/>
                <a:gd name="connsiteY54" fmla="*/ 1928057 h 5559658"/>
                <a:gd name="connsiteX55" fmla="*/ 721579 w 5630798"/>
                <a:gd name="connsiteY55" fmla="*/ 1865320 h 5559658"/>
                <a:gd name="connsiteX56" fmla="*/ 338116 w 5630798"/>
                <a:gd name="connsiteY56" fmla="*/ 1432018 h 5559658"/>
                <a:gd name="connsiteX57" fmla="*/ 768388 w 5630798"/>
                <a:gd name="connsiteY57" fmla="*/ 833647 h 5559658"/>
                <a:gd name="connsiteX58" fmla="*/ 1282654 w 5630798"/>
                <a:gd name="connsiteY58" fmla="*/ 1078238 h 5559658"/>
                <a:gd name="connsiteX59" fmla="*/ 1327973 w 5630798"/>
                <a:gd name="connsiteY59" fmla="*/ 1033935 h 5559658"/>
                <a:gd name="connsiteX60" fmla="*/ 1546531 w 5630798"/>
                <a:gd name="connsiteY60" fmla="*/ 866190 h 5559658"/>
                <a:gd name="connsiteX61" fmla="*/ 1661192 w 5630798"/>
                <a:gd name="connsiteY61" fmla="*/ 796448 h 5559658"/>
                <a:gd name="connsiteX62" fmla="*/ 1601232 w 5630798"/>
                <a:gd name="connsiteY62" fmla="*/ 233127 h 5559658"/>
                <a:gd name="connsiteX63" fmla="*/ 2299732 w 5630798"/>
                <a:gd name="connsiteY63" fmla="*/ 7575 h 5559658"/>
                <a:gd name="connsiteX64" fmla="*/ 2576413 w 5630798"/>
                <a:gd name="connsiteY64" fmla="*/ 488673 h 5559658"/>
                <a:gd name="connsiteX65" fmla="*/ 2594116 w 5630798"/>
                <a:gd name="connsiteY65" fmla="*/ 485968 h 5559658"/>
                <a:gd name="connsiteX66" fmla="*/ 2828560 w 5630798"/>
                <a:gd name="connsiteY66" fmla="*/ 474116 h 5559658"/>
                <a:gd name="connsiteX67" fmla="*/ 3051907 w 5630798"/>
                <a:gd name="connsiteY67" fmla="*/ 485407 h 555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30798" h="5559658">
                  <a:moveTo>
                    <a:pt x="2804106" y="881607"/>
                  </a:moveTo>
                  <a:cubicBezTo>
                    <a:pt x="1751162" y="881607"/>
                    <a:pt x="897582" y="1735186"/>
                    <a:pt x="897582" y="2788130"/>
                  </a:cubicBezTo>
                  <a:cubicBezTo>
                    <a:pt x="897582" y="3841074"/>
                    <a:pt x="1751162" y="4694654"/>
                    <a:pt x="2804106" y="4694654"/>
                  </a:cubicBezTo>
                  <a:cubicBezTo>
                    <a:pt x="3857050" y="4694654"/>
                    <a:pt x="4710630" y="3841074"/>
                    <a:pt x="4710630" y="2788130"/>
                  </a:cubicBezTo>
                  <a:cubicBezTo>
                    <a:pt x="4710630" y="1735186"/>
                    <a:pt x="3857050" y="881607"/>
                    <a:pt x="2804106" y="881607"/>
                  </a:cubicBezTo>
                  <a:close/>
                  <a:moveTo>
                    <a:pt x="3331066" y="0"/>
                  </a:moveTo>
                  <a:lnTo>
                    <a:pt x="4029566" y="225552"/>
                  </a:lnTo>
                  <a:lnTo>
                    <a:pt x="3970450" y="780951"/>
                  </a:lnTo>
                  <a:lnTo>
                    <a:pt x="4110589" y="866190"/>
                  </a:lnTo>
                  <a:cubicBezTo>
                    <a:pt x="4186831" y="917760"/>
                    <a:pt x="4259809" y="973800"/>
                    <a:pt x="4329148" y="1033935"/>
                  </a:cubicBezTo>
                  <a:lnTo>
                    <a:pt x="4360639" y="1064721"/>
                  </a:lnTo>
                  <a:lnTo>
                    <a:pt x="4862410" y="826072"/>
                  </a:lnTo>
                  <a:lnTo>
                    <a:pt x="5292682" y="1424444"/>
                  </a:lnTo>
                  <a:lnTo>
                    <a:pt x="4924748" y="1840199"/>
                  </a:lnTo>
                  <a:lnTo>
                    <a:pt x="4962495" y="1928058"/>
                  </a:lnTo>
                  <a:cubicBezTo>
                    <a:pt x="4988159" y="1993220"/>
                    <a:pt x="5010932" y="2059839"/>
                    <a:pt x="5030655" y="2127759"/>
                  </a:cubicBezTo>
                  <a:lnTo>
                    <a:pt x="5070886" y="2295182"/>
                  </a:lnTo>
                  <a:lnTo>
                    <a:pt x="5621279" y="2387705"/>
                  </a:lnTo>
                  <a:lnTo>
                    <a:pt x="5630798" y="3124653"/>
                  </a:lnTo>
                  <a:lnTo>
                    <a:pt x="5067919" y="3259924"/>
                  </a:lnTo>
                  <a:lnTo>
                    <a:pt x="5018456" y="3452523"/>
                  </a:lnTo>
                  <a:cubicBezTo>
                    <a:pt x="5000311" y="3510930"/>
                    <a:pt x="4979900" y="3568338"/>
                    <a:pt x="4957324" y="3624642"/>
                  </a:cubicBezTo>
                  <a:lnTo>
                    <a:pt x="4915906" y="3717129"/>
                  </a:lnTo>
                  <a:lnTo>
                    <a:pt x="5302993" y="4131173"/>
                  </a:lnTo>
                  <a:lnTo>
                    <a:pt x="4863108" y="4722514"/>
                  </a:lnTo>
                  <a:lnTo>
                    <a:pt x="4343761" y="4492678"/>
                  </a:lnTo>
                  <a:lnTo>
                    <a:pt x="4339521" y="4496701"/>
                  </a:lnTo>
                  <a:cubicBezTo>
                    <a:pt x="4238648" y="4585246"/>
                    <a:pt x="4129949" y="4665073"/>
                    <a:pt x="4014600" y="4735006"/>
                  </a:cubicBezTo>
                  <a:lnTo>
                    <a:pt x="3957763" y="4766109"/>
                  </a:lnTo>
                  <a:lnTo>
                    <a:pt x="4034516" y="5322696"/>
                  </a:lnTo>
                  <a:lnTo>
                    <a:pt x="3334114" y="5552084"/>
                  </a:lnTo>
                  <a:lnTo>
                    <a:pt x="3037089" y="5055933"/>
                  </a:lnTo>
                  <a:lnTo>
                    <a:pt x="2828560" y="5065571"/>
                  </a:lnTo>
                  <a:cubicBezTo>
                    <a:pt x="2759305" y="5065571"/>
                    <a:pt x="2690767" y="5062497"/>
                    <a:pt x="2623075" y="5056478"/>
                  </a:cubicBezTo>
                  <a:lnTo>
                    <a:pt x="2599779" y="5053367"/>
                  </a:lnTo>
                  <a:lnTo>
                    <a:pt x="2296684" y="5559658"/>
                  </a:lnTo>
                  <a:lnTo>
                    <a:pt x="1596282" y="5330270"/>
                  </a:lnTo>
                  <a:lnTo>
                    <a:pt x="1675730" y="4754142"/>
                  </a:lnTo>
                  <a:lnTo>
                    <a:pt x="1523757" y="4657892"/>
                  </a:lnTo>
                  <a:cubicBezTo>
                    <a:pt x="1470847" y="4621170"/>
                    <a:pt x="1419555" y="4582276"/>
                    <a:pt x="1370010" y="4541339"/>
                  </a:cubicBezTo>
                  <a:lnTo>
                    <a:pt x="1311494" y="4488727"/>
                  </a:lnTo>
                  <a:lnTo>
                    <a:pt x="1311888" y="4489254"/>
                  </a:lnTo>
                  <a:lnTo>
                    <a:pt x="767690" y="4730088"/>
                  </a:lnTo>
                  <a:lnTo>
                    <a:pt x="327805" y="4138747"/>
                  </a:lnTo>
                  <a:lnTo>
                    <a:pt x="729266" y="3709328"/>
                  </a:lnTo>
                  <a:lnTo>
                    <a:pt x="750853" y="3738225"/>
                  </a:lnTo>
                  <a:lnTo>
                    <a:pt x="694625" y="3611629"/>
                  </a:lnTo>
                  <a:cubicBezTo>
                    <a:pt x="646719" y="3489994"/>
                    <a:pt x="608888" y="3363278"/>
                    <a:pt x="582161" y="3232513"/>
                  </a:cubicBezTo>
                  <a:lnTo>
                    <a:pt x="579262" y="3213494"/>
                  </a:lnTo>
                  <a:lnTo>
                    <a:pt x="578633" y="3271284"/>
                  </a:lnTo>
                  <a:lnTo>
                    <a:pt x="0" y="3132227"/>
                  </a:lnTo>
                  <a:lnTo>
                    <a:pt x="9519" y="2395279"/>
                  </a:lnTo>
                  <a:lnTo>
                    <a:pt x="585446" y="2298464"/>
                  </a:lnTo>
                  <a:lnTo>
                    <a:pt x="626466" y="2127758"/>
                  </a:lnTo>
                  <a:cubicBezTo>
                    <a:pt x="646189" y="2059839"/>
                    <a:pt x="668961" y="1993219"/>
                    <a:pt x="694625" y="1928057"/>
                  </a:cubicBezTo>
                  <a:lnTo>
                    <a:pt x="721579" y="1865320"/>
                  </a:lnTo>
                  <a:lnTo>
                    <a:pt x="338116" y="1432018"/>
                  </a:lnTo>
                  <a:lnTo>
                    <a:pt x="768388" y="833647"/>
                  </a:lnTo>
                  <a:lnTo>
                    <a:pt x="1282654" y="1078238"/>
                  </a:lnTo>
                  <a:lnTo>
                    <a:pt x="1327973" y="1033935"/>
                  </a:lnTo>
                  <a:cubicBezTo>
                    <a:pt x="1397311" y="973800"/>
                    <a:pt x="1470289" y="917760"/>
                    <a:pt x="1546531" y="866190"/>
                  </a:cubicBezTo>
                  <a:lnTo>
                    <a:pt x="1661192" y="796448"/>
                  </a:lnTo>
                  <a:lnTo>
                    <a:pt x="1601232" y="233127"/>
                  </a:lnTo>
                  <a:lnTo>
                    <a:pt x="2299732" y="7575"/>
                  </a:lnTo>
                  <a:lnTo>
                    <a:pt x="2576413" y="488673"/>
                  </a:lnTo>
                  <a:lnTo>
                    <a:pt x="2594116" y="485968"/>
                  </a:lnTo>
                  <a:cubicBezTo>
                    <a:pt x="2671199" y="478131"/>
                    <a:pt x="2749412" y="474116"/>
                    <a:pt x="2828560" y="474116"/>
                  </a:cubicBezTo>
                  <a:lnTo>
                    <a:pt x="3051907" y="485407"/>
                  </a:ln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" name="组合 12">
            <a:extLst>
              <a:ext uri="{FF2B5EF4-FFF2-40B4-BE49-F238E27FC236}">
                <a16:creationId xmlns:a16="http://schemas.microsoft.com/office/drawing/2014/main" id="{570AB53E-EC0E-DDA6-E1DB-73AF6EEDDCAF}"/>
              </a:ext>
            </a:extLst>
          </p:cNvPr>
          <p:cNvGrpSpPr/>
          <p:nvPr/>
        </p:nvGrpSpPr>
        <p:grpSpPr>
          <a:xfrm>
            <a:off x="1650295" y="1225689"/>
            <a:ext cx="354674" cy="320675"/>
            <a:chOff x="2061429" y="667055"/>
            <a:chExt cx="5507771" cy="5438186"/>
          </a:xfrm>
        </p:grpSpPr>
        <p:sp>
          <p:nvSpPr>
            <p:cNvPr id="8" name="任意多边形 14">
              <a:extLst>
                <a:ext uri="{FF2B5EF4-FFF2-40B4-BE49-F238E27FC236}">
                  <a16:creationId xmlns:a16="http://schemas.microsoft.com/office/drawing/2014/main" id="{4DAC7812-5D1B-27B2-E94F-74C46B67B511}"/>
                </a:ext>
              </a:extLst>
            </p:cNvPr>
            <p:cNvSpPr/>
            <p:nvPr/>
          </p:nvSpPr>
          <p:spPr>
            <a:xfrm>
              <a:off x="2061429" y="667055"/>
              <a:ext cx="5177043" cy="3776171"/>
            </a:xfrm>
            <a:custGeom>
              <a:avLst/>
              <a:gdLst>
                <a:gd name="connsiteX0" fmla="*/ 712080 w 2082870"/>
                <a:gd name="connsiteY0" fmla="*/ 459857 h 1519260"/>
                <a:gd name="connsiteX1" fmla="*/ 684028 w 2082870"/>
                <a:gd name="connsiteY1" fmla="*/ 475083 h 1519260"/>
                <a:gd name="connsiteX2" fmla="*/ 368476 w 2082870"/>
                <a:gd name="connsiteY2" fmla="*/ 946025 h 1519260"/>
                <a:gd name="connsiteX3" fmla="*/ 364871 w 2082870"/>
                <a:gd name="connsiteY3" fmla="*/ 981792 h 1519260"/>
                <a:gd name="connsiteX4" fmla="*/ 402770 w 2082870"/>
                <a:gd name="connsiteY4" fmla="*/ 855075 h 1519260"/>
                <a:gd name="connsiteX5" fmla="*/ 590364 w 2082870"/>
                <a:gd name="connsiteY5" fmla="*/ 565078 h 1519260"/>
                <a:gd name="connsiteX6" fmla="*/ 1310900 w 2082870"/>
                <a:gd name="connsiteY6" fmla="*/ 0 h 1519260"/>
                <a:gd name="connsiteX7" fmla="*/ 1585786 w 2082870"/>
                <a:gd name="connsiteY7" fmla="*/ 88763 h 1519260"/>
                <a:gd name="connsiteX8" fmla="*/ 1562522 w 2082870"/>
                <a:gd name="connsiteY8" fmla="*/ 307334 h 1519260"/>
                <a:gd name="connsiteX9" fmla="*/ 1617672 w 2082870"/>
                <a:gd name="connsiteY9" fmla="*/ 340879 h 1519260"/>
                <a:gd name="connsiteX10" fmla="*/ 1703683 w 2082870"/>
                <a:gd name="connsiteY10" fmla="*/ 406893 h 1519260"/>
                <a:gd name="connsiteX11" fmla="*/ 1716076 w 2082870"/>
                <a:gd name="connsiteY11" fmla="*/ 419008 h 1519260"/>
                <a:gd name="connsiteX12" fmla="*/ 1913542 w 2082870"/>
                <a:gd name="connsiteY12" fmla="*/ 325091 h 1519260"/>
                <a:gd name="connsiteX13" fmla="*/ 2082870 w 2082870"/>
                <a:gd name="connsiteY13" fmla="*/ 560573 h 1519260"/>
                <a:gd name="connsiteX14" fmla="*/ 1938074 w 2082870"/>
                <a:gd name="connsiteY14" fmla="*/ 724188 h 1519260"/>
                <a:gd name="connsiteX15" fmla="*/ 1952929 w 2082870"/>
                <a:gd name="connsiteY15" fmla="*/ 758764 h 1519260"/>
                <a:gd name="connsiteX16" fmla="*/ 1974720 w 2082870"/>
                <a:gd name="connsiteY16" fmla="*/ 822610 h 1519260"/>
                <a:gd name="connsiteX17" fmla="*/ 1946991 w 2082870"/>
                <a:gd name="connsiteY17" fmla="*/ 813427 h 1519260"/>
                <a:gd name="connsiteX18" fmla="*/ 1718801 w 2082870"/>
                <a:gd name="connsiteY18" fmla="*/ 870099 h 1519260"/>
                <a:gd name="connsiteX19" fmla="*/ 463771 w 2082870"/>
                <a:gd name="connsiteY19" fmla="*/ 1449838 h 1519260"/>
                <a:gd name="connsiteX20" fmla="*/ 385049 w 2082870"/>
                <a:gd name="connsiteY20" fmla="*/ 1519260 h 1519260"/>
                <a:gd name="connsiteX21" fmla="*/ 367981 w 2082870"/>
                <a:gd name="connsiteY21" fmla="*/ 1468710 h 1519260"/>
                <a:gd name="connsiteX22" fmla="*/ 333302 w 2082870"/>
                <a:gd name="connsiteY22" fmla="*/ 1254374 h 1519260"/>
                <a:gd name="connsiteX23" fmla="*/ 333451 w 2082870"/>
                <a:gd name="connsiteY23" fmla="*/ 1245456 h 1519260"/>
                <a:gd name="connsiteX24" fmla="*/ 254202 w 2082870"/>
                <a:gd name="connsiteY24" fmla="*/ 1341338 h 1519260"/>
                <a:gd name="connsiteX25" fmla="*/ 251036 w 2082870"/>
                <a:gd name="connsiteY25" fmla="*/ 1346053 h 1519260"/>
                <a:gd name="connsiteX26" fmla="*/ 229103 w 2082870"/>
                <a:gd name="connsiteY26" fmla="*/ 1272116 h 1519260"/>
                <a:gd name="connsiteX27" fmla="*/ 227962 w 2082870"/>
                <a:gd name="connsiteY27" fmla="*/ 1264631 h 1519260"/>
                <a:gd name="connsiteX28" fmla="*/ 227714 w 2082870"/>
                <a:gd name="connsiteY28" fmla="*/ 1287374 h 1519260"/>
                <a:gd name="connsiteX29" fmla="*/ 0 w 2082870"/>
                <a:gd name="connsiteY29" fmla="*/ 1232650 h 1519260"/>
                <a:gd name="connsiteX30" fmla="*/ 3746 w 2082870"/>
                <a:gd name="connsiteY30" fmla="*/ 942633 h 1519260"/>
                <a:gd name="connsiteX31" fmla="*/ 230395 w 2082870"/>
                <a:gd name="connsiteY31" fmla="*/ 904532 h 1519260"/>
                <a:gd name="connsiteX32" fmla="*/ 246538 w 2082870"/>
                <a:gd name="connsiteY32" fmla="*/ 837353 h 1519260"/>
                <a:gd name="connsiteX33" fmla="*/ 273361 w 2082870"/>
                <a:gd name="connsiteY33" fmla="*/ 758763 h 1519260"/>
                <a:gd name="connsiteX34" fmla="*/ 283969 w 2082870"/>
                <a:gd name="connsiteY34" fmla="*/ 734074 h 1519260"/>
                <a:gd name="connsiteX35" fmla="*/ 133062 w 2082870"/>
                <a:gd name="connsiteY35" fmla="*/ 563553 h 1519260"/>
                <a:gd name="connsiteX36" fmla="*/ 302390 w 2082870"/>
                <a:gd name="connsiteY36" fmla="*/ 328072 h 1519260"/>
                <a:gd name="connsiteX37" fmla="*/ 504773 w 2082870"/>
                <a:gd name="connsiteY37" fmla="*/ 424327 h 1519260"/>
                <a:gd name="connsiteX38" fmla="*/ 522608 w 2082870"/>
                <a:gd name="connsiteY38" fmla="*/ 406893 h 1519260"/>
                <a:gd name="connsiteX39" fmla="*/ 608618 w 2082870"/>
                <a:gd name="connsiteY39" fmla="*/ 340879 h 1519260"/>
                <a:gd name="connsiteX40" fmla="*/ 653742 w 2082870"/>
                <a:gd name="connsiteY40" fmla="*/ 313432 h 1519260"/>
                <a:gd name="connsiteX41" fmla="*/ 630145 w 2082870"/>
                <a:gd name="connsiteY41" fmla="*/ 91744 h 1519260"/>
                <a:gd name="connsiteX42" fmla="*/ 905031 w 2082870"/>
                <a:gd name="connsiteY42" fmla="*/ 2981 h 1519260"/>
                <a:gd name="connsiteX43" fmla="*/ 1013916 w 2082870"/>
                <a:gd name="connsiteY43" fmla="*/ 192311 h 1519260"/>
                <a:gd name="connsiteX44" fmla="*/ 1020883 w 2082870"/>
                <a:gd name="connsiteY44" fmla="*/ 191247 h 1519260"/>
                <a:gd name="connsiteX45" fmla="*/ 1113145 w 2082870"/>
                <a:gd name="connsiteY45" fmla="*/ 186583 h 1519260"/>
                <a:gd name="connsiteX46" fmla="*/ 1201040 w 2082870"/>
                <a:gd name="connsiteY46" fmla="*/ 191026 h 151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82870" h="1519260">
                  <a:moveTo>
                    <a:pt x="712080" y="459857"/>
                  </a:moveTo>
                  <a:lnTo>
                    <a:pt x="684028" y="475083"/>
                  </a:lnTo>
                  <a:cubicBezTo>
                    <a:pt x="524366" y="582949"/>
                    <a:pt x="408454" y="750657"/>
                    <a:pt x="368476" y="946025"/>
                  </a:cubicBezTo>
                  <a:lnTo>
                    <a:pt x="364871" y="981792"/>
                  </a:lnTo>
                  <a:lnTo>
                    <a:pt x="402770" y="855075"/>
                  </a:lnTo>
                  <a:cubicBezTo>
                    <a:pt x="447654" y="744844"/>
                    <a:pt x="511984" y="646900"/>
                    <a:pt x="590364" y="565078"/>
                  </a:cubicBezTo>
                  <a:close/>
                  <a:moveTo>
                    <a:pt x="1310900" y="0"/>
                  </a:moveTo>
                  <a:lnTo>
                    <a:pt x="1585786" y="88763"/>
                  </a:lnTo>
                  <a:lnTo>
                    <a:pt x="1562522" y="307334"/>
                  </a:lnTo>
                  <a:lnTo>
                    <a:pt x="1617672" y="340879"/>
                  </a:lnTo>
                  <a:cubicBezTo>
                    <a:pt x="1647676" y="361173"/>
                    <a:pt x="1676395" y="383227"/>
                    <a:pt x="1703683" y="406893"/>
                  </a:cubicBezTo>
                  <a:lnTo>
                    <a:pt x="1716076" y="419008"/>
                  </a:lnTo>
                  <a:lnTo>
                    <a:pt x="1913542" y="325091"/>
                  </a:lnTo>
                  <a:lnTo>
                    <a:pt x="2082870" y="560573"/>
                  </a:lnTo>
                  <a:lnTo>
                    <a:pt x="1938074" y="724188"/>
                  </a:lnTo>
                  <a:lnTo>
                    <a:pt x="1952929" y="758764"/>
                  </a:lnTo>
                  <a:lnTo>
                    <a:pt x="1974720" y="822610"/>
                  </a:lnTo>
                  <a:lnTo>
                    <a:pt x="1946991" y="813427"/>
                  </a:lnTo>
                  <a:lnTo>
                    <a:pt x="1718801" y="870099"/>
                  </a:lnTo>
                  <a:cubicBezTo>
                    <a:pt x="1208377" y="1007025"/>
                    <a:pt x="797010" y="1182928"/>
                    <a:pt x="463771" y="1449838"/>
                  </a:cubicBezTo>
                  <a:lnTo>
                    <a:pt x="385049" y="1519260"/>
                  </a:lnTo>
                  <a:lnTo>
                    <a:pt x="367981" y="1468710"/>
                  </a:lnTo>
                  <a:cubicBezTo>
                    <a:pt x="348315" y="1399991"/>
                    <a:pt x="336468" y="1328089"/>
                    <a:pt x="333302" y="1254374"/>
                  </a:cubicBezTo>
                  <a:lnTo>
                    <a:pt x="333451" y="1245456"/>
                  </a:lnTo>
                  <a:lnTo>
                    <a:pt x="254202" y="1341338"/>
                  </a:lnTo>
                  <a:lnTo>
                    <a:pt x="251036" y="1346053"/>
                  </a:lnTo>
                  <a:lnTo>
                    <a:pt x="229103" y="1272116"/>
                  </a:lnTo>
                  <a:lnTo>
                    <a:pt x="227962" y="1264631"/>
                  </a:lnTo>
                  <a:lnTo>
                    <a:pt x="227714" y="1287374"/>
                  </a:lnTo>
                  <a:lnTo>
                    <a:pt x="0" y="1232650"/>
                  </a:lnTo>
                  <a:lnTo>
                    <a:pt x="3746" y="942633"/>
                  </a:lnTo>
                  <a:lnTo>
                    <a:pt x="230395" y="904532"/>
                  </a:lnTo>
                  <a:lnTo>
                    <a:pt x="246538" y="837353"/>
                  </a:lnTo>
                  <a:cubicBezTo>
                    <a:pt x="254300" y="810624"/>
                    <a:pt x="263262" y="784407"/>
                    <a:pt x="273361" y="758763"/>
                  </a:cubicBezTo>
                  <a:lnTo>
                    <a:pt x="283969" y="734074"/>
                  </a:lnTo>
                  <a:lnTo>
                    <a:pt x="133062" y="563553"/>
                  </a:lnTo>
                  <a:lnTo>
                    <a:pt x="302390" y="328072"/>
                  </a:lnTo>
                  <a:lnTo>
                    <a:pt x="504773" y="424327"/>
                  </a:lnTo>
                  <a:lnTo>
                    <a:pt x="522608" y="406893"/>
                  </a:lnTo>
                  <a:cubicBezTo>
                    <a:pt x="549895" y="383227"/>
                    <a:pt x="578614" y="361173"/>
                    <a:pt x="608618" y="340879"/>
                  </a:cubicBezTo>
                  <a:lnTo>
                    <a:pt x="653742" y="313432"/>
                  </a:lnTo>
                  <a:lnTo>
                    <a:pt x="630145" y="91744"/>
                  </a:lnTo>
                  <a:lnTo>
                    <a:pt x="905031" y="2981"/>
                  </a:lnTo>
                  <a:lnTo>
                    <a:pt x="1013916" y="192311"/>
                  </a:lnTo>
                  <a:lnTo>
                    <a:pt x="1020883" y="191247"/>
                  </a:lnTo>
                  <a:cubicBezTo>
                    <a:pt x="1051218" y="188163"/>
                    <a:pt x="1081997" y="186583"/>
                    <a:pt x="1113145" y="186583"/>
                  </a:cubicBezTo>
                  <a:lnTo>
                    <a:pt x="1201040" y="19102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任意多边形 15">
              <a:extLst>
                <a:ext uri="{FF2B5EF4-FFF2-40B4-BE49-F238E27FC236}">
                  <a16:creationId xmlns:a16="http://schemas.microsoft.com/office/drawing/2014/main" id="{E78C41DB-05E5-05AC-3282-25E703EE2F7F}"/>
                </a:ext>
              </a:extLst>
            </p:cNvPr>
            <p:cNvSpPr/>
            <p:nvPr/>
          </p:nvSpPr>
          <p:spPr>
            <a:xfrm>
              <a:off x="2061429" y="667055"/>
              <a:ext cx="5507771" cy="5438186"/>
            </a:xfrm>
            <a:custGeom>
              <a:avLst/>
              <a:gdLst>
                <a:gd name="connsiteX0" fmla="*/ 2804106 w 5630798"/>
                <a:gd name="connsiteY0" fmla="*/ 881607 h 5559658"/>
                <a:gd name="connsiteX1" fmla="*/ 897582 w 5630798"/>
                <a:gd name="connsiteY1" fmla="*/ 2788130 h 5559658"/>
                <a:gd name="connsiteX2" fmla="*/ 2804106 w 5630798"/>
                <a:gd name="connsiteY2" fmla="*/ 4694654 h 5559658"/>
                <a:gd name="connsiteX3" fmla="*/ 4710630 w 5630798"/>
                <a:gd name="connsiteY3" fmla="*/ 2788130 h 5559658"/>
                <a:gd name="connsiteX4" fmla="*/ 2804106 w 5630798"/>
                <a:gd name="connsiteY4" fmla="*/ 881607 h 5559658"/>
                <a:gd name="connsiteX5" fmla="*/ 3331066 w 5630798"/>
                <a:gd name="connsiteY5" fmla="*/ 0 h 5559658"/>
                <a:gd name="connsiteX6" fmla="*/ 4029566 w 5630798"/>
                <a:gd name="connsiteY6" fmla="*/ 225552 h 5559658"/>
                <a:gd name="connsiteX7" fmla="*/ 3970450 w 5630798"/>
                <a:gd name="connsiteY7" fmla="*/ 780951 h 5559658"/>
                <a:gd name="connsiteX8" fmla="*/ 4110589 w 5630798"/>
                <a:gd name="connsiteY8" fmla="*/ 866190 h 5559658"/>
                <a:gd name="connsiteX9" fmla="*/ 4329148 w 5630798"/>
                <a:gd name="connsiteY9" fmla="*/ 1033935 h 5559658"/>
                <a:gd name="connsiteX10" fmla="*/ 4360639 w 5630798"/>
                <a:gd name="connsiteY10" fmla="*/ 1064721 h 5559658"/>
                <a:gd name="connsiteX11" fmla="*/ 4862410 w 5630798"/>
                <a:gd name="connsiteY11" fmla="*/ 826072 h 5559658"/>
                <a:gd name="connsiteX12" fmla="*/ 5292682 w 5630798"/>
                <a:gd name="connsiteY12" fmla="*/ 1424444 h 5559658"/>
                <a:gd name="connsiteX13" fmla="*/ 4924748 w 5630798"/>
                <a:gd name="connsiteY13" fmla="*/ 1840199 h 5559658"/>
                <a:gd name="connsiteX14" fmla="*/ 4962495 w 5630798"/>
                <a:gd name="connsiteY14" fmla="*/ 1928058 h 5559658"/>
                <a:gd name="connsiteX15" fmla="*/ 5030655 w 5630798"/>
                <a:gd name="connsiteY15" fmla="*/ 2127759 h 5559658"/>
                <a:gd name="connsiteX16" fmla="*/ 5070886 w 5630798"/>
                <a:gd name="connsiteY16" fmla="*/ 2295182 h 5559658"/>
                <a:gd name="connsiteX17" fmla="*/ 5621279 w 5630798"/>
                <a:gd name="connsiteY17" fmla="*/ 2387705 h 5559658"/>
                <a:gd name="connsiteX18" fmla="*/ 5630798 w 5630798"/>
                <a:gd name="connsiteY18" fmla="*/ 3124653 h 5559658"/>
                <a:gd name="connsiteX19" fmla="*/ 5067919 w 5630798"/>
                <a:gd name="connsiteY19" fmla="*/ 3259924 h 5559658"/>
                <a:gd name="connsiteX20" fmla="*/ 5018456 w 5630798"/>
                <a:gd name="connsiteY20" fmla="*/ 3452523 h 5559658"/>
                <a:gd name="connsiteX21" fmla="*/ 4957324 w 5630798"/>
                <a:gd name="connsiteY21" fmla="*/ 3624642 h 5559658"/>
                <a:gd name="connsiteX22" fmla="*/ 4915906 w 5630798"/>
                <a:gd name="connsiteY22" fmla="*/ 3717129 h 5559658"/>
                <a:gd name="connsiteX23" fmla="*/ 5302993 w 5630798"/>
                <a:gd name="connsiteY23" fmla="*/ 4131173 h 5559658"/>
                <a:gd name="connsiteX24" fmla="*/ 4863108 w 5630798"/>
                <a:gd name="connsiteY24" fmla="*/ 4722514 h 5559658"/>
                <a:gd name="connsiteX25" fmla="*/ 4343761 w 5630798"/>
                <a:gd name="connsiteY25" fmla="*/ 4492678 h 5559658"/>
                <a:gd name="connsiteX26" fmla="*/ 4339521 w 5630798"/>
                <a:gd name="connsiteY26" fmla="*/ 4496701 h 5559658"/>
                <a:gd name="connsiteX27" fmla="*/ 4014600 w 5630798"/>
                <a:gd name="connsiteY27" fmla="*/ 4735006 h 5559658"/>
                <a:gd name="connsiteX28" fmla="*/ 3957763 w 5630798"/>
                <a:gd name="connsiteY28" fmla="*/ 4766109 h 5559658"/>
                <a:gd name="connsiteX29" fmla="*/ 4034516 w 5630798"/>
                <a:gd name="connsiteY29" fmla="*/ 5322696 h 5559658"/>
                <a:gd name="connsiteX30" fmla="*/ 3334114 w 5630798"/>
                <a:gd name="connsiteY30" fmla="*/ 5552084 h 5559658"/>
                <a:gd name="connsiteX31" fmla="*/ 3037089 w 5630798"/>
                <a:gd name="connsiteY31" fmla="*/ 5055933 h 5559658"/>
                <a:gd name="connsiteX32" fmla="*/ 2828560 w 5630798"/>
                <a:gd name="connsiteY32" fmla="*/ 5065571 h 5559658"/>
                <a:gd name="connsiteX33" fmla="*/ 2623075 w 5630798"/>
                <a:gd name="connsiteY33" fmla="*/ 5056478 h 5559658"/>
                <a:gd name="connsiteX34" fmla="*/ 2599779 w 5630798"/>
                <a:gd name="connsiteY34" fmla="*/ 5053367 h 5559658"/>
                <a:gd name="connsiteX35" fmla="*/ 2296684 w 5630798"/>
                <a:gd name="connsiteY35" fmla="*/ 5559658 h 5559658"/>
                <a:gd name="connsiteX36" fmla="*/ 1596282 w 5630798"/>
                <a:gd name="connsiteY36" fmla="*/ 5330270 h 5559658"/>
                <a:gd name="connsiteX37" fmla="*/ 1675730 w 5630798"/>
                <a:gd name="connsiteY37" fmla="*/ 4754142 h 5559658"/>
                <a:gd name="connsiteX38" fmla="*/ 1523757 w 5630798"/>
                <a:gd name="connsiteY38" fmla="*/ 4657892 h 5559658"/>
                <a:gd name="connsiteX39" fmla="*/ 1370010 w 5630798"/>
                <a:gd name="connsiteY39" fmla="*/ 4541339 h 5559658"/>
                <a:gd name="connsiteX40" fmla="*/ 1311494 w 5630798"/>
                <a:gd name="connsiteY40" fmla="*/ 4488727 h 5559658"/>
                <a:gd name="connsiteX41" fmla="*/ 1311888 w 5630798"/>
                <a:gd name="connsiteY41" fmla="*/ 4489254 h 5559658"/>
                <a:gd name="connsiteX42" fmla="*/ 767690 w 5630798"/>
                <a:gd name="connsiteY42" fmla="*/ 4730088 h 5559658"/>
                <a:gd name="connsiteX43" fmla="*/ 327805 w 5630798"/>
                <a:gd name="connsiteY43" fmla="*/ 4138747 h 5559658"/>
                <a:gd name="connsiteX44" fmla="*/ 729266 w 5630798"/>
                <a:gd name="connsiteY44" fmla="*/ 3709328 h 5559658"/>
                <a:gd name="connsiteX45" fmla="*/ 750853 w 5630798"/>
                <a:gd name="connsiteY45" fmla="*/ 3738225 h 5559658"/>
                <a:gd name="connsiteX46" fmla="*/ 694625 w 5630798"/>
                <a:gd name="connsiteY46" fmla="*/ 3611629 h 5559658"/>
                <a:gd name="connsiteX47" fmla="*/ 582161 w 5630798"/>
                <a:gd name="connsiteY47" fmla="*/ 3232513 h 5559658"/>
                <a:gd name="connsiteX48" fmla="*/ 579262 w 5630798"/>
                <a:gd name="connsiteY48" fmla="*/ 3213494 h 5559658"/>
                <a:gd name="connsiteX49" fmla="*/ 578633 w 5630798"/>
                <a:gd name="connsiteY49" fmla="*/ 3271284 h 5559658"/>
                <a:gd name="connsiteX50" fmla="*/ 0 w 5630798"/>
                <a:gd name="connsiteY50" fmla="*/ 3132227 h 5559658"/>
                <a:gd name="connsiteX51" fmla="*/ 9519 w 5630798"/>
                <a:gd name="connsiteY51" fmla="*/ 2395279 h 5559658"/>
                <a:gd name="connsiteX52" fmla="*/ 585446 w 5630798"/>
                <a:gd name="connsiteY52" fmla="*/ 2298464 h 5559658"/>
                <a:gd name="connsiteX53" fmla="*/ 626466 w 5630798"/>
                <a:gd name="connsiteY53" fmla="*/ 2127758 h 5559658"/>
                <a:gd name="connsiteX54" fmla="*/ 694625 w 5630798"/>
                <a:gd name="connsiteY54" fmla="*/ 1928057 h 5559658"/>
                <a:gd name="connsiteX55" fmla="*/ 721579 w 5630798"/>
                <a:gd name="connsiteY55" fmla="*/ 1865320 h 5559658"/>
                <a:gd name="connsiteX56" fmla="*/ 338116 w 5630798"/>
                <a:gd name="connsiteY56" fmla="*/ 1432018 h 5559658"/>
                <a:gd name="connsiteX57" fmla="*/ 768388 w 5630798"/>
                <a:gd name="connsiteY57" fmla="*/ 833647 h 5559658"/>
                <a:gd name="connsiteX58" fmla="*/ 1282654 w 5630798"/>
                <a:gd name="connsiteY58" fmla="*/ 1078238 h 5559658"/>
                <a:gd name="connsiteX59" fmla="*/ 1327973 w 5630798"/>
                <a:gd name="connsiteY59" fmla="*/ 1033935 h 5559658"/>
                <a:gd name="connsiteX60" fmla="*/ 1546531 w 5630798"/>
                <a:gd name="connsiteY60" fmla="*/ 866190 h 5559658"/>
                <a:gd name="connsiteX61" fmla="*/ 1661192 w 5630798"/>
                <a:gd name="connsiteY61" fmla="*/ 796448 h 5559658"/>
                <a:gd name="connsiteX62" fmla="*/ 1601232 w 5630798"/>
                <a:gd name="connsiteY62" fmla="*/ 233127 h 5559658"/>
                <a:gd name="connsiteX63" fmla="*/ 2299732 w 5630798"/>
                <a:gd name="connsiteY63" fmla="*/ 7575 h 5559658"/>
                <a:gd name="connsiteX64" fmla="*/ 2576413 w 5630798"/>
                <a:gd name="connsiteY64" fmla="*/ 488673 h 5559658"/>
                <a:gd name="connsiteX65" fmla="*/ 2594116 w 5630798"/>
                <a:gd name="connsiteY65" fmla="*/ 485968 h 5559658"/>
                <a:gd name="connsiteX66" fmla="*/ 2828560 w 5630798"/>
                <a:gd name="connsiteY66" fmla="*/ 474116 h 5559658"/>
                <a:gd name="connsiteX67" fmla="*/ 3051907 w 5630798"/>
                <a:gd name="connsiteY67" fmla="*/ 485407 h 555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30798" h="5559658">
                  <a:moveTo>
                    <a:pt x="2804106" y="881607"/>
                  </a:moveTo>
                  <a:cubicBezTo>
                    <a:pt x="1751162" y="881607"/>
                    <a:pt x="897582" y="1735186"/>
                    <a:pt x="897582" y="2788130"/>
                  </a:cubicBezTo>
                  <a:cubicBezTo>
                    <a:pt x="897582" y="3841074"/>
                    <a:pt x="1751162" y="4694654"/>
                    <a:pt x="2804106" y="4694654"/>
                  </a:cubicBezTo>
                  <a:cubicBezTo>
                    <a:pt x="3857050" y="4694654"/>
                    <a:pt x="4710630" y="3841074"/>
                    <a:pt x="4710630" y="2788130"/>
                  </a:cubicBezTo>
                  <a:cubicBezTo>
                    <a:pt x="4710630" y="1735186"/>
                    <a:pt x="3857050" y="881607"/>
                    <a:pt x="2804106" y="881607"/>
                  </a:cubicBezTo>
                  <a:close/>
                  <a:moveTo>
                    <a:pt x="3331066" y="0"/>
                  </a:moveTo>
                  <a:lnTo>
                    <a:pt x="4029566" y="225552"/>
                  </a:lnTo>
                  <a:lnTo>
                    <a:pt x="3970450" y="780951"/>
                  </a:lnTo>
                  <a:lnTo>
                    <a:pt x="4110589" y="866190"/>
                  </a:lnTo>
                  <a:cubicBezTo>
                    <a:pt x="4186831" y="917760"/>
                    <a:pt x="4259809" y="973800"/>
                    <a:pt x="4329148" y="1033935"/>
                  </a:cubicBezTo>
                  <a:lnTo>
                    <a:pt x="4360639" y="1064721"/>
                  </a:lnTo>
                  <a:lnTo>
                    <a:pt x="4862410" y="826072"/>
                  </a:lnTo>
                  <a:lnTo>
                    <a:pt x="5292682" y="1424444"/>
                  </a:lnTo>
                  <a:lnTo>
                    <a:pt x="4924748" y="1840199"/>
                  </a:lnTo>
                  <a:lnTo>
                    <a:pt x="4962495" y="1928058"/>
                  </a:lnTo>
                  <a:cubicBezTo>
                    <a:pt x="4988159" y="1993220"/>
                    <a:pt x="5010932" y="2059839"/>
                    <a:pt x="5030655" y="2127759"/>
                  </a:cubicBezTo>
                  <a:lnTo>
                    <a:pt x="5070886" y="2295182"/>
                  </a:lnTo>
                  <a:lnTo>
                    <a:pt x="5621279" y="2387705"/>
                  </a:lnTo>
                  <a:lnTo>
                    <a:pt x="5630798" y="3124653"/>
                  </a:lnTo>
                  <a:lnTo>
                    <a:pt x="5067919" y="3259924"/>
                  </a:lnTo>
                  <a:lnTo>
                    <a:pt x="5018456" y="3452523"/>
                  </a:lnTo>
                  <a:cubicBezTo>
                    <a:pt x="5000311" y="3510930"/>
                    <a:pt x="4979900" y="3568338"/>
                    <a:pt x="4957324" y="3624642"/>
                  </a:cubicBezTo>
                  <a:lnTo>
                    <a:pt x="4915906" y="3717129"/>
                  </a:lnTo>
                  <a:lnTo>
                    <a:pt x="5302993" y="4131173"/>
                  </a:lnTo>
                  <a:lnTo>
                    <a:pt x="4863108" y="4722514"/>
                  </a:lnTo>
                  <a:lnTo>
                    <a:pt x="4343761" y="4492678"/>
                  </a:lnTo>
                  <a:lnTo>
                    <a:pt x="4339521" y="4496701"/>
                  </a:lnTo>
                  <a:cubicBezTo>
                    <a:pt x="4238648" y="4585246"/>
                    <a:pt x="4129949" y="4665073"/>
                    <a:pt x="4014600" y="4735006"/>
                  </a:cubicBezTo>
                  <a:lnTo>
                    <a:pt x="3957763" y="4766109"/>
                  </a:lnTo>
                  <a:lnTo>
                    <a:pt x="4034516" y="5322696"/>
                  </a:lnTo>
                  <a:lnTo>
                    <a:pt x="3334114" y="5552084"/>
                  </a:lnTo>
                  <a:lnTo>
                    <a:pt x="3037089" y="5055933"/>
                  </a:lnTo>
                  <a:lnTo>
                    <a:pt x="2828560" y="5065571"/>
                  </a:lnTo>
                  <a:cubicBezTo>
                    <a:pt x="2759305" y="5065571"/>
                    <a:pt x="2690767" y="5062497"/>
                    <a:pt x="2623075" y="5056478"/>
                  </a:cubicBezTo>
                  <a:lnTo>
                    <a:pt x="2599779" y="5053367"/>
                  </a:lnTo>
                  <a:lnTo>
                    <a:pt x="2296684" y="5559658"/>
                  </a:lnTo>
                  <a:lnTo>
                    <a:pt x="1596282" y="5330270"/>
                  </a:lnTo>
                  <a:lnTo>
                    <a:pt x="1675730" y="4754142"/>
                  </a:lnTo>
                  <a:lnTo>
                    <a:pt x="1523757" y="4657892"/>
                  </a:lnTo>
                  <a:cubicBezTo>
                    <a:pt x="1470847" y="4621170"/>
                    <a:pt x="1419555" y="4582276"/>
                    <a:pt x="1370010" y="4541339"/>
                  </a:cubicBezTo>
                  <a:lnTo>
                    <a:pt x="1311494" y="4488727"/>
                  </a:lnTo>
                  <a:lnTo>
                    <a:pt x="1311888" y="4489254"/>
                  </a:lnTo>
                  <a:lnTo>
                    <a:pt x="767690" y="4730088"/>
                  </a:lnTo>
                  <a:lnTo>
                    <a:pt x="327805" y="4138747"/>
                  </a:lnTo>
                  <a:lnTo>
                    <a:pt x="729266" y="3709328"/>
                  </a:lnTo>
                  <a:lnTo>
                    <a:pt x="750853" y="3738225"/>
                  </a:lnTo>
                  <a:lnTo>
                    <a:pt x="694625" y="3611629"/>
                  </a:lnTo>
                  <a:cubicBezTo>
                    <a:pt x="646719" y="3489994"/>
                    <a:pt x="608888" y="3363278"/>
                    <a:pt x="582161" y="3232513"/>
                  </a:cubicBezTo>
                  <a:lnTo>
                    <a:pt x="579262" y="3213494"/>
                  </a:lnTo>
                  <a:lnTo>
                    <a:pt x="578633" y="3271284"/>
                  </a:lnTo>
                  <a:lnTo>
                    <a:pt x="0" y="3132227"/>
                  </a:lnTo>
                  <a:lnTo>
                    <a:pt x="9519" y="2395279"/>
                  </a:lnTo>
                  <a:lnTo>
                    <a:pt x="585446" y="2298464"/>
                  </a:lnTo>
                  <a:lnTo>
                    <a:pt x="626466" y="2127758"/>
                  </a:lnTo>
                  <a:cubicBezTo>
                    <a:pt x="646189" y="2059839"/>
                    <a:pt x="668961" y="1993219"/>
                    <a:pt x="694625" y="1928057"/>
                  </a:cubicBezTo>
                  <a:lnTo>
                    <a:pt x="721579" y="1865320"/>
                  </a:lnTo>
                  <a:lnTo>
                    <a:pt x="338116" y="1432018"/>
                  </a:lnTo>
                  <a:lnTo>
                    <a:pt x="768388" y="833647"/>
                  </a:lnTo>
                  <a:lnTo>
                    <a:pt x="1282654" y="1078238"/>
                  </a:lnTo>
                  <a:lnTo>
                    <a:pt x="1327973" y="1033935"/>
                  </a:lnTo>
                  <a:cubicBezTo>
                    <a:pt x="1397311" y="973800"/>
                    <a:pt x="1470289" y="917760"/>
                    <a:pt x="1546531" y="866190"/>
                  </a:cubicBezTo>
                  <a:lnTo>
                    <a:pt x="1661192" y="796448"/>
                  </a:lnTo>
                  <a:lnTo>
                    <a:pt x="1601232" y="233127"/>
                  </a:lnTo>
                  <a:lnTo>
                    <a:pt x="2299732" y="7575"/>
                  </a:lnTo>
                  <a:lnTo>
                    <a:pt x="2576413" y="488673"/>
                  </a:lnTo>
                  <a:lnTo>
                    <a:pt x="2594116" y="485968"/>
                  </a:lnTo>
                  <a:cubicBezTo>
                    <a:pt x="2671199" y="478131"/>
                    <a:pt x="2749412" y="474116"/>
                    <a:pt x="2828560" y="474116"/>
                  </a:cubicBezTo>
                  <a:lnTo>
                    <a:pt x="3051907" y="485407"/>
                  </a:ln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61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95000"/>
                <a:lumOff val="5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3" name="组合 12"/>
          <p:cNvGrpSpPr/>
          <p:nvPr/>
        </p:nvGrpSpPr>
        <p:grpSpPr>
          <a:xfrm>
            <a:off x="5903913" y="1508125"/>
            <a:ext cx="804862" cy="795338"/>
            <a:chOff x="2061429" y="667055"/>
            <a:chExt cx="5507771" cy="5438186"/>
          </a:xfrm>
        </p:grpSpPr>
        <p:sp>
          <p:nvSpPr>
            <p:cNvPr id="15" name="任意多边形 14"/>
            <p:cNvSpPr/>
            <p:nvPr/>
          </p:nvSpPr>
          <p:spPr>
            <a:xfrm>
              <a:off x="2061429" y="667055"/>
              <a:ext cx="5177043" cy="3776171"/>
            </a:xfrm>
            <a:custGeom>
              <a:avLst/>
              <a:gdLst>
                <a:gd name="connsiteX0" fmla="*/ 712080 w 2082870"/>
                <a:gd name="connsiteY0" fmla="*/ 459857 h 1519260"/>
                <a:gd name="connsiteX1" fmla="*/ 684028 w 2082870"/>
                <a:gd name="connsiteY1" fmla="*/ 475083 h 1519260"/>
                <a:gd name="connsiteX2" fmla="*/ 368476 w 2082870"/>
                <a:gd name="connsiteY2" fmla="*/ 946025 h 1519260"/>
                <a:gd name="connsiteX3" fmla="*/ 364871 w 2082870"/>
                <a:gd name="connsiteY3" fmla="*/ 981792 h 1519260"/>
                <a:gd name="connsiteX4" fmla="*/ 402770 w 2082870"/>
                <a:gd name="connsiteY4" fmla="*/ 855075 h 1519260"/>
                <a:gd name="connsiteX5" fmla="*/ 590364 w 2082870"/>
                <a:gd name="connsiteY5" fmla="*/ 565078 h 1519260"/>
                <a:gd name="connsiteX6" fmla="*/ 1310900 w 2082870"/>
                <a:gd name="connsiteY6" fmla="*/ 0 h 1519260"/>
                <a:gd name="connsiteX7" fmla="*/ 1585786 w 2082870"/>
                <a:gd name="connsiteY7" fmla="*/ 88763 h 1519260"/>
                <a:gd name="connsiteX8" fmla="*/ 1562522 w 2082870"/>
                <a:gd name="connsiteY8" fmla="*/ 307334 h 1519260"/>
                <a:gd name="connsiteX9" fmla="*/ 1617672 w 2082870"/>
                <a:gd name="connsiteY9" fmla="*/ 340879 h 1519260"/>
                <a:gd name="connsiteX10" fmla="*/ 1703683 w 2082870"/>
                <a:gd name="connsiteY10" fmla="*/ 406893 h 1519260"/>
                <a:gd name="connsiteX11" fmla="*/ 1716076 w 2082870"/>
                <a:gd name="connsiteY11" fmla="*/ 419008 h 1519260"/>
                <a:gd name="connsiteX12" fmla="*/ 1913542 w 2082870"/>
                <a:gd name="connsiteY12" fmla="*/ 325091 h 1519260"/>
                <a:gd name="connsiteX13" fmla="*/ 2082870 w 2082870"/>
                <a:gd name="connsiteY13" fmla="*/ 560573 h 1519260"/>
                <a:gd name="connsiteX14" fmla="*/ 1938074 w 2082870"/>
                <a:gd name="connsiteY14" fmla="*/ 724188 h 1519260"/>
                <a:gd name="connsiteX15" fmla="*/ 1952929 w 2082870"/>
                <a:gd name="connsiteY15" fmla="*/ 758764 h 1519260"/>
                <a:gd name="connsiteX16" fmla="*/ 1974720 w 2082870"/>
                <a:gd name="connsiteY16" fmla="*/ 822610 h 1519260"/>
                <a:gd name="connsiteX17" fmla="*/ 1946991 w 2082870"/>
                <a:gd name="connsiteY17" fmla="*/ 813427 h 1519260"/>
                <a:gd name="connsiteX18" fmla="*/ 1718801 w 2082870"/>
                <a:gd name="connsiteY18" fmla="*/ 870099 h 1519260"/>
                <a:gd name="connsiteX19" fmla="*/ 463771 w 2082870"/>
                <a:gd name="connsiteY19" fmla="*/ 1449838 h 1519260"/>
                <a:gd name="connsiteX20" fmla="*/ 385049 w 2082870"/>
                <a:gd name="connsiteY20" fmla="*/ 1519260 h 1519260"/>
                <a:gd name="connsiteX21" fmla="*/ 367981 w 2082870"/>
                <a:gd name="connsiteY21" fmla="*/ 1468710 h 1519260"/>
                <a:gd name="connsiteX22" fmla="*/ 333302 w 2082870"/>
                <a:gd name="connsiteY22" fmla="*/ 1254374 h 1519260"/>
                <a:gd name="connsiteX23" fmla="*/ 333451 w 2082870"/>
                <a:gd name="connsiteY23" fmla="*/ 1245456 h 1519260"/>
                <a:gd name="connsiteX24" fmla="*/ 254202 w 2082870"/>
                <a:gd name="connsiteY24" fmla="*/ 1341338 h 1519260"/>
                <a:gd name="connsiteX25" fmla="*/ 251036 w 2082870"/>
                <a:gd name="connsiteY25" fmla="*/ 1346053 h 1519260"/>
                <a:gd name="connsiteX26" fmla="*/ 229103 w 2082870"/>
                <a:gd name="connsiteY26" fmla="*/ 1272116 h 1519260"/>
                <a:gd name="connsiteX27" fmla="*/ 227962 w 2082870"/>
                <a:gd name="connsiteY27" fmla="*/ 1264631 h 1519260"/>
                <a:gd name="connsiteX28" fmla="*/ 227714 w 2082870"/>
                <a:gd name="connsiteY28" fmla="*/ 1287374 h 1519260"/>
                <a:gd name="connsiteX29" fmla="*/ 0 w 2082870"/>
                <a:gd name="connsiteY29" fmla="*/ 1232650 h 1519260"/>
                <a:gd name="connsiteX30" fmla="*/ 3746 w 2082870"/>
                <a:gd name="connsiteY30" fmla="*/ 942633 h 1519260"/>
                <a:gd name="connsiteX31" fmla="*/ 230395 w 2082870"/>
                <a:gd name="connsiteY31" fmla="*/ 904532 h 1519260"/>
                <a:gd name="connsiteX32" fmla="*/ 246538 w 2082870"/>
                <a:gd name="connsiteY32" fmla="*/ 837353 h 1519260"/>
                <a:gd name="connsiteX33" fmla="*/ 273361 w 2082870"/>
                <a:gd name="connsiteY33" fmla="*/ 758763 h 1519260"/>
                <a:gd name="connsiteX34" fmla="*/ 283969 w 2082870"/>
                <a:gd name="connsiteY34" fmla="*/ 734074 h 1519260"/>
                <a:gd name="connsiteX35" fmla="*/ 133062 w 2082870"/>
                <a:gd name="connsiteY35" fmla="*/ 563553 h 1519260"/>
                <a:gd name="connsiteX36" fmla="*/ 302390 w 2082870"/>
                <a:gd name="connsiteY36" fmla="*/ 328072 h 1519260"/>
                <a:gd name="connsiteX37" fmla="*/ 504773 w 2082870"/>
                <a:gd name="connsiteY37" fmla="*/ 424327 h 1519260"/>
                <a:gd name="connsiteX38" fmla="*/ 522608 w 2082870"/>
                <a:gd name="connsiteY38" fmla="*/ 406893 h 1519260"/>
                <a:gd name="connsiteX39" fmla="*/ 608618 w 2082870"/>
                <a:gd name="connsiteY39" fmla="*/ 340879 h 1519260"/>
                <a:gd name="connsiteX40" fmla="*/ 653742 w 2082870"/>
                <a:gd name="connsiteY40" fmla="*/ 313432 h 1519260"/>
                <a:gd name="connsiteX41" fmla="*/ 630145 w 2082870"/>
                <a:gd name="connsiteY41" fmla="*/ 91744 h 1519260"/>
                <a:gd name="connsiteX42" fmla="*/ 905031 w 2082870"/>
                <a:gd name="connsiteY42" fmla="*/ 2981 h 1519260"/>
                <a:gd name="connsiteX43" fmla="*/ 1013916 w 2082870"/>
                <a:gd name="connsiteY43" fmla="*/ 192311 h 1519260"/>
                <a:gd name="connsiteX44" fmla="*/ 1020883 w 2082870"/>
                <a:gd name="connsiteY44" fmla="*/ 191247 h 1519260"/>
                <a:gd name="connsiteX45" fmla="*/ 1113145 w 2082870"/>
                <a:gd name="connsiteY45" fmla="*/ 186583 h 1519260"/>
                <a:gd name="connsiteX46" fmla="*/ 1201040 w 2082870"/>
                <a:gd name="connsiteY46" fmla="*/ 191026 h 1519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82870" h="1519260">
                  <a:moveTo>
                    <a:pt x="712080" y="459857"/>
                  </a:moveTo>
                  <a:lnTo>
                    <a:pt x="684028" y="475083"/>
                  </a:lnTo>
                  <a:cubicBezTo>
                    <a:pt x="524366" y="582949"/>
                    <a:pt x="408454" y="750657"/>
                    <a:pt x="368476" y="946025"/>
                  </a:cubicBezTo>
                  <a:lnTo>
                    <a:pt x="364871" y="981792"/>
                  </a:lnTo>
                  <a:lnTo>
                    <a:pt x="402770" y="855075"/>
                  </a:lnTo>
                  <a:cubicBezTo>
                    <a:pt x="447654" y="744844"/>
                    <a:pt x="511984" y="646900"/>
                    <a:pt x="590364" y="565078"/>
                  </a:cubicBezTo>
                  <a:close/>
                  <a:moveTo>
                    <a:pt x="1310900" y="0"/>
                  </a:moveTo>
                  <a:lnTo>
                    <a:pt x="1585786" y="88763"/>
                  </a:lnTo>
                  <a:lnTo>
                    <a:pt x="1562522" y="307334"/>
                  </a:lnTo>
                  <a:lnTo>
                    <a:pt x="1617672" y="340879"/>
                  </a:lnTo>
                  <a:cubicBezTo>
                    <a:pt x="1647676" y="361173"/>
                    <a:pt x="1676395" y="383227"/>
                    <a:pt x="1703683" y="406893"/>
                  </a:cubicBezTo>
                  <a:lnTo>
                    <a:pt x="1716076" y="419008"/>
                  </a:lnTo>
                  <a:lnTo>
                    <a:pt x="1913542" y="325091"/>
                  </a:lnTo>
                  <a:lnTo>
                    <a:pt x="2082870" y="560573"/>
                  </a:lnTo>
                  <a:lnTo>
                    <a:pt x="1938074" y="724188"/>
                  </a:lnTo>
                  <a:lnTo>
                    <a:pt x="1952929" y="758764"/>
                  </a:lnTo>
                  <a:lnTo>
                    <a:pt x="1974720" y="822610"/>
                  </a:lnTo>
                  <a:lnTo>
                    <a:pt x="1946991" y="813427"/>
                  </a:lnTo>
                  <a:lnTo>
                    <a:pt x="1718801" y="870099"/>
                  </a:lnTo>
                  <a:cubicBezTo>
                    <a:pt x="1208377" y="1007025"/>
                    <a:pt x="797010" y="1182928"/>
                    <a:pt x="463771" y="1449838"/>
                  </a:cubicBezTo>
                  <a:lnTo>
                    <a:pt x="385049" y="1519260"/>
                  </a:lnTo>
                  <a:lnTo>
                    <a:pt x="367981" y="1468710"/>
                  </a:lnTo>
                  <a:cubicBezTo>
                    <a:pt x="348315" y="1399991"/>
                    <a:pt x="336468" y="1328089"/>
                    <a:pt x="333302" y="1254374"/>
                  </a:cubicBezTo>
                  <a:lnTo>
                    <a:pt x="333451" y="1245456"/>
                  </a:lnTo>
                  <a:lnTo>
                    <a:pt x="254202" y="1341338"/>
                  </a:lnTo>
                  <a:lnTo>
                    <a:pt x="251036" y="1346053"/>
                  </a:lnTo>
                  <a:lnTo>
                    <a:pt x="229103" y="1272116"/>
                  </a:lnTo>
                  <a:lnTo>
                    <a:pt x="227962" y="1264631"/>
                  </a:lnTo>
                  <a:lnTo>
                    <a:pt x="227714" y="1287374"/>
                  </a:lnTo>
                  <a:lnTo>
                    <a:pt x="0" y="1232650"/>
                  </a:lnTo>
                  <a:lnTo>
                    <a:pt x="3746" y="942633"/>
                  </a:lnTo>
                  <a:lnTo>
                    <a:pt x="230395" y="904532"/>
                  </a:lnTo>
                  <a:lnTo>
                    <a:pt x="246538" y="837353"/>
                  </a:lnTo>
                  <a:cubicBezTo>
                    <a:pt x="254300" y="810624"/>
                    <a:pt x="263262" y="784407"/>
                    <a:pt x="273361" y="758763"/>
                  </a:cubicBezTo>
                  <a:lnTo>
                    <a:pt x="283969" y="734074"/>
                  </a:lnTo>
                  <a:lnTo>
                    <a:pt x="133062" y="563553"/>
                  </a:lnTo>
                  <a:lnTo>
                    <a:pt x="302390" y="328072"/>
                  </a:lnTo>
                  <a:lnTo>
                    <a:pt x="504773" y="424327"/>
                  </a:lnTo>
                  <a:lnTo>
                    <a:pt x="522608" y="406893"/>
                  </a:lnTo>
                  <a:cubicBezTo>
                    <a:pt x="549895" y="383227"/>
                    <a:pt x="578614" y="361173"/>
                    <a:pt x="608618" y="340879"/>
                  </a:cubicBezTo>
                  <a:lnTo>
                    <a:pt x="653742" y="313432"/>
                  </a:lnTo>
                  <a:lnTo>
                    <a:pt x="630145" y="91744"/>
                  </a:lnTo>
                  <a:lnTo>
                    <a:pt x="905031" y="2981"/>
                  </a:lnTo>
                  <a:lnTo>
                    <a:pt x="1013916" y="192311"/>
                  </a:lnTo>
                  <a:lnTo>
                    <a:pt x="1020883" y="191247"/>
                  </a:lnTo>
                  <a:cubicBezTo>
                    <a:pt x="1051218" y="188163"/>
                    <a:pt x="1081997" y="186583"/>
                    <a:pt x="1113145" y="186583"/>
                  </a:cubicBezTo>
                  <a:lnTo>
                    <a:pt x="1201040" y="19102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alpha val="58000"/>
                  </a:schemeClr>
                </a:gs>
                <a:gs pos="0">
                  <a:schemeClr val="tx1">
                    <a:alpha val="0"/>
                  </a:schemeClr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061429" y="667055"/>
              <a:ext cx="5507771" cy="5438186"/>
            </a:xfrm>
            <a:custGeom>
              <a:avLst/>
              <a:gdLst>
                <a:gd name="connsiteX0" fmla="*/ 2804106 w 5630798"/>
                <a:gd name="connsiteY0" fmla="*/ 881607 h 5559658"/>
                <a:gd name="connsiteX1" fmla="*/ 897582 w 5630798"/>
                <a:gd name="connsiteY1" fmla="*/ 2788130 h 5559658"/>
                <a:gd name="connsiteX2" fmla="*/ 2804106 w 5630798"/>
                <a:gd name="connsiteY2" fmla="*/ 4694654 h 5559658"/>
                <a:gd name="connsiteX3" fmla="*/ 4710630 w 5630798"/>
                <a:gd name="connsiteY3" fmla="*/ 2788130 h 5559658"/>
                <a:gd name="connsiteX4" fmla="*/ 2804106 w 5630798"/>
                <a:gd name="connsiteY4" fmla="*/ 881607 h 5559658"/>
                <a:gd name="connsiteX5" fmla="*/ 3331066 w 5630798"/>
                <a:gd name="connsiteY5" fmla="*/ 0 h 5559658"/>
                <a:gd name="connsiteX6" fmla="*/ 4029566 w 5630798"/>
                <a:gd name="connsiteY6" fmla="*/ 225552 h 5559658"/>
                <a:gd name="connsiteX7" fmla="*/ 3970450 w 5630798"/>
                <a:gd name="connsiteY7" fmla="*/ 780951 h 5559658"/>
                <a:gd name="connsiteX8" fmla="*/ 4110589 w 5630798"/>
                <a:gd name="connsiteY8" fmla="*/ 866190 h 5559658"/>
                <a:gd name="connsiteX9" fmla="*/ 4329148 w 5630798"/>
                <a:gd name="connsiteY9" fmla="*/ 1033935 h 5559658"/>
                <a:gd name="connsiteX10" fmla="*/ 4360639 w 5630798"/>
                <a:gd name="connsiteY10" fmla="*/ 1064721 h 5559658"/>
                <a:gd name="connsiteX11" fmla="*/ 4862410 w 5630798"/>
                <a:gd name="connsiteY11" fmla="*/ 826072 h 5559658"/>
                <a:gd name="connsiteX12" fmla="*/ 5292682 w 5630798"/>
                <a:gd name="connsiteY12" fmla="*/ 1424444 h 5559658"/>
                <a:gd name="connsiteX13" fmla="*/ 4924748 w 5630798"/>
                <a:gd name="connsiteY13" fmla="*/ 1840199 h 5559658"/>
                <a:gd name="connsiteX14" fmla="*/ 4962495 w 5630798"/>
                <a:gd name="connsiteY14" fmla="*/ 1928058 h 5559658"/>
                <a:gd name="connsiteX15" fmla="*/ 5030655 w 5630798"/>
                <a:gd name="connsiteY15" fmla="*/ 2127759 h 5559658"/>
                <a:gd name="connsiteX16" fmla="*/ 5070886 w 5630798"/>
                <a:gd name="connsiteY16" fmla="*/ 2295182 h 5559658"/>
                <a:gd name="connsiteX17" fmla="*/ 5621279 w 5630798"/>
                <a:gd name="connsiteY17" fmla="*/ 2387705 h 5559658"/>
                <a:gd name="connsiteX18" fmla="*/ 5630798 w 5630798"/>
                <a:gd name="connsiteY18" fmla="*/ 3124653 h 5559658"/>
                <a:gd name="connsiteX19" fmla="*/ 5067919 w 5630798"/>
                <a:gd name="connsiteY19" fmla="*/ 3259924 h 5559658"/>
                <a:gd name="connsiteX20" fmla="*/ 5018456 w 5630798"/>
                <a:gd name="connsiteY20" fmla="*/ 3452523 h 5559658"/>
                <a:gd name="connsiteX21" fmla="*/ 4957324 w 5630798"/>
                <a:gd name="connsiteY21" fmla="*/ 3624642 h 5559658"/>
                <a:gd name="connsiteX22" fmla="*/ 4915906 w 5630798"/>
                <a:gd name="connsiteY22" fmla="*/ 3717129 h 5559658"/>
                <a:gd name="connsiteX23" fmla="*/ 5302993 w 5630798"/>
                <a:gd name="connsiteY23" fmla="*/ 4131173 h 5559658"/>
                <a:gd name="connsiteX24" fmla="*/ 4863108 w 5630798"/>
                <a:gd name="connsiteY24" fmla="*/ 4722514 h 5559658"/>
                <a:gd name="connsiteX25" fmla="*/ 4343761 w 5630798"/>
                <a:gd name="connsiteY25" fmla="*/ 4492678 h 5559658"/>
                <a:gd name="connsiteX26" fmla="*/ 4339521 w 5630798"/>
                <a:gd name="connsiteY26" fmla="*/ 4496701 h 5559658"/>
                <a:gd name="connsiteX27" fmla="*/ 4014600 w 5630798"/>
                <a:gd name="connsiteY27" fmla="*/ 4735006 h 5559658"/>
                <a:gd name="connsiteX28" fmla="*/ 3957763 w 5630798"/>
                <a:gd name="connsiteY28" fmla="*/ 4766109 h 5559658"/>
                <a:gd name="connsiteX29" fmla="*/ 4034516 w 5630798"/>
                <a:gd name="connsiteY29" fmla="*/ 5322696 h 5559658"/>
                <a:gd name="connsiteX30" fmla="*/ 3334114 w 5630798"/>
                <a:gd name="connsiteY30" fmla="*/ 5552084 h 5559658"/>
                <a:gd name="connsiteX31" fmla="*/ 3037089 w 5630798"/>
                <a:gd name="connsiteY31" fmla="*/ 5055933 h 5559658"/>
                <a:gd name="connsiteX32" fmla="*/ 2828560 w 5630798"/>
                <a:gd name="connsiteY32" fmla="*/ 5065571 h 5559658"/>
                <a:gd name="connsiteX33" fmla="*/ 2623075 w 5630798"/>
                <a:gd name="connsiteY33" fmla="*/ 5056478 h 5559658"/>
                <a:gd name="connsiteX34" fmla="*/ 2599779 w 5630798"/>
                <a:gd name="connsiteY34" fmla="*/ 5053367 h 5559658"/>
                <a:gd name="connsiteX35" fmla="*/ 2296684 w 5630798"/>
                <a:gd name="connsiteY35" fmla="*/ 5559658 h 5559658"/>
                <a:gd name="connsiteX36" fmla="*/ 1596282 w 5630798"/>
                <a:gd name="connsiteY36" fmla="*/ 5330270 h 5559658"/>
                <a:gd name="connsiteX37" fmla="*/ 1675730 w 5630798"/>
                <a:gd name="connsiteY37" fmla="*/ 4754142 h 5559658"/>
                <a:gd name="connsiteX38" fmla="*/ 1523757 w 5630798"/>
                <a:gd name="connsiteY38" fmla="*/ 4657892 h 5559658"/>
                <a:gd name="connsiteX39" fmla="*/ 1370010 w 5630798"/>
                <a:gd name="connsiteY39" fmla="*/ 4541339 h 5559658"/>
                <a:gd name="connsiteX40" fmla="*/ 1311494 w 5630798"/>
                <a:gd name="connsiteY40" fmla="*/ 4488727 h 5559658"/>
                <a:gd name="connsiteX41" fmla="*/ 1311888 w 5630798"/>
                <a:gd name="connsiteY41" fmla="*/ 4489254 h 5559658"/>
                <a:gd name="connsiteX42" fmla="*/ 767690 w 5630798"/>
                <a:gd name="connsiteY42" fmla="*/ 4730088 h 5559658"/>
                <a:gd name="connsiteX43" fmla="*/ 327805 w 5630798"/>
                <a:gd name="connsiteY43" fmla="*/ 4138747 h 5559658"/>
                <a:gd name="connsiteX44" fmla="*/ 729266 w 5630798"/>
                <a:gd name="connsiteY44" fmla="*/ 3709328 h 5559658"/>
                <a:gd name="connsiteX45" fmla="*/ 750853 w 5630798"/>
                <a:gd name="connsiteY45" fmla="*/ 3738225 h 5559658"/>
                <a:gd name="connsiteX46" fmla="*/ 694625 w 5630798"/>
                <a:gd name="connsiteY46" fmla="*/ 3611629 h 5559658"/>
                <a:gd name="connsiteX47" fmla="*/ 582161 w 5630798"/>
                <a:gd name="connsiteY47" fmla="*/ 3232513 h 5559658"/>
                <a:gd name="connsiteX48" fmla="*/ 579262 w 5630798"/>
                <a:gd name="connsiteY48" fmla="*/ 3213494 h 5559658"/>
                <a:gd name="connsiteX49" fmla="*/ 578633 w 5630798"/>
                <a:gd name="connsiteY49" fmla="*/ 3271284 h 5559658"/>
                <a:gd name="connsiteX50" fmla="*/ 0 w 5630798"/>
                <a:gd name="connsiteY50" fmla="*/ 3132227 h 5559658"/>
                <a:gd name="connsiteX51" fmla="*/ 9519 w 5630798"/>
                <a:gd name="connsiteY51" fmla="*/ 2395279 h 5559658"/>
                <a:gd name="connsiteX52" fmla="*/ 585446 w 5630798"/>
                <a:gd name="connsiteY52" fmla="*/ 2298464 h 5559658"/>
                <a:gd name="connsiteX53" fmla="*/ 626466 w 5630798"/>
                <a:gd name="connsiteY53" fmla="*/ 2127758 h 5559658"/>
                <a:gd name="connsiteX54" fmla="*/ 694625 w 5630798"/>
                <a:gd name="connsiteY54" fmla="*/ 1928057 h 5559658"/>
                <a:gd name="connsiteX55" fmla="*/ 721579 w 5630798"/>
                <a:gd name="connsiteY55" fmla="*/ 1865320 h 5559658"/>
                <a:gd name="connsiteX56" fmla="*/ 338116 w 5630798"/>
                <a:gd name="connsiteY56" fmla="*/ 1432018 h 5559658"/>
                <a:gd name="connsiteX57" fmla="*/ 768388 w 5630798"/>
                <a:gd name="connsiteY57" fmla="*/ 833647 h 5559658"/>
                <a:gd name="connsiteX58" fmla="*/ 1282654 w 5630798"/>
                <a:gd name="connsiteY58" fmla="*/ 1078238 h 5559658"/>
                <a:gd name="connsiteX59" fmla="*/ 1327973 w 5630798"/>
                <a:gd name="connsiteY59" fmla="*/ 1033935 h 5559658"/>
                <a:gd name="connsiteX60" fmla="*/ 1546531 w 5630798"/>
                <a:gd name="connsiteY60" fmla="*/ 866190 h 5559658"/>
                <a:gd name="connsiteX61" fmla="*/ 1661192 w 5630798"/>
                <a:gd name="connsiteY61" fmla="*/ 796448 h 5559658"/>
                <a:gd name="connsiteX62" fmla="*/ 1601232 w 5630798"/>
                <a:gd name="connsiteY62" fmla="*/ 233127 h 5559658"/>
                <a:gd name="connsiteX63" fmla="*/ 2299732 w 5630798"/>
                <a:gd name="connsiteY63" fmla="*/ 7575 h 5559658"/>
                <a:gd name="connsiteX64" fmla="*/ 2576413 w 5630798"/>
                <a:gd name="connsiteY64" fmla="*/ 488673 h 5559658"/>
                <a:gd name="connsiteX65" fmla="*/ 2594116 w 5630798"/>
                <a:gd name="connsiteY65" fmla="*/ 485968 h 5559658"/>
                <a:gd name="connsiteX66" fmla="*/ 2828560 w 5630798"/>
                <a:gd name="connsiteY66" fmla="*/ 474116 h 5559658"/>
                <a:gd name="connsiteX67" fmla="*/ 3051907 w 5630798"/>
                <a:gd name="connsiteY67" fmla="*/ 485407 h 555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5630798" h="5559658">
                  <a:moveTo>
                    <a:pt x="2804106" y="881607"/>
                  </a:moveTo>
                  <a:cubicBezTo>
                    <a:pt x="1751162" y="881607"/>
                    <a:pt x="897582" y="1735186"/>
                    <a:pt x="897582" y="2788130"/>
                  </a:cubicBezTo>
                  <a:cubicBezTo>
                    <a:pt x="897582" y="3841074"/>
                    <a:pt x="1751162" y="4694654"/>
                    <a:pt x="2804106" y="4694654"/>
                  </a:cubicBezTo>
                  <a:cubicBezTo>
                    <a:pt x="3857050" y="4694654"/>
                    <a:pt x="4710630" y="3841074"/>
                    <a:pt x="4710630" y="2788130"/>
                  </a:cubicBezTo>
                  <a:cubicBezTo>
                    <a:pt x="4710630" y="1735186"/>
                    <a:pt x="3857050" y="881607"/>
                    <a:pt x="2804106" y="881607"/>
                  </a:cubicBezTo>
                  <a:close/>
                  <a:moveTo>
                    <a:pt x="3331066" y="0"/>
                  </a:moveTo>
                  <a:lnTo>
                    <a:pt x="4029566" y="225552"/>
                  </a:lnTo>
                  <a:lnTo>
                    <a:pt x="3970450" y="780951"/>
                  </a:lnTo>
                  <a:lnTo>
                    <a:pt x="4110589" y="866190"/>
                  </a:lnTo>
                  <a:cubicBezTo>
                    <a:pt x="4186831" y="917760"/>
                    <a:pt x="4259809" y="973800"/>
                    <a:pt x="4329148" y="1033935"/>
                  </a:cubicBezTo>
                  <a:lnTo>
                    <a:pt x="4360639" y="1064721"/>
                  </a:lnTo>
                  <a:lnTo>
                    <a:pt x="4862410" y="826072"/>
                  </a:lnTo>
                  <a:lnTo>
                    <a:pt x="5292682" y="1424444"/>
                  </a:lnTo>
                  <a:lnTo>
                    <a:pt x="4924748" y="1840199"/>
                  </a:lnTo>
                  <a:lnTo>
                    <a:pt x="4962495" y="1928058"/>
                  </a:lnTo>
                  <a:cubicBezTo>
                    <a:pt x="4988159" y="1993220"/>
                    <a:pt x="5010932" y="2059839"/>
                    <a:pt x="5030655" y="2127759"/>
                  </a:cubicBezTo>
                  <a:lnTo>
                    <a:pt x="5070886" y="2295182"/>
                  </a:lnTo>
                  <a:lnTo>
                    <a:pt x="5621279" y="2387705"/>
                  </a:lnTo>
                  <a:lnTo>
                    <a:pt x="5630798" y="3124653"/>
                  </a:lnTo>
                  <a:lnTo>
                    <a:pt x="5067919" y="3259924"/>
                  </a:lnTo>
                  <a:lnTo>
                    <a:pt x="5018456" y="3452523"/>
                  </a:lnTo>
                  <a:cubicBezTo>
                    <a:pt x="5000311" y="3510930"/>
                    <a:pt x="4979900" y="3568338"/>
                    <a:pt x="4957324" y="3624642"/>
                  </a:cubicBezTo>
                  <a:lnTo>
                    <a:pt x="4915906" y="3717129"/>
                  </a:lnTo>
                  <a:lnTo>
                    <a:pt x="5302993" y="4131173"/>
                  </a:lnTo>
                  <a:lnTo>
                    <a:pt x="4863108" y="4722514"/>
                  </a:lnTo>
                  <a:lnTo>
                    <a:pt x="4343761" y="4492678"/>
                  </a:lnTo>
                  <a:lnTo>
                    <a:pt x="4339521" y="4496701"/>
                  </a:lnTo>
                  <a:cubicBezTo>
                    <a:pt x="4238648" y="4585246"/>
                    <a:pt x="4129949" y="4665073"/>
                    <a:pt x="4014600" y="4735006"/>
                  </a:cubicBezTo>
                  <a:lnTo>
                    <a:pt x="3957763" y="4766109"/>
                  </a:lnTo>
                  <a:lnTo>
                    <a:pt x="4034516" y="5322696"/>
                  </a:lnTo>
                  <a:lnTo>
                    <a:pt x="3334114" y="5552084"/>
                  </a:lnTo>
                  <a:lnTo>
                    <a:pt x="3037089" y="5055933"/>
                  </a:lnTo>
                  <a:lnTo>
                    <a:pt x="2828560" y="5065571"/>
                  </a:lnTo>
                  <a:cubicBezTo>
                    <a:pt x="2759305" y="5065571"/>
                    <a:pt x="2690767" y="5062497"/>
                    <a:pt x="2623075" y="5056478"/>
                  </a:cubicBezTo>
                  <a:lnTo>
                    <a:pt x="2599779" y="5053367"/>
                  </a:lnTo>
                  <a:lnTo>
                    <a:pt x="2296684" y="5559658"/>
                  </a:lnTo>
                  <a:lnTo>
                    <a:pt x="1596282" y="5330270"/>
                  </a:lnTo>
                  <a:lnTo>
                    <a:pt x="1675730" y="4754142"/>
                  </a:lnTo>
                  <a:lnTo>
                    <a:pt x="1523757" y="4657892"/>
                  </a:lnTo>
                  <a:cubicBezTo>
                    <a:pt x="1470847" y="4621170"/>
                    <a:pt x="1419555" y="4582276"/>
                    <a:pt x="1370010" y="4541339"/>
                  </a:cubicBezTo>
                  <a:lnTo>
                    <a:pt x="1311494" y="4488727"/>
                  </a:lnTo>
                  <a:lnTo>
                    <a:pt x="1311888" y="4489254"/>
                  </a:lnTo>
                  <a:lnTo>
                    <a:pt x="767690" y="4730088"/>
                  </a:lnTo>
                  <a:lnTo>
                    <a:pt x="327805" y="4138747"/>
                  </a:lnTo>
                  <a:lnTo>
                    <a:pt x="729266" y="3709328"/>
                  </a:lnTo>
                  <a:lnTo>
                    <a:pt x="750853" y="3738225"/>
                  </a:lnTo>
                  <a:lnTo>
                    <a:pt x="694625" y="3611629"/>
                  </a:lnTo>
                  <a:cubicBezTo>
                    <a:pt x="646719" y="3489994"/>
                    <a:pt x="608888" y="3363278"/>
                    <a:pt x="582161" y="3232513"/>
                  </a:cubicBezTo>
                  <a:lnTo>
                    <a:pt x="579262" y="3213494"/>
                  </a:lnTo>
                  <a:lnTo>
                    <a:pt x="578633" y="3271284"/>
                  </a:lnTo>
                  <a:lnTo>
                    <a:pt x="0" y="3132227"/>
                  </a:lnTo>
                  <a:lnTo>
                    <a:pt x="9519" y="2395279"/>
                  </a:lnTo>
                  <a:lnTo>
                    <a:pt x="585446" y="2298464"/>
                  </a:lnTo>
                  <a:lnTo>
                    <a:pt x="626466" y="2127758"/>
                  </a:lnTo>
                  <a:cubicBezTo>
                    <a:pt x="646189" y="2059839"/>
                    <a:pt x="668961" y="1993219"/>
                    <a:pt x="694625" y="1928057"/>
                  </a:cubicBezTo>
                  <a:lnTo>
                    <a:pt x="721579" y="1865320"/>
                  </a:lnTo>
                  <a:lnTo>
                    <a:pt x="338116" y="1432018"/>
                  </a:lnTo>
                  <a:lnTo>
                    <a:pt x="768388" y="833647"/>
                  </a:lnTo>
                  <a:lnTo>
                    <a:pt x="1282654" y="1078238"/>
                  </a:lnTo>
                  <a:lnTo>
                    <a:pt x="1327973" y="1033935"/>
                  </a:lnTo>
                  <a:cubicBezTo>
                    <a:pt x="1397311" y="973800"/>
                    <a:pt x="1470289" y="917760"/>
                    <a:pt x="1546531" y="866190"/>
                  </a:cubicBezTo>
                  <a:lnTo>
                    <a:pt x="1661192" y="796448"/>
                  </a:lnTo>
                  <a:lnTo>
                    <a:pt x="1601232" y="233127"/>
                  </a:lnTo>
                  <a:lnTo>
                    <a:pt x="2299732" y="7575"/>
                  </a:lnTo>
                  <a:lnTo>
                    <a:pt x="2576413" y="488673"/>
                  </a:lnTo>
                  <a:lnTo>
                    <a:pt x="2594116" y="485968"/>
                  </a:lnTo>
                  <a:cubicBezTo>
                    <a:pt x="2671199" y="478131"/>
                    <a:pt x="2749412" y="474116"/>
                    <a:pt x="2828560" y="474116"/>
                  </a:cubicBezTo>
                  <a:lnTo>
                    <a:pt x="3051907" y="485407"/>
                  </a:lnTo>
                  <a:close/>
                </a:path>
              </a:pathLst>
            </a:custGeom>
            <a:noFill/>
            <a:ln w="28575">
              <a:gradFill>
                <a:gsLst>
                  <a:gs pos="100000">
                    <a:srgbClr val="858585">
                      <a:alpha val="42000"/>
                    </a:srgbClr>
                  </a:gs>
                  <a:gs pos="0">
                    <a:schemeClr val="tx1">
                      <a:alpha val="30000"/>
                    </a:schemeClr>
                  </a:gs>
                  <a:gs pos="48000">
                    <a:schemeClr val="bg1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9731" name="文本框 17"/>
          <p:cNvSpPr txBox="1"/>
          <p:nvPr/>
        </p:nvSpPr>
        <p:spPr>
          <a:xfrm>
            <a:off x="6912269" y="1717081"/>
            <a:ext cx="270151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900738" y="2614613"/>
            <a:ext cx="533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 advTm="3000">
        <p159:morph option="byObject"/>
      </p:transition>
    </mc:Choice>
    <mc:Fallback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789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YaHei</vt:lpstr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Vinish S</dc:creator>
  <cp:lastModifiedBy>Vinish S</cp:lastModifiedBy>
  <cp:revision>14</cp:revision>
  <dcterms:created xsi:type="dcterms:W3CDTF">2014-09-27T10:23:00Z</dcterms:created>
  <dcterms:modified xsi:type="dcterms:W3CDTF">2025-04-21T04:40:09Z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2057-12.2.0.20796</vt:lpwstr>
  </property>
  <property fmtid="{D5CDD505-2E9C-101B-9397-08002B2CF9AE}" pid="3" name="ICV">
    <vt:lpwstr>34E922202FCF4B33BB967DE7BC8A70E6_13</vt:lpwstr>
  </property>
</Properties>
</file>