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77" r:id="rId4"/>
    <p:sldId id="276" r:id="rId5"/>
    <p:sldId id="279" r:id="rId6"/>
    <p:sldId id="280" r:id="rId7"/>
    <p:sldId id="263" r:id="rId8"/>
    <p:sldId id="278" r:id="rId9"/>
    <p:sldId id="262" r:id="rId10"/>
    <p:sldId id="275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29B"/>
    <a:srgbClr val="F56A4A"/>
    <a:srgbClr val="3196AE"/>
    <a:srgbClr val="CB3416"/>
    <a:srgbClr val="131C21"/>
    <a:srgbClr val="8865DB"/>
    <a:srgbClr val="283C48"/>
    <a:srgbClr val="343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/>
    <p:restoredTop sz="94522"/>
  </p:normalViewPr>
  <p:slideViewPr>
    <p:cSldViewPr snapToGrid="0" showGuides="1">
      <p:cViewPr varScale="1">
        <p:scale>
          <a:sx n="91" d="100"/>
          <a:sy n="91" d="100"/>
        </p:scale>
        <p:origin x="2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-6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526E831D-F7F2-4568-BFE0-5BB4701552F5}"/>
    <pc:docChg chg="undo redo custSel addSld delSld modSld sldOrd">
      <pc:chgData name="Vinish S" userId="a68afebe86b6ddf7" providerId="LiveId" clId="{526E831D-F7F2-4568-BFE0-5BB4701552F5}" dt="2025-04-21T04:32:39.716" v="1609" actId="14100"/>
      <pc:docMkLst>
        <pc:docMk/>
      </pc:docMkLst>
      <pc:sldChg chg="addSp delSp modSp mod modTransition">
        <pc:chgData name="Vinish S" userId="a68afebe86b6ddf7" providerId="LiveId" clId="{526E831D-F7F2-4568-BFE0-5BB4701552F5}" dt="2025-04-19T04:42:54.377" v="1326" actId="1076"/>
        <pc:sldMkLst>
          <pc:docMk/>
          <pc:sldMk cId="0" sldId="256"/>
        </pc:sldMkLst>
        <pc:spChg chg="add mod">
          <ac:chgData name="Vinish S" userId="a68afebe86b6ddf7" providerId="LiveId" clId="{526E831D-F7F2-4568-BFE0-5BB4701552F5}" dt="2025-04-19T04:42:54.377" v="1326" actId="1076"/>
          <ac:spMkLst>
            <pc:docMk/>
            <pc:sldMk cId="0" sldId="256"/>
            <ac:spMk id="2" creationId="{98D0A4A4-E954-D1E3-4271-13536C9708D3}"/>
          </ac:spMkLst>
        </pc:spChg>
        <pc:spChg chg="mod">
          <ac:chgData name="Vinish S" userId="a68afebe86b6ddf7" providerId="LiveId" clId="{526E831D-F7F2-4568-BFE0-5BB4701552F5}" dt="2025-04-18T10:07:45.066" v="95" actId="1076"/>
          <ac:spMkLst>
            <pc:docMk/>
            <pc:sldMk cId="0" sldId="256"/>
            <ac:spMk id="11266" creationId="{00000000-0000-0000-0000-000000000000}"/>
          </ac:spMkLst>
        </pc:spChg>
        <pc:spChg chg="mod">
          <ac:chgData name="Vinish S" userId="a68afebe86b6ddf7" providerId="LiveId" clId="{526E831D-F7F2-4568-BFE0-5BB4701552F5}" dt="2025-04-18T10:07:14.450" v="68" actId="1076"/>
          <ac:spMkLst>
            <pc:docMk/>
            <pc:sldMk cId="0" sldId="256"/>
            <ac:spMk id="11267" creationId="{00000000-0000-0000-0000-000000000000}"/>
          </ac:spMkLst>
        </pc:spChg>
      </pc:sldChg>
      <pc:sldChg chg="addSp delSp modSp add del mod modTransition">
        <pc:chgData name="Vinish S" userId="a68afebe86b6ddf7" providerId="LiveId" clId="{526E831D-F7F2-4568-BFE0-5BB4701552F5}" dt="2025-04-18T12:20:18.225" v="801" actId="47"/>
        <pc:sldMkLst>
          <pc:docMk/>
          <pc:sldMk cId="0" sldId="257"/>
        </pc:sldMkLst>
      </pc:sldChg>
      <pc:sldChg chg="del">
        <pc:chgData name="Vinish S" userId="a68afebe86b6ddf7" providerId="LiveId" clId="{526E831D-F7F2-4568-BFE0-5BB4701552F5}" dt="2025-04-18T10:06:17.122" v="5" actId="47"/>
        <pc:sldMkLst>
          <pc:docMk/>
          <pc:sldMk cId="0" sldId="258"/>
        </pc:sldMkLst>
      </pc:sldChg>
      <pc:sldChg chg="del">
        <pc:chgData name="Vinish S" userId="a68afebe86b6ddf7" providerId="LiveId" clId="{526E831D-F7F2-4568-BFE0-5BB4701552F5}" dt="2025-04-18T10:06:19.795" v="6" actId="47"/>
        <pc:sldMkLst>
          <pc:docMk/>
          <pc:sldMk cId="0" sldId="259"/>
        </pc:sldMkLst>
      </pc:sldChg>
      <pc:sldChg chg="addSp delSp modSp mod modTransition">
        <pc:chgData name="Vinish S" userId="a68afebe86b6ddf7" providerId="LiveId" clId="{526E831D-F7F2-4568-BFE0-5BB4701552F5}" dt="2025-04-19T04:26:24.786" v="1135"/>
        <pc:sldMkLst>
          <pc:docMk/>
          <pc:sldMk cId="0" sldId="260"/>
        </pc:sldMkLst>
        <pc:spChg chg="mod">
          <ac:chgData name="Vinish S" userId="a68afebe86b6ddf7" providerId="LiveId" clId="{526E831D-F7F2-4568-BFE0-5BB4701552F5}" dt="2025-04-18T11:35:14.649" v="182" actId="6549"/>
          <ac:spMkLst>
            <pc:docMk/>
            <pc:sldMk cId="0" sldId="260"/>
            <ac:spMk id="5" creationId="{00000000-0000-0000-0000-000000000000}"/>
          </ac:spMkLst>
        </pc:spChg>
        <pc:spChg chg="mod">
          <ac:chgData name="Vinish S" userId="a68afebe86b6ddf7" providerId="LiveId" clId="{526E831D-F7F2-4568-BFE0-5BB4701552F5}" dt="2025-04-18T11:34:42.368" v="170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Vinish S" userId="a68afebe86b6ddf7" providerId="LiveId" clId="{526E831D-F7F2-4568-BFE0-5BB4701552F5}" dt="2025-04-18T11:37:14.337" v="202" actId="1076"/>
          <ac:spMkLst>
            <pc:docMk/>
            <pc:sldMk cId="0" sldId="260"/>
            <ac:spMk id="14340" creationId="{00000000-0000-0000-0000-000000000000}"/>
          </ac:spMkLst>
        </pc:spChg>
        <pc:graphicFrameChg chg="add mod modGraphic">
          <ac:chgData name="Vinish S" userId="a68afebe86b6ddf7" providerId="LiveId" clId="{526E831D-F7F2-4568-BFE0-5BB4701552F5}" dt="2025-04-18T11:36:57.603" v="198" actId="404"/>
          <ac:graphicFrameMkLst>
            <pc:docMk/>
            <pc:sldMk cId="0" sldId="260"/>
            <ac:graphicFrameMk id="10" creationId="{EA080943-52F4-4438-C85B-D963F128E7F5}"/>
          </ac:graphicFrameMkLst>
        </pc:graphicFrameChg>
      </pc:sldChg>
      <pc:sldChg chg="addSp delSp modSp del mod modTransition">
        <pc:chgData name="Vinish S" userId="a68afebe86b6ddf7" providerId="LiveId" clId="{526E831D-F7F2-4568-BFE0-5BB4701552F5}" dt="2025-04-18T12:48:55.202" v="887" actId="47"/>
        <pc:sldMkLst>
          <pc:docMk/>
          <pc:sldMk cId="0" sldId="261"/>
        </pc:sldMkLst>
      </pc:sldChg>
      <pc:sldChg chg="addSp delSp modSp mod modTransition">
        <pc:chgData name="Vinish S" userId="a68afebe86b6ddf7" providerId="LiveId" clId="{526E831D-F7F2-4568-BFE0-5BB4701552F5}" dt="2025-04-19T05:37:10.451" v="1561" actId="14100"/>
        <pc:sldMkLst>
          <pc:docMk/>
          <pc:sldMk cId="0" sldId="262"/>
        </pc:sldMkLst>
        <pc:spChg chg="add mod">
          <ac:chgData name="Vinish S" userId="a68afebe86b6ddf7" providerId="LiveId" clId="{526E831D-F7F2-4568-BFE0-5BB4701552F5}" dt="2025-04-19T04:58:45.947" v="1358" actId="207"/>
          <ac:spMkLst>
            <pc:docMk/>
            <pc:sldMk cId="0" sldId="262"/>
            <ac:spMk id="2" creationId="{8DC85A50-89A4-FFBA-B357-62B9B57A1C33}"/>
          </ac:spMkLst>
        </pc:spChg>
        <pc:spChg chg="add mod">
          <ac:chgData name="Vinish S" userId="a68afebe86b6ddf7" providerId="LiveId" clId="{526E831D-F7F2-4568-BFE0-5BB4701552F5}" dt="2025-04-19T05:00:14.175" v="1381" actId="1076"/>
          <ac:spMkLst>
            <pc:docMk/>
            <pc:sldMk cId="0" sldId="262"/>
            <ac:spMk id="3" creationId="{FE1126EA-DA33-A6B3-1D6F-68BA4850DF35}"/>
          </ac:spMkLst>
        </pc:spChg>
        <pc:spChg chg="mod">
          <ac:chgData name="Vinish S" userId="a68afebe86b6ddf7" providerId="LiveId" clId="{526E831D-F7F2-4568-BFE0-5BB4701552F5}" dt="2025-04-19T04:39:03.631" v="1293" actId="1036"/>
          <ac:spMkLst>
            <pc:docMk/>
            <pc:sldMk cId="0" sldId="262"/>
            <ac:spMk id="5" creationId="{00000000-0000-0000-0000-000000000000}"/>
          </ac:spMkLst>
        </pc:spChg>
        <pc:spChg chg="add mod">
          <ac:chgData name="Vinish S" userId="a68afebe86b6ddf7" providerId="LiveId" clId="{526E831D-F7F2-4568-BFE0-5BB4701552F5}" dt="2025-04-19T05:01:35.426" v="1396" actId="207"/>
          <ac:spMkLst>
            <pc:docMk/>
            <pc:sldMk cId="0" sldId="262"/>
            <ac:spMk id="6" creationId="{C4E52096-B810-69E1-D848-CBA552DDF204}"/>
          </ac:spMkLst>
        </pc:spChg>
        <pc:spChg chg="add mod">
          <ac:chgData name="Vinish S" userId="a68afebe86b6ddf7" providerId="LiveId" clId="{526E831D-F7F2-4568-BFE0-5BB4701552F5}" dt="2025-04-19T05:04:18.607" v="1411" actId="207"/>
          <ac:spMkLst>
            <pc:docMk/>
            <pc:sldMk cId="0" sldId="262"/>
            <ac:spMk id="8" creationId="{B5056946-93F6-6265-AB5F-B02BF2C16BBC}"/>
          </ac:spMkLst>
        </pc:spChg>
        <pc:spChg chg="add mod">
          <ac:chgData name="Vinish S" userId="a68afebe86b6ddf7" providerId="LiveId" clId="{526E831D-F7F2-4568-BFE0-5BB4701552F5}" dt="2025-04-19T05:04:28.816" v="1413" actId="207"/>
          <ac:spMkLst>
            <pc:docMk/>
            <pc:sldMk cId="0" sldId="262"/>
            <ac:spMk id="9" creationId="{460C7000-0F91-290C-E652-33A71373C129}"/>
          </ac:spMkLst>
        </pc:spChg>
        <pc:spChg chg="mod">
          <ac:chgData name="Vinish S" userId="a68afebe86b6ddf7" providerId="LiveId" clId="{526E831D-F7F2-4568-BFE0-5BB4701552F5}" dt="2025-04-19T05:04:06.556" v="1409" actId="207"/>
          <ac:spMkLst>
            <pc:docMk/>
            <pc:sldMk cId="0" sldId="262"/>
            <ac:spMk id="17418" creationId="{00000000-0000-0000-0000-000000000000}"/>
          </ac:spMkLst>
        </pc:spChg>
        <pc:spChg chg="mod">
          <ac:chgData name="Vinish S" userId="a68afebe86b6ddf7" providerId="LiveId" clId="{526E831D-F7F2-4568-BFE0-5BB4701552F5}" dt="2025-04-19T05:37:10.451" v="1561" actId="14100"/>
          <ac:spMkLst>
            <pc:docMk/>
            <pc:sldMk cId="0" sldId="262"/>
            <ac:spMk id="17419" creationId="{00000000-0000-0000-0000-000000000000}"/>
          </ac:spMkLst>
        </pc:spChg>
      </pc:sldChg>
      <pc:sldChg chg="addSp delSp modSp mod ord modTransition modShow">
        <pc:chgData name="Vinish S" userId="a68afebe86b6ddf7" providerId="LiveId" clId="{526E831D-F7F2-4568-BFE0-5BB4701552F5}" dt="2025-04-19T05:09:20.220" v="1417"/>
        <pc:sldMkLst>
          <pc:docMk/>
          <pc:sldMk cId="0" sldId="263"/>
        </pc:sldMkLst>
        <pc:spChg chg="mod">
          <ac:chgData name="Vinish S" userId="a68afebe86b6ddf7" providerId="LiveId" clId="{526E831D-F7F2-4568-BFE0-5BB4701552F5}" dt="2025-04-19T03:49:03.758" v="1087" actId="1076"/>
          <ac:spMkLst>
            <pc:docMk/>
            <pc:sldMk cId="0" sldId="263"/>
            <ac:spMk id="5" creationId="{00000000-0000-0000-0000-000000000000}"/>
          </ac:spMkLst>
        </pc:spChg>
        <pc:spChg chg="add mod">
          <ac:chgData name="Vinish S" userId="a68afebe86b6ddf7" providerId="LiveId" clId="{526E831D-F7F2-4568-BFE0-5BB4701552F5}" dt="2025-04-19T03:50:58.145" v="1112" actId="14100"/>
          <ac:spMkLst>
            <pc:docMk/>
            <pc:sldMk cId="0" sldId="263"/>
            <ac:spMk id="10" creationId="{F1CA6E86-3387-AF16-8343-FC7CEEA5EF5C}"/>
          </ac:spMkLst>
        </pc:spChg>
        <pc:spChg chg="mod">
          <ac:chgData name="Vinish S" userId="a68afebe86b6ddf7" providerId="LiveId" clId="{526E831D-F7F2-4568-BFE0-5BB4701552F5}" dt="2025-04-19T03:51:46.856" v="1120" actId="14100"/>
          <ac:spMkLst>
            <pc:docMk/>
            <pc:sldMk cId="0" sldId="263"/>
            <ac:spMk id="18445" creationId="{00000000-0000-0000-0000-000000000000}"/>
          </ac:spMkLst>
        </pc:spChg>
      </pc:sldChg>
      <pc:sldChg chg="del modTransition">
        <pc:chgData name="Vinish S" userId="a68afebe86b6ddf7" providerId="LiveId" clId="{526E831D-F7F2-4568-BFE0-5BB4701552F5}" dt="2025-04-19T04:38:10.724" v="1282" actId="47"/>
        <pc:sldMkLst>
          <pc:docMk/>
          <pc:sldMk cId="0" sldId="264"/>
        </pc:sldMkLst>
      </pc:sldChg>
      <pc:sldChg chg="del">
        <pc:chgData name="Vinish S" userId="a68afebe86b6ddf7" providerId="LiveId" clId="{526E831D-F7F2-4568-BFE0-5BB4701552F5}" dt="2025-04-18T10:06:10.670" v="3" actId="47"/>
        <pc:sldMkLst>
          <pc:docMk/>
          <pc:sldMk cId="0" sldId="265"/>
        </pc:sldMkLst>
      </pc:sldChg>
      <pc:sldChg chg="del">
        <pc:chgData name="Vinish S" userId="a68afebe86b6ddf7" providerId="LiveId" clId="{526E831D-F7F2-4568-BFE0-5BB4701552F5}" dt="2025-04-18T10:06:07.842" v="2" actId="47"/>
        <pc:sldMkLst>
          <pc:docMk/>
          <pc:sldMk cId="0" sldId="266"/>
        </pc:sldMkLst>
      </pc:sldChg>
      <pc:sldChg chg="addSp delSp del mod modTransition">
        <pc:chgData name="Vinish S" userId="a68afebe86b6ddf7" providerId="LiveId" clId="{526E831D-F7F2-4568-BFE0-5BB4701552F5}" dt="2025-04-18T12:42:22.125" v="833" actId="47"/>
        <pc:sldMkLst>
          <pc:docMk/>
          <pc:sldMk cId="0" sldId="267"/>
        </pc:sldMkLst>
      </pc:sldChg>
      <pc:sldChg chg="addSp modSp del mod ord modTransition">
        <pc:chgData name="Vinish S" userId="a68afebe86b6ddf7" providerId="LiveId" clId="{526E831D-F7F2-4568-BFE0-5BB4701552F5}" dt="2025-04-19T04:28:24.092" v="1142" actId="47"/>
        <pc:sldMkLst>
          <pc:docMk/>
          <pc:sldMk cId="0" sldId="268"/>
        </pc:sldMkLst>
      </pc:sldChg>
      <pc:sldChg chg="del">
        <pc:chgData name="Vinish S" userId="a68afebe86b6ddf7" providerId="LiveId" clId="{526E831D-F7F2-4568-BFE0-5BB4701552F5}" dt="2025-04-18T10:06:05.984" v="1" actId="47"/>
        <pc:sldMkLst>
          <pc:docMk/>
          <pc:sldMk cId="0" sldId="269"/>
        </pc:sldMkLst>
      </pc:sldChg>
      <pc:sldChg chg="del">
        <pc:chgData name="Vinish S" userId="a68afebe86b6ddf7" providerId="LiveId" clId="{526E831D-F7F2-4568-BFE0-5BB4701552F5}" dt="2025-04-18T10:05:45.447" v="0" actId="47"/>
        <pc:sldMkLst>
          <pc:docMk/>
          <pc:sldMk cId="0" sldId="270"/>
        </pc:sldMkLst>
      </pc:sldChg>
      <pc:sldChg chg="del">
        <pc:chgData name="Vinish S" userId="a68afebe86b6ddf7" providerId="LiveId" clId="{526E831D-F7F2-4568-BFE0-5BB4701552F5}" dt="2025-04-18T10:06:15.501" v="4" actId="47"/>
        <pc:sldMkLst>
          <pc:docMk/>
          <pc:sldMk cId="0" sldId="271"/>
        </pc:sldMkLst>
      </pc:sldChg>
      <pc:sldChg chg="del">
        <pc:chgData name="Vinish S" userId="a68afebe86b6ddf7" providerId="LiveId" clId="{526E831D-F7F2-4568-BFE0-5BB4701552F5}" dt="2025-04-18T10:07:56.313" v="96" actId="47"/>
        <pc:sldMkLst>
          <pc:docMk/>
          <pc:sldMk cId="0" sldId="272"/>
        </pc:sldMkLst>
      </pc:sldChg>
      <pc:sldChg chg="modSp del mod modTransition">
        <pc:chgData name="Vinish S" userId="a68afebe86b6ddf7" providerId="LiveId" clId="{526E831D-F7F2-4568-BFE0-5BB4701552F5}" dt="2025-04-19T03:51:57.446" v="1121" actId="47"/>
        <pc:sldMkLst>
          <pc:docMk/>
          <pc:sldMk cId="0" sldId="273"/>
        </pc:sldMkLst>
      </pc:sldChg>
      <pc:sldChg chg="del modTransition">
        <pc:chgData name="Vinish S" userId="a68afebe86b6ddf7" providerId="LiveId" clId="{526E831D-F7F2-4568-BFE0-5BB4701552F5}" dt="2025-04-19T03:52:02.337" v="1122" actId="47"/>
        <pc:sldMkLst>
          <pc:docMk/>
          <pc:sldMk cId="0" sldId="274"/>
        </pc:sldMkLst>
      </pc:sldChg>
      <pc:sldChg chg="addSp delSp modSp mod modTransition">
        <pc:chgData name="Vinish S" userId="a68afebe86b6ddf7" providerId="LiveId" clId="{526E831D-F7F2-4568-BFE0-5BB4701552F5}" dt="2025-04-21T04:28:42.950" v="1569" actId="1076"/>
        <pc:sldMkLst>
          <pc:docMk/>
          <pc:sldMk cId="0" sldId="275"/>
        </pc:sldMkLst>
        <pc:spChg chg="add mod">
          <ac:chgData name="Vinish S" userId="a68afebe86b6ddf7" providerId="LiveId" clId="{526E831D-F7F2-4568-BFE0-5BB4701552F5}" dt="2025-04-21T04:28:21.216" v="1564" actId="1076"/>
          <ac:spMkLst>
            <pc:docMk/>
            <pc:sldMk cId="0" sldId="275"/>
            <ac:spMk id="2" creationId="{2D94EF62-334B-4AEF-DDB4-989F39080C72}"/>
          </ac:spMkLst>
        </pc:spChg>
        <pc:spChg chg="add mod">
          <ac:chgData name="Vinish S" userId="a68afebe86b6ddf7" providerId="LiveId" clId="{526E831D-F7F2-4568-BFE0-5BB4701552F5}" dt="2025-04-21T04:28:33.121" v="1567" actId="1076"/>
          <ac:spMkLst>
            <pc:docMk/>
            <pc:sldMk cId="0" sldId="275"/>
            <ac:spMk id="3" creationId="{A8AAD251-BEA3-B4BA-A437-FE8A6041446E}"/>
          </ac:spMkLst>
        </pc:spChg>
        <pc:spChg chg="add mod">
          <ac:chgData name="Vinish S" userId="a68afebe86b6ddf7" providerId="LiveId" clId="{526E831D-F7F2-4568-BFE0-5BB4701552F5}" dt="2025-04-21T04:28:42.950" v="1569" actId="1076"/>
          <ac:spMkLst>
            <pc:docMk/>
            <pc:sldMk cId="0" sldId="275"/>
            <ac:spMk id="4" creationId="{C4912F13-CF6F-073F-4518-95ACAC464982}"/>
          </ac:spMkLst>
        </pc:spChg>
        <pc:spChg chg="mod">
          <ac:chgData name="Vinish S" userId="a68afebe86b6ddf7" providerId="LiveId" clId="{526E831D-F7F2-4568-BFE0-5BB4701552F5}" dt="2025-04-19T03:41:40.059" v="1029" actId="20577"/>
          <ac:spMkLst>
            <pc:docMk/>
            <pc:sldMk cId="0" sldId="275"/>
            <ac:spMk id="30722" creationId="{00000000-0000-0000-0000-000000000000}"/>
          </ac:spMkLst>
        </pc:spChg>
      </pc:sldChg>
      <pc:sldChg chg="addSp delSp modSp add mod modTransition modShow">
        <pc:chgData name="Vinish S" userId="a68afebe86b6ddf7" providerId="LiveId" clId="{526E831D-F7F2-4568-BFE0-5BB4701552F5}" dt="2025-04-19T05:10:51.862" v="1419" actId="165"/>
        <pc:sldMkLst>
          <pc:docMk/>
          <pc:sldMk cId="3741805879" sldId="276"/>
        </pc:sldMkLst>
        <pc:spChg chg="mod topLvl">
          <ac:chgData name="Vinish S" userId="a68afebe86b6ddf7" providerId="LiveId" clId="{526E831D-F7F2-4568-BFE0-5BB4701552F5}" dt="2025-04-19T05:10:51.862" v="1419" actId="165"/>
          <ac:spMkLst>
            <pc:docMk/>
            <pc:sldMk cId="3741805879" sldId="276"/>
            <ac:spMk id="4" creationId="{885C5AEC-809E-918F-AC21-52CA8236929D}"/>
          </ac:spMkLst>
        </pc:spChg>
        <pc:spChg chg="mod topLvl">
          <ac:chgData name="Vinish S" userId="a68afebe86b6ddf7" providerId="LiveId" clId="{526E831D-F7F2-4568-BFE0-5BB4701552F5}" dt="2025-04-19T05:10:51.862" v="1419" actId="165"/>
          <ac:spMkLst>
            <pc:docMk/>
            <pc:sldMk cId="3741805879" sldId="276"/>
            <ac:spMk id="6" creationId="{63D100E6-E126-B454-70E5-2A0859E65AA3}"/>
          </ac:spMkLst>
        </pc:spChg>
        <pc:spChg chg="mod topLvl">
          <ac:chgData name="Vinish S" userId="a68afebe86b6ddf7" providerId="LiveId" clId="{526E831D-F7F2-4568-BFE0-5BB4701552F5}" dt="2025-04-19T05:10:51.862" v="1419" actId="165"/>
          <ac:spMkLst>
            <pc:docMk/>
            <pc:sldMk cId="3741805879" sldId="276"/>
            <ac:spMk id="7" creationId="{053A1AE7-6D2D-77E7-16B0-E3FDDFD318F3}"/>
          </ac:spMkLst>
        </pc:spChg>
        <pc:spChg chg="mod topLvl">
          <ac:chgData name="Vinish S" userId="a68afebe86b6ddf7" providerId="LiveId" clId="{526E831D-F7F2-4568-BFE0-5BB4701552F5}" dt="2025-04-19T05:10:51.862" v="1419" actId="165"/>
          <ac:spMkLst>
            <pc:docMk/>
            <pc:sldMk cId="3741805879" sldId="276"/>
            <ac:spMk id="8" creationId="{69ACB543-F66A-235F-7D9E-262CB238598F}"/>
          </ac:spMkLst>
        </pc:spChg>
        <pc:spChg chg="mod topLvl">
          <ac:chgData name="Vinish S" userId="a68afebe86b6ddf7" providerId="LiveId" clId="{526E831D-F7F2-4568-BFE0-5BB4701552F5}" dt="2025-04-19T05:10:51.862" v="1419" actId="165"/>
          <ac:spMkLst>
            <pc:docMk/>
            <pc:sldMk cId="3741805879" sldId="276"/>
            <ac:spMk id="11" creationId="{80BF5684-3F71-0A2B-D8A0-49591A985F62}"/>
          </ac:spMkLst>
        </pc:spChg>
        <pc:spChg chg="mod topLvl">
          <ac:chgData name="Vinish S" userId="a68afebe86b6ddf7" providerId="LiveId" clId="{526E831D-F7F2-4568-BFE0-5BB4701552F5}" dt="2025-04-19T05:10:51.862" v="1419" actId="165"/>
          <ac:spMkLst>
            <pc:docMk/>
            <pc:sldMk cId="3741805879" sldId="276"/>
            <ac:spMk id="14340" creationId="{35D2FC7E-81DD-4E1F-A8A0-DB516F9C17E2}"/>
          </ac:spMkLst>
        </pc:spChg>
        <pc:grpChg chg="add del mod">
          <ac:chgData name="Vinish S" userId="a68afebe86b6ddf7" providerId="LiveId" clId="{526E831D-F7F2-4568-BFE0-5BB4701552F5}" dt="2025-04-19T05:10:51.862" v="1419" actId="165"/>
          <ac:grpSpMkLst>
            <pc:docMk/>
            <pc:sldMk cId="3741805879" sldId="276"/>
            <ac:grpSpMk id="2" creationId="{9CB247ED-242D-5E62-16E1-3B247EA25A70}"/>
          </ac:grpSpMkLst>
        </pc:grpChg>
      </pc:sldChg>
      <pc:sldChg chg="addSp delSp modSp add mod ord modTransition">
        <pc:chgData name="Vinish S" userId="a68afebe86b6ddf7" providerId="LiveId" clId="{526E831D-F7F2-4568-BFE0-5BB4701552F5}" dt="2025-04-19T05:12:57.194" v="1477" actId="1076"/>
        <pc:sldMkLst>
          <pc:docMk/>
          <pc:sldMk cId="1505707068" sldId="277"/>
        </pc:sldMkLst>
        <pc:spChg chg="mod topLvl">
          <ac:chgData name="Vinish S" userId="a68afebe86b6ddf7" providerId="LiveId" clId="{526E831D-F7F2-4568-BFE0-5BB4701552F5}" dt="2025-04-18T12:09:14.508" v="755" actId="165"/>
          <ac:spMkLst>
            <pc:docMk/>
            <pc:sldMk cId="1505707068" sldId="277"/>
            <ac:spMk id="2" creationId="{56430D62-29AE-FF9E-FA73-BB14478A0322}"/>
          </ac:spMkLst>
        </pc:spChg>
        <pc:spChg chg="mod topLvl">
          <ac:chgData name="Vinish S" userId="a68afebe86b6ddf7" providerId="LiveId" clId="{526E831D-F7F2-4568-BFE0-5BB4701552F5}" dt="2025-04-18T12:09:14.508" v="755" actId="165"/>
          <ac:spMkLst>
            <pc:docMk/>
            <pc:sldMk cId="1505707068" sldId="277"/>
            <ac:spMk id="3" creationId="{26B654BF-60DD-8142-1DA4-40B4B81FCE85}"/>
          </ac:spMkLst>
        </pc:spChg>
        <pc:spChg chg="mod topLvl">
          <ac:chgData name="Vinish S" userId="a68afebe86b6ddf7" providerId="LiveId" clId="{526E831D-F7F2-4568-BFE0-5BB4701552F5}" dt="2025-04-18T12:09:57.016" v="765" actId="688"/>
          <ac:spMkLst>
            <pc:docMk/>
            <pc:sldMk cId="1505707068" sldId="277"/>
            <ac:spMk id="4" creationId="{AFD7218B-1911-A95F-D305-B3F099057497}"/>
          </ac:spMkLst>
        </pc:spChg>
        <pc:spChg chg="mod">
          <ac:chgData name="Vinish S" userId="a68afebe86b6ddf7" providerId="LiveId" clId="{526E831D-F7F2-4568-BFE0-5BB4701552F5}" dt="2025-04-18T11:50:42.452" v="379"/>
          <ac:spMkLst>
            <pc:docMk/>
            <pc:sldMk cId="1505707068" sldId="277"/>
            <ac:spMk id="5" creationId="{C3A7260B-30E2-DFF7-C056-77D54A8AED38}"/>
          </ac:spMkLst>
        </pc:spChg>
        <pc:spChg chg="mod topLvl">
          <ac:chgData name="Vinish S" userId="a68afebe86b6ddf7" providerId="LiveId" clId="{526E831D-F7F2-4568-BFE0-5BB4701552F5}" dt="2025-04-18T12:09:14.508" v="755" actId="165"/>
          <ac:spMkLst>
            <pc:docMk/>
            <pc:sldMk cId="1505707068" sldId="277"/>
            <ac:spMk id="6" creationId="{A9B98E22-FE2F-A3DE-EFF5-8A7B2A74FB11}"/>
          </ac:spMkLst>
        </pc:spChg>
        <pc:spChg chg="mod">
          <ac:chgData name="Vinish S" userId="a68afebe86b6ddf7" providerId="LiveId" clId="{526E831D-F7F2-4568-BFE0-5BB4701552F5}" dt="2025-04-18T12:09:14.508" v="755" actId="165"/>
          <ac:spMkLst>
            <pc:docMk/>
            <pc:sldMk cId="1505707068" sldId="277"/>
            <ac:spMk id="7" creationId="{077B7EA5-77D3-5988-3295-C1718F1479A0}"/>
          </ac:spMkLst>
        </pc:spChg>
        <pc:spChg chg="mod topLvl">
          <ac:chgData name="Vinish S" userId="a68afebe86b6ddf7" providerId="LiveId" clId="{526E831D-F7F2-4568-BFE0-5BB4701552F5}" dt="2025-04-18T12:09:14.508" v="755" actId="165"/>
          <ac:spMkLst>
            <pc:docMk/>
            <pc:sldMk cId="1505707068" sldId="277"/>
            <ac:spMk id="8" creationId="{3A0F6B8E-F651-18D8-584C-AF91638E60D1}"/>
          </ac:spMkLst>
        </pc:spChg>
        <pc:spChg chg="mod">
          <ac:chgData name="Vinish S" userId="a68afebe86b6ddf7" providerId="LiveId" clId="{526E831D-F7F2-4568-BFE0-5BB4701552F5}" dt="2025-04-18T12:24:21.546" v="818" actId="207"/>
          <ac:spMkLst>
            <pc:docMk/>
            <pc:sldMk cId="1505707068" sldId="277"/>
            <ac:spMk id="27664" creationId="{50A2BA65-2EBF-5110-7C51-4B759C973EBF}"/>
          </ac:spMkLst>
        </pc:spChg>
        <pc:spChg chg="mod">
          <ac:chgData name="Vinish S" userId="a68afebe86b6ddf7" providerId="LiveId" clId="{526E831D-F7F2-4568-BFE0-5BB4701552F5}" dt="2025-04-18T12:21:54.216" v="814" actId="14100"/>
          <ac:spMkLst>
            <pc:docMk/>
            <pc:sldMk cId="1505707068" sldId="277"/>
            <ac:spMk id="27665" creationId="{EE596760-C058-EECA-850E-B47407A28C17}"/>
          </ac:spMkLst>
        </pc:spChg>
        <pc:spChg chg="mod">
          <ac:chgData name="Vinish S" userId="a68afebe86b6ddf7" providerId="LiveId" clId="{526E831D-F7F2-4568-BFE0-5BB4701552F5}" dt="2025-04-19T05:12:57.194" v="1477" actId="1076"/>
          <ac:spMkLst>
            <pc:docMk/>
            <pc:sldMk cId="1505707068" sldId="277"/>
            <ac:spMk id="27666" creationId="{B627D1D3-F839-7B8B-C641-BD65B1485DF5}"/>
          </ac:spMkLst>
        </pc:spChg>
        <pc:spChg chg="mod">
          <ac:chgData name="Vinish S" userId="a68afebe86b6ddf7" providerId="LiveId" clId="{526E831D-F7F2-4568-BFE0-5BB4701552F5}" dt="2025-04-18T12:20:53.196" v="808" actId="403"/>
          <ac:spMkLst>
            <pc:docMk/>
            <pc:sldMk cId="1505707068" sldId="277"/>
            <ac:spMk id="27667" creationId="{7E5A2BFE-75EC-87E2-AF1B-A7F7F1911DB0}"/>
          </ac:spMkLst>
        </pc:spChg>
        <pc:spChg chg="mod">
          <ac:chgData name="Vinish S" userId="a68afebe86b6ddf7" providerId="LiveId" clId="{526E831D-F7F2-4568-BFE0-5BB4701552F5}" dt="2025-04-19T05:11:49.981" v="1451" actId="14100"/>
          <ac:spMkLst>
            <pc:docMk/>
            <pc:sldMk cId="1505707068" sldId="277"/>
            <ac:spMk id="27668" creationId="{05C5618B-F1D1-1C11-443A-DFAFB0386DCE}"/>
          </ac:spMkLst>
        </pc:spChg>
        <pc:spChg chg="mod">
          <ac:chgData name="Vinish S" userId="a68afebe86b6ddf7" providerId="LiveId" clId="{526E831D-F7F2-4568-BFE0-5BB4701552F5}" dt="2025-04-18T12:21:37.337" v="812" actId="403"/>
          <ac:spMkLst>
            <pc:docMk/>
            <pc:sldMk cId="1505707068" sldId="277"/>
            <ac:spMk id="27669" creationId="{D23F8903-E59F-7998-B593-CBC798FBD53E}"/>
          </ac:spMkLst>
        </pc:spChg>
        <pc:spChg chg="mod">
          <ac:chgData name="Vinish S" userId="a68afebe86b6ddf7" providerId="LiveId" clId="{526E831D-F7F2-4568-BFE0-5BB4701552F5}" dt="2025-04-19T05:11:15.949" v="1434" actId="14100"/>
          <ac:spMkLst>
            <pc:docMk/>
            <pc:sldMk cId="1505707068" sldId="277"/>
            <ac:spMk id="27670" creationId="{B7A12E76-40AF-A2C9-6262-5B8ABD437A8E}"/>
          </ac:spMkLst>
        </pc:spChg>
        <pc:spChg chg="mod">
          <ac:chgData name="Vinish S" userId="a68afebe86b6ddf7" providerId="LiveId" clId="{526E831D-F7F2-4568-BFE0-5BB4701552F5}" dt="2025-04-18T12:21:41.054" v="813" actId="403"/>
          <ac:spMkLst>
            <pc:docMk/>
            <pc:sldMk cId="1505707068" sldId="277"/>
            <ac:spMk id="27671" creationId="{8927BB56-222A-11D6-08D4-38E53774EA53}"/>
          </ac:spMkLst>
        </pc:spChg>
        <pc:grpChg chg="add mod">
          <ac:chgData name="Vinish S" userId="a68afebe86b6ddf7" providerId="LiveId" clId="{526E831D-F7F2-4568-BFE0-5BB4701552F5}" dt="2025-04-18T12:10:04.170" v="767" actId="688"/>
          <ac:grpSpMkLst>
            <pc:docMk/>
            <pc:sldMk cId="1505707068" sldId="277"/>
            <ac:grpSpMk id="30" creationId="{CC514A97-C6A4-29BE-5948-53C28C5372C1}"/>
          </ac:grpSpMkLst>
        </pc:grpChg>
        <pc:picChg chg="add mod topLvl">
          <ac:chgData name="Vinish S" userId="a68afebe86b6ddf7" providerId="LiveId" clId="{526E831D-F7F2-4568-BFE0-5BB4701552F5}" dt="2025-04-18T12:10:39.525" v="775" actId="1076"/>
          <ac:picMkLst>
            <pc:docMk/>
            <pc:sldMk cId="1505707068" sldId="277"/>
            <ac:picMk id="18" creationId="{D7D94DEA-5845-1557-510B-CAA5AAFB9DDF}"/>
          </ac:picMkLst>
        </pc:picChg>
        <pc:picChg chg="add mod">
          <ac:chgData name="Vinish S" userId="a68afebe86b6ddf7" providerId="LiveId" clId="{526E831D-F7F2-4568-BFE0-5BB4701552F5}" dt="2025-04-18T12:10:44.434" v="777" actId="1076"/>
          <ac:picMkLst>
            <pc:docMk/>
            <pc:sldMk cId="1505707068" sldId="277"/>
            <ac:picMk id="22" creationId="{8F8B8AB6-C715-1940-C21C-F2098E13C440}"/>
          </ac:picMkLst>
        </pc:picChg>
        <pc:picChg chg="add mod topLvl">
          <ac:chgData name="Vinish S" userId="a68afebe86b6ddf7" providerId="LiveId" clId="{526E831D-F7F2-4568-BFE0-5BB4701552F5}" dt="2025-04-18T12:10:13.715" v="770" actId="1076"/>
          <ac:picMkLst>
            <pc:docMk/>
            <pc:sldMk cId="1505707068" sldId="277"/>
            <ac:picMk id="24" creationId="{F21C3DA2-6AC2-4CDB-1F5A-2B52E5C6B74A}"/>
          </ac:picMkLst>
        </pc:picChg>
        <pc:picChg chg="add mod">
          <ac:chgData name="Vinish S" userId="a68afebe86b6ddf7" providerId="LiveId" clId="{526E831D-F7F2-4568-BFE0-5BB4701552F5}" dt="2025-04-18T12:09:29.541" v="758" actId="688"/>
          <ac:picMkLst>
            <pc:docMk/>
            <pc:sldMk cId="1505707068" sldId="277"/>
            <ac:picMk id="27" creationId="{A744DA24-2764-6709-D0DA-6EB253EB0988}"/>
          </ac:picMkLst>
        </pc:picChg>
        <pc:picChg chg="add mod topLvl">
          <ac:chgData name="Vinish S" userId="a68afebe86b6ddf7" providerId="LiveId" clId="{526E831D-F7F2-4568-BFE0-5BB4701552F5}" dt="2025-04-18T12:10:47.422" v="778" actId="14100"/>
          <ac:picMkLst>
            <pc:docMk/>
            <pc:sldMk cId="1505707068" sldId="277"/>
            <ac:picMk id="29" creationId="{BCDC4D40-410A-D4F1-B078-AE35818D5E81}"/>
          </ac:picMkLst>
        </pc:picChg>
        <pc:cxnChg chg="mod">
          <ac:chgData name="Vinish S" userId="a68afebe86b6ddf7" providerId="LiveId" clId="{526E831D-F7F2-4568-BFE0-5BB4701552F5}" dt="2025-04-18T12:11:36.344" v="789" actId="1076"/>
          <ac:cxnSpMkLst>
            <pc:docMk/>
            <pc:sldMk cId="1505707068" sldId="277"/>
            <ac:cxnSpMk id="13" creationId="{B3CA7705-02FA-364F-851E-0ABE9E71DC79}"/>
          </ac:cxnSpMkLst>
        </pc:cxnChg>
        <pc:cxnChg chg="mod">
          <ac:chgData name="Vinish S" userId="a68afebe86b6ddf7" providerId="LiveId" clId="{526E831D-F7F2-4568-BFE0-5BB4701552F5}" dt="2025-04-18T12:11:29.780" v="787" actId="14100"/>
          <ac:cxnSpMkLst>
            <pc:docMk/>
            <pc:sldMk cId="1505707068" sldId="277"/>
            <ac:cxnSpMk id="14" creationId="{8BDC40C6-A2A3-97C2-1E22-D1C9514C8DAD}"/>
          </ac:cxnSpMkLst>
        </pc:cxnChg>
        <pc:cxnChg chg="mod">
          <ac:chgData name="Vinish S" userId="a68afebe86b6ddf7" providerId="LiveId" clId="{526E831D-F7F2-4568-BFE0-5BB4701552F5}" dt="2025-04-18T12:11:00.652" v="779" actId="1076"/>
          <ac:cxnSpMkLst>
            <pc:docMk/>
            <pc:sldMk cId="1505707068" sldId="277"/>
            <ac:cxnSpMk id="15" creationId="{1EBF16CF-6128-6FA9-FA99-E39E6772C817}"/>
          </ac:cxnSpMkLst>
        </pc:cxnChg>
        <pc:cxnChg chg="mod">
          <ac:chgData name="Vinish S" userId="a68afebe86b6ddf7" providerId="LiveId" clId="{526E831D-F7F2-4568-BFE0-5BB4701552F5}" dt="2025-04-18T12:12:07.121" v="796" actId="1076"/>
          <ac:cxnSpMkLst>
            <pc:docMk/>
            <pc:sldMk cId="1505707068" sldId="277"/>
            <ac:cxnSpMk id="16" creationId="{9DBFF63D-4B4F-4A51-4A83-2166E9A086BB}"/>
          </ac:cxnSpMkLst>
        </pc:cxnChg>
      </pc:sldChg>
      <pc:sldChg chg="addSp delSp modSp new mod modTransition">
        <pc:chgData name="Vinish S" userId="a68afebe86b6ddf7" providerId="LiveId" clId="{526E831D-F7F2-4568-BFE0-5BB4701552F5}" dt="2025-04-19T05:36:56.969" v="1559" actId="1076"/>
        <pc:sldMkLst>
          <pc:docMk/>
          <pc:sldMk cId="710597333" sldId="278"/>
        </pc:sldMkLst>
        <pc:spChg chg="add mod">
          <ac:chgData name="Vinish S" userId="a68afebe86b6ddf7" providerId="LiveId" clId="{526E831D-F7F2-4568-BFE0-5BB4701552F5}" dt="2025-04-19T04:38:46.373" v="1289"/>
          <ac:spMkLst>
            <pc:docMk/>
            <pc:sldMk cId="710597333" sldId="278"/>
            <ac:spMk id="2" creationId="{234F11B8-4045-274E-918B-A7E63DF7325F}"/>
          </ac:spMkLst>
        </pc:spChg>
        <pc:spChg chg="add mod">
          <ac:chgData name="Vinish S" userId="a68afebe86b6ddf7" providerId="LiveId" clId="{526E831D-F7F2-4568-BFE0-5BB4701552F5}" dt="2025-04-19T04:55:44.193" v="1328" actId="1076"/>
          <ac:spMkLst>
            <pc:docMk/>
            <pc:sldMk cId="710597333" sldId="278"/>
            <ac:spMk id="3" creationId="{BE11D88F-A557-CBD5-CBD3-12167E2734B4}"/>
          </ac:spMkLst>
        </pc:spChg>
        <pc:spChg chg="mod topLvl">
          <ac:chgData name="Vinish S" userId="a68afebe86b6ddf7" providerId="LiveId" clId="{526E831D-F7F2-4568-BFE0-5BB4701552F5}" dt="2025-04-19T05:36:22.469" v="1553" actId="2710"/>
          <ac:spMkLst>
            <pc:docMk/>
            <pc:sldMk cId="710597333" sldId="278"/>
            <ac:spMk id="5" creationId="{356DD005-12E7-CB11-0D0F-9F9AB92DCB4A}"/>
          </ac:spMkLst>
        </pc:spChg>
        <pc:spChg chg="mod topLvl">
          <ac:chgData name="Vinish S" userId="a68afebe86b6ddf7" providerId="LiveId" clId="{526E831D-F7F2-4568-BFE0-5BB4701552F5}" dt="2025-04-19T04:58:27.392" v="1355" actId="207"/>
          <ac:spMkLst>
            <pc:docMk/>
            <pc:sldMk cId="710597333" sldId="278"/>
            <ac:spMk id="7" creationId="{7239724D-BFF9-BE3F-A8E4-8055BFBC27FD}"/>
          </ac:spMkLst>
        </pc:spChg>
        <pc:spChg chg="mod topLvl">
          <ac:chgData name="Vinish S" userId="a68afebe86b6ddf7" providerId="LiveId" clId="{526E831D-F7F2-4568-BFE0-5BB4701552F5}" dt="2025-04-19T05:36:56.969" v="1559" actId="1076"/>
          <ac:spMkLst>
            <pc:docMk/>
            <pc:sldMk cId="710597333" sldId="278"/>
            <ac:spMk id="8" creationId="{39014C1C-F6F3-D961-F663-6863AC76948F}"/>
          </ac:spMkLst>
        </pc:spChg>
        <pc:spChg chg="mod topLvl">
          <ac:chgData name="Vinish S" userId="a68afebe86b6ddf7" providerId="LiveId" clId="{526E831D-F7F2-4568-BFE0-5BB4701552F5}" dt="2025-04-19T05:36:54.698" v="1558" actId="1076"/>
          <ac:spMkLst>
            <pc:docMk/>
            <pc:sldMk cId="710597333" sldId="278"/>
            <ac:spMk id="9" creationId="{6DBC513B-2C2D-9800-F0A0-FB481C7ECBEA}"/>
          </ac:spMkLst>
        </pc:spChg>
        <pc:spChg chg="mod topLvl">
          <ac:chgData name="Vinish S" userId="a68afebe86b6ddf7" providerId="LiveId" clId="{526E831D-F7F2-4568-BFE0-5BB4701552F5}" dt="2025-04-19T05:36:50.710" v="1557" actId="1076"/>
          <ac:spMkLst>
            <pc:docMk/>
            <pc:sldMk cId="710597333" sldId="278"/>
            <ac:spMk id="10" creationId="{FCB64FD6-CE59-04AC-4545-44187C731CC4}"/>
          </ac:spMkLst>
        </pc:spChg>
        <pc:spChg chg="mod topLvl">
          <ac:chgData name="Vinish S" userId="a68afebe86b6ddf7" providerId="LiveId" clId="{526E831D-F7F2-4568-BFE0-5BB4701552F5}" dt="2025-04-19T05:36:39.554" v="1556" actId="1076"/>
          <ac:spMkLst>
            <pc:docMk/>
            <pc:sldMk cId="710597333" sldId="278"/>
            <ac:spMk id="11" creationId="{9D355E9C-852A-96A9-B922-7F808B5AEE65}"/>
          </ac:spMkLst>
        </pc:spChg>
        <pc:spChg chg="mod topLvl">
          <ac:chgData name="Vinish S" userId="a68afebe86b6ddf7" providerId="LiveId" clId="{526E831D-F7F2-4568-BFE0-5BB4701552F5}" dt="2025-04-19T05:36:34.448" v="1555" actId="1076"/>
          <ac:spMkLst>
            <pc:docMk/>
            <pc:sldMk cId="710597333" sldId="278"/>
            <ac:spMk id="12" creationId="{DDAFB286-AF83-95D6-598C-9B4AEE16750E}"/>
          </ac:spMkLst>
        </pc:spChg>
        <pc:spChg chg="mod topLvl">
          <ac:chgData name="Vinish S" userId="a68afebe86b6ddf7" providerId="LiveId" clId="{526E831D-F7F2-4568-BFE0-5BB4701552F5}" dt="2025-04-19T05:36:30.106" v="1554" actId="1076"/>
          <ac:spMkLst>
            <pc:docMk/>
            <pc:sldMk cId="710597333" sldId="278"/>
            <ac:spMk id="13" creationId="{C6DFC164-6D2F-46ED-45A0-EBBE6B9A19EC}"/>
          </ac:spMkLst>
        </pc:spChg>
      </pc:sldChg>
      <pc:sldChg chg="add del ord">
        <pc:chgData name="Vinish S" userId="a68afebe86b6ddf7" providerId="LiveId" clId="{526E831D-F7F2-4568-BFE0-5BB4701552F5}" dt="2025-04-18T12:43:29.149" v="843" actId="2890"/>
        <pc:sldMkLst>
          <pc:docMk/>
          <pc:sldMk cId="3564445036" sldId="278"/>
        </pc:sldMkLst>
      </pc:sldChg>
      <pc:sldChg chg="addSp delSp modSp add mod ord modTransition">
        <pc:chgData name="Vinish S" userId="a68afebe86b6ddf7" providerId="LiveId" clId="{526E831D-F7F2-4568-BFE0-5BB4701552F5}" dt="2025-04-19T04:41:36.980" v="1320" actId="165"/>
        <pc:sldMkLst>
          <pc:docMk/>
          <pc:sldMk cId="1702672081" sldId="279"/>
        </pc:sldMkLst>
        <pc:spChg chg="mod">
          <ac:chgData name="Vinish S" userId="a68afebe86b6ddf7" providerId="LiveId" clId="{526E831D-F7F2-4568-BFE0-5BB4701552F5}" dt="2025-04-19T04:38:39.399" v="1287" actId="27636"/>
          <ac:spMkLst>
            <pc:docMk/>
            <pc:sldMk cId="1702672081" sldId="279"/>
            <ac:spMk id="2" creationId="{53943EDF-8F39-C774-75B8-165C0990AADF}"/>
          </ac:spMkLst>
        </pc:spChg>
        <pc:spChg chg="mod">
          <ac:chgData name="Vinish S" userId="a68afebe86b6ddf7" providerId="LiveId" clId="{526E831D-F7F2-4568-BFE0-5BB4701552F5}" dt="2025-04-18T12:49:47.795" v="933"/>
          <ac:spMkLst>
            <pc:docMk/>
            <pc:sldMk cId="1702672081" sldId="279"/>
            <ac:spMk id="3" creationId="{EEC89B92-EED8-D413-0F04-ADAF013E3158}"/>
          </ac:spMkLst>
        </pc:spChg>
        <pc:spChg chg="mod topLvl">
          <ac:chgData name="Vinish S" userId="a68afebe86b6ddf7" providerId="LiveId" clId="{526E831D-F7F2-4568-BFE0-5BB4701552F5}" dt="2025-04-19T04:41:36.980" v="1320" actId="165"/>
          <ac:spMkLst>
            <pc:docMk/>
            <pc:sldMk cId="1702672081" sldId="279"/>
            <ac:spMk id="5" creationId="{CFE3D83B-8F4A-710D-8A6F-72CAB6FC3670}"/>
          </ac:spMkLst>
        </pc:spChg>
        <pc:spChg chg="mod topLvl">
          <ac:chgData name="Vinish S" userId="a68afebe86b6ddf7" providerId="LiveId" clId="{526E831D-F7F2-4568-BFE0-5BB4701552F5}" dt="2025-04-19T04:41:36.980" v="1320" actId="165"/>
          <ac:spMkLst>
            <pc:docMk/>
            <pc:sldMk cId="1702672081" sldId="279"/>
            <ac:spMk id="7" creationId="{DBB0CFE0-87C2-023E-0253-CEFA23AFC814}"/>
          </ac:spMkLst>
        </pc:spChg>
        <pc:spChg chg="mod topLvl">
          <ac:chgData name="Vinish S" userId="a68afebe86b6ddf7" providerId="LiveId" clId="{526E831D-F7F2-4568-BFE0-5BB4701552F5}" dt="2025-04-19T04:41:36.980" v="1320" actId="165"/>
          <ac:spMkLst>
            <pc:docMk/>
            <pc:sldMk cId="1702672081" sldId="279"/>
            <ac:spMk id="8" creationId="{2B94ECB6-B9D4-5B49-5255-E5B02B23D689}"/>
          </ac:spMkLst>
        </pc:spChg>
        <pc:spChg chg="mod topLvl">
          <ac:chgData name="Vinish S" userId="a68afebe86b6ddf7" providerId="LiveId" clId="{526E831D-F7F2-4568-BFE0-5BB4701552F5}" dt="2025-04-19T04:41:36.980" v="1320" actId="165"/>
          <ac:spMkLst>
            <pc:docMk/>
            <pc:sldMk cId="1702672081" sldId="279"/>
            <ac:spMk id="9" creationId="{0C5DAD4C-27A1-D1C2-680E-C0CBCE41CE43}"/>
          </ac:spMkLst>
        </pc:spChg>
        <pc:spChg chg="mod topLvl">
          <ac:chgData name="Vinish S" userId="a68afebe86b6ddf7" providerId="LiveId" clId="{526E831D-F7F2-4568-BFE0-5BB4701552F5}" dt="2025-04-19T04:41:36.980" v="1320" actId="165"/>
          <ac:spMkLst>
            <pc:docMk/>
            <pc:sldMk cId="1702672081" sldId="279"/>
            <ac:spMk id="10" creationId="{F89DF0E0-C8B2-76E3-46CA-600B00114F23}"/>
          </ac:spMkLst>
        </pc:spChg>
        <pc:spChg chg="mod topLvl">
          <ac:chgData name="Vinish S" userId="a68afebe86b6ddf7" providerId="LiveId" clId="{526E831D-F7F2-4568-BFE0-5BB4701552F5}" dt="2025-04-19T04:41:36.980" v="1320" actId="165"/>
          <ac:spMkLst>
            <pc:docMk/>
            <pc:sldMk cId="1702672081" sldId="279"/>
            <ac:spMk id="11" creationId="{DB768A59-5D95-3CA8-834D-6FF7775453D4}"/>
          </ac:spMkLst>
        </pc:spChg>
      </pc:sldChg>
      <pc:sldChg chg="addSp modSp new mod ord modTransition">
        <pc:chgData name="Vinish S" userId="a68afebe86b6ddf7" providerId="LiveId" clId="{526E831D-F7F2-4568-BFE0-5BB4701552F5}" dt="2025-04-21T04:32:39.716" v="1609" actId="14100"/>
        <pc:sldMkLst>
          <pc:docMk/>
          <pc:sldMk cId="3502328977" sldId="280"/>
        </pc:sldMkLst>
        <pc:spChg chg="add mod">
          <ac:chgData name="Vinish S" userId="a68afebe86b6ddf7" providerId="LiveId" clId="{526E831D-F7F2-4568-BFE0-5BB4701552F5}" dt="2025-04-19T04:39:31.978" v="1299" actId="1076"/>
          <ac:spMkLst>
            <pc:docMk/>
            <pc:sldMk cId="3502328977" sldId="280"/>
            <ac:spMk id="2" creationId="{746A1718-30E6-43A4-4477-45AD4AA57F87}"/>
          </ac:spMkLst>
        </pc:spChg>
        <pc:spChg chg="add mod">
          <ac:chgData name="Vinish S" userId="a68afebe86b6ddf7" providerId="LiveId" clId="{526E831D-F7F2-4568-BFE0-5BB4701552F5}" dt="2025-04-19T04:36:46.545" v="1268" actId="2710"/>
          <ac:spMkLst>
            <pc:docMk/>
            <pc:sldMk cId="3502328977" sldId="280"/>
            <ac:spMk id="3" creationId="{4A46F18C-3FDA-82B1-577D-7AA9B1F930E8}"/>
          </ac:spMkLst>
        </pc:spChg>
        <pc:spChg chg="add mod">
          <ac:chgData name="Vinish S" userId="a68afebe86b6ddf7" providerId="LiveId" clId="{526E831D-F7F2-4568-BFE0-5BB4701552F5}" dt="2025-04-19T04:37:23.263" v="1275" actId="1076"/>
          <ac:spMkLst>
            <pc:docMk/>
            <pc:sldMk cId="3502328977" sldId="280"/>
            <ac:spMk id="4" creationId="{BFF5BF42-FC45-1362-8633-D01F9E1B0729}"/>
          </ac:spMkLst>
        </pc:spChg>
        <pc:spChg chg="add mod">
          <ac:chgData name="Vinish S" userId="a68afebe86b6ddf7" providerId="LiveId" clId="{526E831D-F7F2-4568-BFE0-5BB4701552F5}" dt="2025-04-21T04:29:35.704" v="1573" actId="14100"/>
          <ac:spMkLst>
            <pc:docMk/>
            <pc:sldMk cId="3502328977" sldId="280"/>
            <ac:spMk id="5" creationId="{47A4C71E-BB97-F6E7-FBB0-56C1075F38D0}"/>
          </ac:spMkLst>
        </pc:spChg>
        <pc:spChg chg="add mod">
          <ac:chgData name="Vinish S" userId="a68afebe86b6ddf7" providerId="LiveId" clId="{526E831D-F7F2-4568-BFE0-5BB4701552F5}" dt="2025-04-19T04:37:44.457" v="1278" actId="1076"/>
          <ac:spMkLst>
            <pc:docMk/>
            <pc:sldMk cId="3502328977" sldId="280"/>
            <ac:spMk id="6" creationId="{06301444-1FA5-2D01-05D1-5915B1DE754C}"/>
          </ac:spMkLst>
        </pc:spChg>
        <pc:spChg chg="mod">
          <ac:chgData name="Vinish S" userId="a68afebe86b6ddf7" providerId="LiveId" clId="{526E831D-F7F2-4568-BFE0-5BB4701552F5}" dt="2025-04-21T04:30:30.949" v="1587" actId="14100"/>
          <ac:spMkLst>
            <pc:docMk/>
            <pc:sldMk cId="3502328977" sldId="280"/>
            <ac:spMk id="7" creationId="{9F5EE321-40FD-8B74-D2A6-A8E976B9F09E}"/>
          </ac:spMkLst>
        </pc:spChg>
        <pc:spChg chg="add mod">
          <ac:chgData name="Vinish S" userId="a68afebe86b6ddf7" providerId="LiveId" clId="{526E831D-F7F2-4568-BFE0-5BB4701552F5}" dt="2025-04-19T04:37:30.076" v="1276" actId="1076"/>
          <ac:spMkLst>
            <pc:docMk/>
            <pc:sldMk cId="3502328977" sldId="280"/>
            <ac:spMk id="8" creationId="{89D39060-FE82-E50D-BC70-E7FC675E2C59}"/>
          </ac:spMkLst>
        </pc:spChg>
        <pc:spChg chg="add mod">
          <ac:chgData name="Vinish S" userId="a68afebe86b6ddf7" providerId="LiveId" clId="{526E831D-F7F2-4568-BFE0-5BB4701552F5}" dt="2025-04-21T04:29:53.364" v="1579" actId="14100"/>
          <ac:spMkLst>
            <pc:docMk/>
            <pc:sldMk cId="3502328977" sldId="280"/>
            <ac:spMk id="9" creationId="{7106390F-4BFE-FB40-72BB-93A9BEC9256C}"/>
          </ac:spMkLst>
        </pc:spChg>
        <pc:spChg chg="add mod">
          <ac:chgData name="Vinish S" userId="a68afebe86b6ddf7" providerId="LiveId" clId="{526E831D-F7F2-4568-BFE0-5BB4701552F5}" dt="2025-04-19T04:37:02.358" v="1272" actId="1076"/>
          <ac:spMkLst>
            <pc:docMk/>
            <pc:sldMk cId="3502328977" sldId="280"/>
            <ac:spMk id="10" creationId="{4CCAA866-03B7-72ED-8F6E-FED43E84181D}"/>
          </ac:spMkLst>
        </pc:spChg>
        <pc:spChg chg="add mod">
          <ac:chgData name="Vinish S" userId="a68afebe86b6ddf7" providerId="LiveId" clId="{526E831D-F7F2-4568-BFE0-5BB4701552F5}" dt="2025-04-21T04:32:39.716" v="1609" actId="14100"/>
          <ac:spMkLst>
            <pc:docMk/>
            <pc:sldMk cId="3502328977" sldId="280"/>
            <ac:spMk id="11" creationId="{07E4BC86-24B5-1E7E-2E65-595EC07CA93F}"/>
          </ac:spMkLst>
        </pc:spChg>
        <pc:spChg chg="add mod">
          <ac:chgData name="Vinish S" userId="a68afebe86b6ddf7" providerId="LiveId" clId="{526E831D-F7F2-4568-BFE0-5BB4701552F5}" dt="2025-04-19T04:37:53.537" v="1280" actId="1076"/>
          <ac:spMkLst>
            <pc:docMk/>
            <pc:sldMk cId="3502328977" sldId="280"/>
            <ac:spMk id="12" creationId="{4FB03C18-EC68-6CAC-33CD-0934FDA2035A}"/>
          </ac:spMkLst>
        </pc:spChg>
        <pc:spChg chg="add mod">
          <ac:chgData name="Vinish S" userId="a68afebe86b6ddf7" providerId="LiveId" clId="{526E831D-F7F2-4568-BFE0-5BB4701552F5}" dt="2025-04-21T04:30:41.933" v="1589" actId="14100"/>
          <ac:spMkLst>
            <pc:docMk/>
            <pc:sldMk cId="3502328977" sldId="280"/>
            <ac:spMk id="13" creationId="{807706B5-54E7-BC0D-7039-2E370C68C892}"/>
          </ac:spMkLst>
        </pc:spChg>
        <pc:spChg chg="add mod">
          <ac:chgData name="Vinish S" userId="a68afebe86b6ddf7" providerId="LiveId" clId="{526E831D-F7F2-4568-BFE0-5BB4701552F5}" dt="2025-04-19T04:37:07.682" v="1273" actId="1076"/>
          <ac:spMkLst>
            <pc:docMk/>
            <pc:sldMk cId="3502328977" sldId="280"/>
            <ac:spMk id="14" creationId="{379E7E73-ED53-F02C-9AF8-0CD39116675B}"/>
          </ac:spMkLst>
        </pc:spChg>
        <pc:spChg chg="mod">
          <ac:chgData name="Vinish S" userId="a68afebe86b6ddf7" providerId="LiveId" clId="{526E831D-F7F2-4568-BFE0-5BB4701552F5}" dt="2025-04-21T04:32:28.910" v="1607" actId="14100"/>
          <ac:spMkLst>
            <pc:docMk/>
            <pc:sldMk cId="3502328977" sldId="280"/>
            <ac:spMk id="15" creationId="{2B502CF2-C494-23F4-57C4-DE2A96972931}"/>
          </ac:spMkLst>
        </pc:spChg>
        <pc:spChg chg="add mod">
          <ac:chgData name="Vinish S" userId="a68afebe86b6ddf7" providerId="LiveId" clId="{526E831D-F7F2-4568-BFE0-5BB4701552F5}" dt="2025-04-21T04:30:11.630" v="1583" actId="207"/>
          <ac:spMkLst>
            <pc:docMk/>
            <pc:sldMk cId="3502328977" sldId="280"/>
            <ac:spMk id="16" creationId="{5CAB3A4A-330C-708A-7602-A3116A7CEBD4}"/>
          </ac:spMkLst>
        </pc:spChg>
        <pc:spChg chg="add mod">
          <ac:chgData name="Vinish S" userId="a68afebe86b6ddf7" providerId="LiveId" clId="{526E831D-F7F2-4568-BFE0-5BB4701552F5}" dt="2025-04-21T04:29:56.832" v="1581" actId="571"/>
          <ac:spMkLst>
            <pc:docMk/>
            <pc:sldMk cId="3502328977" sldId="280"/>
            <ac:spMk id="17" creationId="{7B4CB554-E7CF-1392-7520-5BAEAED61C72}"/>
          </ac:spMkLst>
        </pc:spChg>
        <pc:spChg chg="add mod">
          <ac:chgData name="Vinish S" userId="a68afebe86b6ddf7" providerId="LiveId" clId="{526E831D-F7F2-4568-BFE0-5BB4701552F5}" dt="2025-04-19T04:37:15.327" v="1274" actId="1076"/>
          <ac:spMkLst>
            <pc:docMk/>
            <pc:sldMk cId="3502328977" sldId="280"/>
            <ac:spMk id="18" creationId="{AA137904-CAD3-7EB2-90FE-4F0880CE8E5A}"/>
          </ac:spMkLst>
        </pc:spChg>
        <pc:spChg chg="add mod">
          <ac:chgData name="Vinish S" userId="a68afebe86b6ddf7" providerId="LiveId" clId="{526E831D-F7F2-4568-BFE0-5BB4701552F5}" dt="2025-04-21T04:32:35.276" v="1608" actId="14100"/>
          <ac:spMkLst>
            <pc:docMk/>
            <pc:sldMk cId="3502328977" sldId="280"/>
            <ac:spMk id="19" creationId="{C347EDBE-447D-4AF8-CB48-7E019B8CBEB6}"/>
          </ac:spMkLst>
        </pc:spChg>
        <pc:spChg chg="add mod">
          <ac:chgData name="Vinish S" userId="a68afebe86b6ddf7" providerId="LiveId" clId="{526E831D-F7F2-4568-BFE0-5BB4701552F5}" dt="2025-04-21T04:29:56.832" v="1581" actId="571"/>
          <ac:spMkLst>
            <pc:docMk/>
            <pc:sldMk cId="3502328977" sldId="280"/>
            <ac:spMk id="20" creationId="{F426774B-99BC-47D2-DCE4-8B7A165D72D0}"/>
          </ac:spMkLst>
        </pc:spChg>
        <pc:spChg chg="add mod">
          <ac:chgData name="Vinish S" userId="a68afebe86b6ddf7" providerId="LiveId" clId="{526E831D-F7F2-4568-BFE0-5BB4701552F5}" dt="2025-04-21T04:30:03.234" v="1582" actId="571"/>
          <ac:spMkLst>
            <pc:docMk/>
            <pc:sldMk cId="3502328977" sldId="280"/>
            <ac:spMk id="21" creationId="{5303CACF-9B3F-B52E-6E83-14E18FE4B263}"/>
          </ac:spMkLst>
        </pc:spChg>
        <pc:spChg chg="add mod">
          <ac:chgData name="Vinish S" userId="a68afebe86b6ddf7" providerId="LiveId" clId="{526E831D-F7F2-4568-BFE0-5BB4701552F5}" dt="2025-04-21T04:31:08.079" v="1593" actId="207"/>
          <ac:spMkLst>
            <pc:docMk/>
            <pc:sldMk cId="3502328977" sldId="280"/>
            <ac:spMk id="22" creationId="{2B3FCDFA-DA3C-D593-DD17-775D41EB5452}"/>
          </ac:spMkLst>
        </pc:spChg>
        <pc:spChg chg="add mod">
          <ac:chgData name="Vinish S" userId="a68afebe86b6ddf7" providerId="LiveId" clId="{526E831D-F7F2-4568-BFE0-5BB4701552F5}" dt="2025-04-21T04:30:58.457" v="1592" actId="207"/>
          <ac:spMkLst>
            <pc:docMk/>
            <pc:sldMk cId="3502328977" sldId="280"/>
            <ac:spMk id="23" creationId="{DCDE28D0-BFF4-0851-37D9-82D6DC11138B}"/>
          </ac:spMkLst>
        </pc:spChg>
        <pc:spChg chg="add mod">
          <ac:chgData name="Vinish S" userId="a68afebe86b6ddf7" providerId="LiveId" clId="{526E831D-F7F2-4568-BFE0-5BB4701552F5}" dt="2025-04-21T04:31:48.634" v="1601" actId="207"/>
          <ac:spMkLst>
            <pc:docMk/>
            <pc:sldMk cId="3502328977" sldId="280"/>
            <ac:spMk id="24" creationId="{5E20BC0E-060D-5C62-67E2-C49F8B72A45C}"/>
          </ac:spMkLst>
        </pc:spChg>
        <pc:spChg chg="add mod">
          <ac:chgData name="Vinish S" userId="a68afebe86b6ddf7" providerId="LiveId" clId="{526E831D-F7F2-4568-BFE0-5BB4701552F5}" dt="2025-04-21T04:32:16.520" v="1605" actId="207"/>
          <ac:spMkLst>
            <pc:docMk/>
            <pc:sldMk cId="3502328977" sldId="280"/>
            <ac:spMk id="25" creationId="{B9753F26-26FC-CCF1-89FA-D6D885E35891}"/>
          </ac:spMkLst>
        </pc:spChg>
        <pc:spChg chg="add mod">
          <ac:chgData name="Vinish S" userId="a68afebe86b6ddf7" providerId="LiveId" clId="{526E831D-F7F2-4568-BFE0-5BB4701552F5}" dt="2025-04-21T04:32:24.989" v="1606" actId="207"/>
          <ac:spMkLst>
            <pc:docMk/>
            <pc:sldMk cId="3502328977" sldId="280"/>
            <ac:spMk id="26" creationId="{7A184D13-8DB7-61D6-5026-4CE28D67CF6D}"/>
          </ac:spMkLst>
        </pc:spChg>
      </pc:sldChg>
      <pc:sldChg chg="new del">
        <pc:chgData name="Vinish S" userId="a68afebe86b6ddf7" providerId="LiveId" clId="{526E831D-F7F2-4568-BFE0-5BB4701552F5}" dt="2025-04-19T03:53:07.879" v="1127" actId="680"/>
        <pc:sldMkLst>
          <pc:docMk/>
          <pc:sldMk cId="3816148241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2025/4/21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2025/4/21</a:t>
            </a:fld>
            <a:endParaRPr lang="zh-CN" altLang="en-US" strike="noStrike" noProof="1"/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/>
        </p:nvSpPr>
        <p:spPr>
          <a:xfrm rot="13500000">
            <a:off x="-2305050" y="552450"/>
            <a:ext cx="5583238" cy="5583238"/>
          </a:xfrm>
          <a:prstGeom prst="chord">
            <a:avLst>
              <a:gd name="adj1" fmla="val 2092928"/>
              <a:gd name="adj2" fmla="val 14122259"/>
            </a:avLst>
          </a:prstGeom>
          <a:solidFill>
            <a:srgbClr val="3196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弦形 7"/>
          <p:cNvSpPr/>
          <p:nvPr/>
        </p:nvSpPr>
        <p:spPr>
          <a:xfrm rot="13500000">
            <a:off x="-2084387" y="773113"/>
            <a:ext cx="5141913" cy="5141913"/>
          </a:xfrm>
          <a:prstGeom prst="chord">
            <a:avLst>
              <a:gd name="adj1" fmla="val 2048668"/>
              <a:gd name="adj2" fmla="val 14154135"/>
            </a:avLst>
          </a:prstGeom>
          <a:solidFill>
            <a:srgbClr val="13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49513" y="2193925"/>
            <a:ext cx="400050" cy="401638"/>
          </a:xfrm>
          <a:prstGeom prst="ellipse">
            <a:avLst/>
          </a:prstGeom>
          <a:solidFill>
            <a:srgbClr val="CB3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5775" y="201613"/>
            <a:ext cx="192088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87413" y="227013"/>
            <a:ext cx="190500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81113" y="306388"/>
            <a:ext cx="192088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62113" y="434975"/>
            <a:ext cx="190500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22475" y="612775"/>
            <a:ext cx="192088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57438" y="836613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59063" y="1101725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24175" y="1403350"/>
            <a:ext cx="190500" cy="1920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48013" y="1738313"/>
            <a:ext cx="190500" cy="190500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325813" y="2098675"/>
            <a:ext cx="190500" cy="190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4400" y="2479675"/>
            <a:ext cx="192088" cy="190500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533775" y="2873375"/>
            <a:ext cx="190500" cy="190500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559175" y="3275013"/>
            <a:ext cx="190500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33775" y="3675063"/>
            <a:ext cx="190500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454400" y="4070350"/>
            <a:ext cx="192088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325813" y="4451350"/>
            <a:ext cx="190500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148013" y="4811713"/>
            <a:ext cx="190500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924175" y="5145088"/>
            <a:ext cx="190500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659063" y="5448300"/>
            <a:ext cx="190500" cy="190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357438" y="5713413"/>
            <a:ext cx="190500" cy="190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022475" y="5935663"/>
            <a:ext cx="192088" cy="1920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662113" y="6113463"/>
            <a:ext cx="190500" cy="1920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81113" y="6243638"/>
            <a:ext cx="192088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87413" y="6321425"/>
            <a:ext cx="190500" cy="1905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85775" y="6348413"/>
            <a:ext cx="192088" cy="1905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9375" y="212725"/>
            <a:ext cx="190500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2075" y="6321425"/>
            <a:ext cx="190500" cy="1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8782" y="1234657"/>
            <a:ext cx="634921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782" y="3666206"/>
            <a:ext cx="634921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3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E68E59-B7F0-406B-A01C-D6D74A649F6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39788" y="1920707"/>
            <a:ext cx="2409825" cy="18923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839788" y="4194800"/>
            <a:ext cx="2409825" cy="18923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6096000" y="1920707"/>
            <a:ext cx="2409825" cy="18923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图片占位符 10"/>
          <p:cNvSpPr>
            <a:spLocks noGrp="1"/>
          </p:cNvSpPr>
          <p:nvPr>
            <p:ph type="pic" sz="quarter" idx="16"/>
          </p:nvPr>
        </p:nvSpPr>
        <p:spPr>
          <a:xfrm>
            <a:off x="6096000" y="4194800"/>
            <a:ext cx="2409825" cy="18923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815087-ECC6-4ECB-82FC-5FABB27929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42E319-7276-48CA-A638-EFDCF52BAF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42E319-7276-48CA-A638-EFDCF52BAF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/>
        </p:nvSpPr>
        <p:spPr>
          <a:xfrm rot="18900000">
            <a:off x="3074988" y="-3074987"/>
            <a:ext cx="6138863" cy="6138863"/>
          </a:xfrm>
          <a:prstGeom prst="chord">
            <a:avLst>
              <a:gd name="adj1" fmla="val 2681196"/>
              <a:gd name="adj2" fmla="val 13500486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弦形 7"/>
          <p:cNvSpPr/>
          <p:nvPr/>
        </p:nvSpPr>
        <p:spPr>
          <a:xfrm rot="18900000">
            <a:off x="3302000" y="-2833687"/>
            <a:ext cx="5684838" cy="5684838"/>
          </a:xfrm>
          <a:prstGeom prst="chord">
            <a:avLst>
              <a:gd name="adj1" fmla="val 2681196"/>
              <a:gd name="adj2" fmla="val 13500486"/>
            </a:avLst>
          </a:prstGeom>
          <a:solidFill>
            <a:srgbClr val="13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 rot="5400000">
            <a:off x="9382125" y="12700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 rot="5400000">
            <a:off x="9353550" y="455613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 rot="5400000">
            <a:off x="9266238" y="892175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rot="5400000">
            <a:off x="9123363" y="1312863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 rot="5400000">
            <a:off x="8926513" y="1711325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rot="5400000">
            <a:off x="8680450" y="2081213"/>
            <a:ext cx="211138" cy="2111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rot="5400000">
            <a:off x="8386763" y="2414588"/>
            <a:ext cx="211138" cy="2111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rot="5400000">
            <a:off x="8053388" y="2708275"/>
            <a:ext cx="211138" cy="2111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7683500" y="2954338"/>
            <a:ext cx="211138" cy="211138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 rot="5400000">
            <a:off x="7285038" y="3151188"/>
            <a:ext cx="211138" cy="211138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 rot="5400000">
            <a:off x="6863556" y="3293269"/>
            <a:ext cx="211138" cy="212725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 rot="5400000">
            <a:off x="6427788" y="3381375"/>
            <a:ext cx="211138" cy="211138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 rot="5400000">
            <a:off x="5984081" y="3409156"/>
            <a:ext cx="211138" cy="212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 rot="5400000">
            <a:off x="5540375" y="3381375"/>
            <a:ext cx="211138" cy="211138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 rot="5400000">
            <a:off x="5104606" y="3293269"/>
            <a:ext cx="211138" cy="212725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 rot="5400000">
            <a:off x="4683125" y="3151188"/>
            <a:ext cx="211138" cy="211138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 rot="5400000">
            <a:off x="4284663" y="2954338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 rot="5400000">
            <a:off x="3914775" y="2708275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 rot="5400000">
            <a:off x="3581400" y="2414588"/>
            <a:ext cx="211138" cy="2111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 rot="5400000">
            <a:off x="3287713" y="2081213"/>
            <a:ext cx="211138" cy="2111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 rot="5400000">
            <a:off x="3041650" y="1711325"/>
            <a:ext cx="211138" cy="2111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 rot="5400000">
            <a:off x="2844800" y="1312863"/>
            <a:ext cx="211138" cy="2111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 rot="5400000">
            <a:off x="2701925" y="892175"/>
            <a:ext cx="211138" cy="2111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 rot="5400000">
            <a:off x="2614613" y="455613"/>
            <a:ext cx="211138" cy="2111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 rot="5400000">
            <a:off x="2586038" y="12700"/>
            <a:ext cx="211138" cy="2111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 rot="5400000">
            <a:off x="5972969" y="2394744"/>
            <a:ext cx="444500" cy="442913"/>
          </a:xfrm>
          <a:prstGeom prst="ellipse">
            <a:avLst/>
          </a:prstGeom>
          <a:solidFill>
            <a:srgbClr val="CB3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250786"/>
            <a:ext cx="10515600" cy="1587761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838547"/>
            <a:ext cx="10515600" cy="8996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3317662" y="-5581"/>
            <a:ext cx="5628887" cy="28336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30C7D8-B1AF-4494-8291-06BCE37DDB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22AC4-3242-49FE-BA4F-8A58053376D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39788" y="1808163"/>
            <a:ext cx="6180137" cy="22574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838200" y="4183062"/>
            <a:ext cx="3366452" cy="20177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图片占位符 13"/>
          <p:cNvSpPr>
            <a:spLocks noGrp="1"/>
          </p:cNvSpPr>
          <p:nvPr>
            <p:ph type="pic" sz="quarter" idx="15"/>
          </p:nvPr>
        </p:nvSpPr>
        <p:spPr>
          <a:xfrm>
            <a:off x="4312027" y="4183062"/>
            <a:ext cx="2707898" cy="20177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52DDEA-9DE4-419E-A62A-64D5C101F14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38200" y="1808163"/>
            <a:ext cx="10514013" cy="259556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F64278-756C-45D2-8FCC-D27B135CBA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1331994" y="2430462"/>
            <a:ext cx="2786063" cy="199707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4705291" y="2430462"/>
            <a:ext cx="2786063" cy="199707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8078588" y="2430462"/>
            <a:ext cx="2786063" cy="199707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F54521-984E-4E3E-98ED-B43F2B6E347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1110569" y="2171473"/>
            <a:ext cx="2274887" cy="3298598"/>
          </a:xfrm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 rot="1102599">
            <a:off x="2443956" y="2374220"/>
            <a:ext cx="2274887" cy="3298598"/>
          </a:xfrm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5"/>
          </p:nvPr>
        </p:nvSpPr>
        <p:spPr>
          <a:xfrm rot="21325070">
            <a:off x="3793736" y="2767633"/>
            <a:ext cx="2274887" cy="3298598"/>
          </a:xfrm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B896B3-E11A-4959-8378-F925BCF55D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38200" y="3549650"/>
            <a:ext cx="5257800" cy="26511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DFA2F9-8434-4DCF-89C2-5768149691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42E319-7276-48CA-A638-EFDCF52BAF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4334778" y="2470936"/>
            <a:ext cx="6350000" cy="1307314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ASSIGNMENT</a:t>
            </a:r>
            <a:b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18-04-2025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267" name="副标题 2"/>
          <p:cNvSpPr>
            <a:spLocks noGrp="1"/>
          </p:cNvSpPr>
          <p:nvPr>
            <p:ph type="subTitle" idx="1"/>
          </p:nvPr>
        </p:nvSpPr>
        <p:spPr>
          <a:xfrm>
            <a:off x="9882232" y="6249797"/>
            <a:ext cx="2035728" cy="287907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100" dirty="0">
                <a:solidFill>
                  <a:srgbClr val="2F729B"/>
                </a:solidFill>
                <a:latin typeface="+mj-ea"/>
                <a:ea typeface="+mj-ea"/>
              </a:rPr>
              <a:t>Presented by S. Vinish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2F729B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KSO_Shape">
            <a:extLst>
              <a:ext uri="{FF2B5EF4-FFF2-40B4-BE49-F238E27FC236}">
                <a16:creationId xmlns:a16="http://schemas.microsoft.com/office/drawing/2014/main" id="{98D0A4A4-E954-D1E3-4271-13536C9708D3}"/>
              </a:ext>
            </a:extLst>
          </p:cNvPr>
          <p:cNvSpPr/>
          <p:nvPr/>
        </p:nvSpPr>
        <p:spPr>
          <a:xfrm>
            <a:off x="3604244" y="2860719"/>
            <a:ext cx="45719" cy="184485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ctrTitle"/>
          </p:nvPr>
        </p:nvSpPr>
        <p:spPr>
          <a:xfrm>
            <a:off x="4334778" y="2147582"/>
            <a:ext cx="6840538" cy="185259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THANKS</a:t>
            </a:r>
            <a:b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FOR YOUR PRESENCE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4" name="KSO_Shape">
            <a:extLst>
              <a:ext uri="{FF2B5EF4-FFF2-40B4-BE49-F238E27FC236}">
                <a16:creationId xmlns:a16="http://schemas.microsoft.com/office/drawing/2014/main" id="{C4912F13-CF6F-073F-4518-95ACAC464982}"/>
              </a:ext>
            </a:extLst>
          </p:cNvPr>
          <p:cNvSpPr/>
          <p:nvPr/>
        </p:nvSpPr>
        <p:spPr>
          <a:xfrm>
            <a:off x="2513364" y="2314222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584995"/>
            <a:ext cx="10515600" cy="881062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🛠️ </a:t>
            </a: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SAP Job Schedulers </a:t>
            </a:r>
            <a:r>
              <a:rPr kumimoji="0" lang="zh-CN" altLang="en-US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4340" name="矩形 6"/>
          <p:cNvSpPr>
            <a:spLocks noChangeArrowheads="1"/>
          </p:cNvSpPr>
          <p:nvPr/>
        </p:nvSpPr>
        <p:spPr bwMode="auto">
          <a:xfrm>
            <a:off x="1812248" y="1875212"/>
            <a:ext cx="9315652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Job scheduler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is like a smart assistant that runs your tasks at the right time, in the right order, and sends alerts if something goes wrong.</a:t>
            </a:r>
          </a:p>
        </p:txBody>
      </p:sp>
      <p:sp>
        <p:nvSpPr>
          <p:cNvPr id="11" name="KSO_Shape"/>
          <p:cNvSpPr/>
          <p:nvPr/>
        </p:nvSpPr>
        <p:spPr>
          <a:xfrm>
            <a:off x="1515385" y="2055376"/>
            <a:ext cx="296863" cy="222250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080943-52F4-4438-C85B-D963F128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18929"/>
              </p:ext>
            </p:extLst>
          </p:nvPr>
        </p:nvGraphicFramePr>
        <p:xfrm>
          <a:off x="1400799" y="3245656"/>
          <a:ext cx="9127384" cy="2865120"/>
        </p:xfrm>
        <a:graphic>
          <a:graphicData uri="http://schemas.openxmlformats.org/drawingml/2006/table">
            <a:tbl>
              <a:tblPr/>
              <a:tblGrid>
                <a:gridCol w="3708096">
                  <a:extLst>
                    <a:ext uri="{9D8B030D-6E8A-4147-A177-3AD203B41FA5}">
                      <a16:colId xmlns:a16="http://schemas.microsoft.com/office/drawing/2014/main" val="1398103780"/>
                    </a:ext>
                  </a:extLst>
                </a:gridCol>
                <a:gridCol w="5419288">
                  <a:extLst>
                    <a:ext uri="{9D8B030D-6E8A-4147-A177-3AD203B41FA5}">
                      <a16:colId xmlns:a16="http://schemas.microsoft.com/office/drawing/2014/main" val="2397023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453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⏱️ </a:t>
                      </a:r>
                      <a:r>
                        <a:rPr lang="en-US" b="1">
                          <a:solidFill>
                            <a:schemeClr val="bg1"/>
                          </a:solidFill>
                        </a:rPr>
                        <a:t>Time-Based Execution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Run jobs daily, weekly, or at specific times (like midnight)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16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⚙️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Automated Execution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Run programs or reports without user interaction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54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🔄 </a:t>
                      </a:r>
                      <a:r>
                        <a:rPr lang="en-US" b="1">
                          <a:solidFill>
                            <a:schemeClr val="bg1"/>
                          </a:solidFill>
                        </a:rPr>
                        <a:t>Dependency Management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Start jobs based on other jobs' completion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868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🔔 </a:t>
                      </a:r>
                      <a:r>
                        <a:rPr lang="en-US" b="1">
                          <a:solidFill>
                            <a:schemeClr val="bg1"/>
                          </a:solidFill>
                        </a:rPr>
                        <a:t>Notification/Alerts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Send emails or alerts if jobs fail or succeed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88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📊 </a:t>
                      </a:r>
                      <a:r>
                        <a:rPr lang="en-US" b="1">
                          <a:solidFill>
                            <a:schemeClr val="bg1"/>
                          </a:solidFill>
                        </a:rPr>
                        <a:t>Monitoring &amp; Logging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Track history, logs, and statuses of all jobs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503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🌐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Cross-System Orchestration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Manage jobs across SAP and non-SAP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48626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EDBE6-43B0-9B54-7A0C-835641CB9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3A7260B-30E2-DFF7-C056-77D54A8A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Types of Job Schedulers </a:t>
            </a:r>
            <a:r>
              <a:rPr kumimoji="0" lang="zh-CN" altLang="en-US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🛠️⏰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3CA7705-02FA-364F-851E-0ABE9E71DC79}"/>
              </a:ext>
            </a:extLst>
          </p:cNvPr>
          <p:cNvCxnSpPr>
            <a:cxnSpLocks noChangeAspect="1"/>
          </p:cNvCxnSpPr>
          <p:nvPr/>
        </p:nvCxnSpPr>
        <p:spPr>
          <a:xfrm rot="16200000" flipH="1">
            <a:off x="4303646" y="2303415"/>
            <a:ext cx="339725" cy="342900"/>
          </a:xfrm>
          <a:prstGeom prst="line">
            <a:avLst/>
          </a:prstGeom>
          <a:ln w="19050">
            <a:solidFill>
              <a:srgbClr val="2F729B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DC40C6-A2A3-97C2-1E22-D1C9514C8D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560445" y="4550641"/>
            <a:ext cx="345338" cy="348566"/>
          </a:xfrm>
          <a:prstGeom prst="line">
            <a:avLst/>
          </a:prstGeom>
          <a:ln w="19050">
            <a:solidFill>
              <a:srgbClr val="2F729B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EBF16CF-6128-6FA9-FA99-E39E6772C817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7180315" y="2256733"/>
            <a:ext cx="341313" cy="341313"/>
          </a:xfrm>
          <a:prstGeom prst="line">
            <a:avLst/>
          </a:prstGeom>
          <a:ln w="19050">
            <a:solidFill>
              <a:srgbClr val="2F729B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DBFF63D-4B4F-4A51-4A83-2166E9A086BB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4240418" y="5003215"/>
            <a:ext cx="342900" cy="342900"/>
          </a:xfrm>
          <a:prstGeom prst="line">
            <a:avLst/>
          </a:prstGeom>
          <a:ln w="19050">
            <a:solidFill>
              <a:srgbClr val="2F729B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4" name="矩形 16">
            <a:extLst>
              <a:ext uri="{FF2B5EF4-FFF2-40B4-BE49-F238E27FC236}">
                <a16:creationId xmlns:a16="http://schemas.microsoft.com/office/drawing/2014/main" id="{50A2BA65-2EBF-5110-7C51-4B759C97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52" y="2011791"/>
            <a:ext cx="3399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BTP Job Scheduler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7665" name="矩形 17">
            <a:extLst>
              <a:ext uri="{FF2B5EF4-FFF2-40B4-BE49-F238E27FC236}">
                <a16:creationId xmlns:a16="http://schemas.microsoft.com/office/drawing/2014/main" id="{EE596760-C058-EECA-850E-B47407A2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60" y="2355868"/>
            <a:ext cx="3876784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Time-based scheduling, recurring jobs, HTTP Callbacks, Secure Job Execution, Multi-tenant Support, Job Monitoring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27666" name="矩形 18">
            <a:extLst>
              <a:ext uri="{FF2B5EF4-FFF2-40B4-BE49-F238E27FC236}">
                <a16:creationId xmlns:a16="http://schemas.microsoft.com/office/drawing/2014/main" id="{B627D1D3-F839-7B8B-C641-BD65B148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40" y="5122449"/>
            <a:ext cx="33105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865DB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External Scheduling Tools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865DB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865DB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RedWood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865DB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, Control-M)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865DB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7667" name="矩形 19">
            <a:extLst>
              <a:ext uri="{FF2B5EF4-FFF2-40B4-BE49-F238E27FC236}">
                <a16:creationId xmlns:a16="http://schemas.microsoft.com/office/drawing/2014/main" id="{7E5A2BFE-75EC-87E2-AF1B-A7F7F191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58" y="5768780"/>
            <a:ext cx="44388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Centralized Management, Advanced Features,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Cross-Platform Capabilities,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Enhanced Monitoring and Alerting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7668" name="矩形 20">
            <a:extLst>
              <a:ext uri="{FF2B5EF4-FFF2-40B4-BE49-F238E27FC236}">
                <a16:creationId xmlns:a16="http://schemas.microsoft.com/office/drawing/2014/main" id="{05C5618B-F1D1-1C11-443A-DFAFB0386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4" y="4833938"/>
            <a:ext cx="41687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OS Level Schedulers 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cron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- Linux)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56A4A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7669" name="矩形 21">
            <a:extLst>
              <a:ext uri="{FF2B5EF4-FFF2-40B4-BE49-F238E27FC236}">
                <a16:creationId xmlns:a16="http://schemas.microsoft.com/office/drawing/2014/main" id="{D23F8903-E59F-7998-B593-CBC798FB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7" y="5274716"/>
            <a:ext cx="3400425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General-Purpose Scheduling, Integration with SAP, Flexibility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🌐</a:t>
            </a:r>
          </a:p>
        </p:txBody>
      </p:sp>
      <p:sp>
        <p:nvSpPr>
          <p:cNvPr id="27670" name="矩形 22">
            <a:extLst>
              <a:ext uri="{FF2B5EF4-FFF2-40B4-BE49-F238E27FC236}">
                <a16:creationId xmlns:a16="http://schemas.microsoft.com/office/drawing/2014/main" id="{B7A12E76-40AF-A2C9-6262-5B8ABD43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481" y="1983450"/>
            <a:ext cx="39283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Native Tools (SM36, SM37)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7671" name="矩形 23">
            <a:extLst>
              <a:ext uri="{FF2B5EF4-FFF2-40B4-BE49-F238E27FC236}">
                <a16:creationId xmlns:a16="http://schemas.microsoft.com/office/drawing/2014/main" id="{8927BB56-222A-11D6-08D4-38E53774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073" y="2447098"/>
            <a:ext cx="4033778" cy="102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Scheduling, Job Definition, Monitoring, Dependency Management, Event-Based Scheduling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📢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3" name="任意多边形 2">
            <a:extLst>
              <a:ext uri="{FF2B5EF4-FFF2-40B4-BE49-F238E27FC236}">
                <a16:creationId xmlns:a16="http://schemas.microsoft.com/office/drawing/2014/main" id="{26B654BF-60DD-8142-1DA4-40B4B81FCE85}"/>
              </a:ext>
            </a:extLst>
          </p:cNvPr>
          <p:cNvSpPr>
            <a:spLocks noChangeAspect="1"/>
          </p:cNvSpPr>
          <p:nvPr/>
        </p:nvSpPr>
        <p:spPr>
          <a:xfrm rot="2726620">
            <a:off x="4622452" y="2597887"/>
            <a:ext cx="2730500" cy="2730500"/>
          </a:xfrm>
          <a:custGeom>
            <a:avLst/>
            <a:gdLst>
              <a:gd name="connsiteX0" fmla="*/ 1440000 w 2880000"/>
              <a:gd name="connsiteY0" fmla="*/ 270000 h 2880000"/>
              <a:gd name="connsiteX1" fmla="*/ 270000 w 2880000"/>
              <a:gd name="connsiteY1" fmla="*/ 1440000 h 2880000"/>
              <a:gd name="connsiteX2" fmla="*/ 1440000 w 2880000"/>
              <a:gd name="connsiteY2" fmla="*/ 2610000 h 2880000"/>
              <a:gd name="connsiteX3" fmla="*/ 2610000 w 2880000"/>
              <a:gd name="connsiteY3" fmla="*/ 1440000 h 2880000"/>
              <a:gd name="connsiteX4" fmla="*/ 1440000 w 2880000"/>
              <a:gd name="connsiteY4" fmla="*/ 270000 h 2880000"/>
              <a:gd name="connsiteX5" fmla="*/ 1440000 w 2880000"/>
              <a:gd name="connsiteY5" fmla="*/ 0 h 2880000"/>
              <a:gd name="connsiteX6" fmla="*/ 2880000 w 2880000"/>
              <a:gd name="connsiteY6" fmla="*/ 1440000 h 2880000"/>
              <a:gd name="connsiteX7" fmla="*/ 1440000 w 2880000"/>
              <a:gd name="connsiteY7" fmla="*/ 2880000 h 2880000"/>
              <a:gd name="connsiteX8" fmla="*/ 0 w 2880000"/>
              <a:gd name="connsiteY8" fmla="*/ 1440000 h 2880000"/>
              <a:gd name="connsiteX9" fmla="*/ 1440000 w 2880000"/>
              <a:gd name="connsiteY9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0000" h="2880000">
                <a:moveTo>
                  <a:pt x="1440000" y="270000"/>
                </a:moveTo>
                <a:cubicBezTo>
                  <a:pt x="793827" y="270000"/>
                  <a:pt x="270000" y="793827"/>
                  <a:pt x="270000" y="1440000"/>
                </a:cubicBezTo>
                <a:cubicBezTo>
                  <a:pt x="270000" y="2086173"/>
                  <a:pt x="793827" y="2610000"/>
                  <a:pt x="1440000" y="2610000"/>
                </a:cubicBezTo>
                <a:cubicBezTo>
                  <a:pt x="2086173" y="2610000"/>
                  <a:pt x="2610000" y="2086173"/>
                  <a:pt x="2610000" y="1440000"/>
                </a:cubicBezTo>
                <a:cubicBezTo>
                  <a:pt x="2610000" y="793827"/>
                  <a:pt x="2086173" y="270000"/>
                  <a:pt x="1440000" y="270000"/>
                </a:cubicBezTo>
                <a:close/>
                <a:moveTo>
                  <a:pt x="1440000" y="0"/>
                </a:moveTo>
                <a:cubicBezTo>
                  <a:pt x="2235291" y="0"/>
                  <a:pt x="2880000" y="644710"/>
                  <a:pt x="2880000" y="1440000"/>
                </a:cubicBezTo>
                <a:cubicBezTo>
                  <a:pt x="2880000" y="2235291"/>
                  <a:pt x="2235291" y="2880000"/>
                  <a:pt x="1440000" y="2880000"/>
                </a:cubicBezTo>
                <a:cubicBezTo>
                  <a:pt x="644710" y="2880000"/>
                  <a:pt x="0" y="2235291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pattFill prst="narVert">
            <a:fgClr>
              <a:srgbClr val="2F729B"/>
            </a:fgClr>
            <a:bgClr>
              <a:srgbClr val="283C4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B98E22-FE2F-A3DE-EFF5-8A7B2A74FB11}"/>
              </a:ext>
            </a:extLst>
          </p:cNvPr>
          <p:cNvSpPr>
            <a:spLocks noChangeAspect="1"/>
          </p:cNvSpPr>
          <p:nvPr/>
        </p:nvSpPr>
        <p:spPr>
          <a:xfrm rot="2726620">
            <a:off x="4666441" y="4419603"/>
            <a:ext cx="854075" cy="852488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0F6B8E-F651-18D8-584C-AF91638E60D1}"/>
              </a:ext>
            </a:extLst>
          </p:cNvPr>
          <p:cNvSpPr>
            <a:spLocks noChangeAspect="1"/>
          </p:cNvSpPr>
          <p:nvPr/>
        </p:nvSpPr>
        <p:spPr>
          <a:xfrm rot="2726620">
            <a:off x="6483461" y="4472963"/>
            <a:ext cx="854075" cy="852488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6430D62-29AE-FF9E-FA73-BB14478A0322}"/>
              </a:ext>
            </a:extLst>
          </p:cNvPr>
          <p:cNvSpPr/>
          <p:nvPr/>
        </p:nvSpPr>
        <p:spPr>
          <a:xfrm rot="2726620">
            <a:off x="5429358" y="3407038"/>
            <a:ext cx="1114425" cy="1114425"/>
          </a:xfrm>
          <a:prstGeom prst="ellipse">
            <a:avLst/>
          </a:prstGeom>
          <a:solidFill>
            <a:srgbClr val="2F72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D94DEA-5845-1557-510B-CAA5AAFB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41" y="3656760"/>
            <a:ext cx="646218" cy="6462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8B8AB6-C715-1940-C21C-F2098E13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28" y="4629976"/>
            <a:ext cx="542516" cy="542516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FD7218B-1911-A95F-D305-B3F099057497}"/>
              </a:ext>
            </a:extLst>
          </p:cNvPr>
          <p:cNvSpPr>
            <a:spLocks noChangeAspect="1"/>
          </p:cNvSpPr>
          <p:nvPr/>
        </p:nvSpPr>
        <p:spPr>
          <a:xfrm rot="21439567">
            <a:off x="6477477" y="2636399"/>
            <a:ext cx="854075" cy="8524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1C3DA2-6AC2-4CDB-1F5A-2B52E5C6B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68" y="2858385"/>
            <a:ext cx="409101" cy="40910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C514A97-C6A4-29BE-5948-53C28C5372C1}"/>
              </a:ext>
            </a:extLst>
          </p:cNvPr>
          <p:cNvGrpSpPr/>
          <p:nvPr/>
        </p:nvGrpSpPr>
        <p:grpSpPr>
          <a:xfrm>
            <a:off x="4647908" y="2608761"/>
            <a:ext cx="854075" cy="852488"/>
            <a:chOff x="4267200" y="3544888"/>
            <a:chExt cx="854075" cy="85248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7B7EA5-77D3-5988-3295-C1718F14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00" y="3544888"/>
              <a:ext cx="854075" cy="852488"/>
            </a:xfrm>
            <a:prstGeom prst="ellipse">
              <a:avLst/>
            </a:prstGeom>
            <a:solidFill>
              <a:srgbClr val="CB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744DA24-2764-6709-D0DA-6EB253EB0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9064" y="3676524"/>
              <a:ext cx="561182" cy="561182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CDC4D40-410A-D4F1-B078-AE35818D5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542" y="4570244"/>
            <a:ext cx="524412" cy="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7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365A916-333F-A068-648D-69340263A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A1C8E5-B9D0-3A44-8CF1-3C042678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5"/>
            <a:ext cx="10515600" cy="881062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Types of Job Schedulers </a:t>
            </a:r>
            <a:r>
              <a:rPr kumimoji="0" lang="zh-CN" altLang="en-US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🛠️⏰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B247ED-242D-5E62-16E1-3B247EA25A70}"/>
              </a:ext>
            </a:extLst>
          </p:cNvPr>
          <p:cNvGrpSpPr/>
          <p:nvPr/>
        </p:nvGrpSpPr>
        <p:grpSpPr>
          <a:xfrm>
            <a:off x="1293171" y="1893486"/>
            <a:ext cx="10174579" cy="4197880"/>
            <a:chOff x="1452562" y="1977376"/>
            <a:chExt cx="10174579" cy="4197880"/>
          </a:xfrm>
        </p:grpSpPr>
        <p:sp>
          <p:nvSpPr>
            <p:cNvPr id="14340" name="矩形 6">
              <a:extLst>
                <a:ext uri="{FF2B5EF4-FFF2-40B4-BE49-F238E27FC236}">
                  <a16:creationId xmlns:a16="http://schemas.microsoft.com/office/drawing/2014/main" id="{35D2FC7E-81DD-4E1F-A8A0-DB516F9C1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427" y="1977376"/>
              <a:ext cx="9877714" cy="419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SAP Native Tools: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SM36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(define jobs),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SM37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(monitor jobs),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SE38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(schedule reports)</a:t>
              </a:r>
            </a:p>
            <a:p>
              <a:pPr lvl="1" indent="0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Functions: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Scheduling, Job Definition, Monitoring, Dependency Management, Event-Based Scheduling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📢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Operating System Level Schedulers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: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cron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(Unix/Linux),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Task Scheduler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</a:t>
              </a:r>
              <a:r>
                <a:rPr lang="en-US" altLang="zh-CN" sz="1800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Windows)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🖥️</a:t>
              </a:r>
              <a:endParaRPr lang="en-US" altLang="zh-CN" sz="1800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  <a:p>
              <a:pPr lvl="2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Functions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: General-Purpose Scheduling, Integration with SAP, Flexibility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🌐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endParaRPr>
            </a:p>
            <a:p>
              <a:pPr marL="0" marR="0" lvl="0" indent="0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External Job Scheduling Tools: Redwood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RunMyJobs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,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ActiveBatch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, Control-M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🛠️</a:t>
              </a:r>
            </a:p>
            <a:p>
              <a:pPr lvl="1" indent="0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Functions: </a:t>
              </a:r>
              <a:r>
                <a:rPr kumimoji="0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Centralized Management, Advanced Features,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</a:t>
              </a:r>
              <a:r>
                <a:rPr kumimoji="0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Cross-Platform Capabilities,</a:t>
              </a:r>
              <a:r>
                <a:rPr lang="zh-CN" altLang="en-US" sz="1800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 </a:t>
              </a:r>
              <a:r>
                <a:rPr kumimoji="0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Enhanced Monitoring and Alerting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🚨  </a:t>
              </a:r>
              <a:endPara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endParaRPr>
            </a:p>
            <a:p>
              <a:pPr marL="0" marR="0" lvl="0" indent="0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SAP BTP Job Scheduler ☁️: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Cloud-native scheduling</a:t>
              </a:r>
            </a:p>
            <a:p>
              <a:pPr marL="0" marR="0" lvl="0" indent="0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Enterprise Tools: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Control-M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📅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Automic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🤖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, Redwood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ea"/>
                </a:rPr>
                <a:t>🌍</a:t>
              </a:r>
            </a:p>
          </p:txBody>
        </p:sp>
        <p:sp>
          <p:nvSpPr>
            <p:cNvPr id="11" name="KSO_Shape">
              <a:extLst>
                <a:ext uri="{FF2B5EF4-FFF2-40B4-BE49-F238E27FC236}">
                  <a16:creationId xmlns:a16="http://schemas.microsoft.com/office/drawing/2014/main" id="{80BF5684-3F71-0A2B-D8A0-49591A985F62}"/>
                </a:ext>
              </a:extLst>
            </p:cNvPr>
            <p:cNvSpPr/>
            <p:nvPr/>
          </p:nvSpPr>
          <p:spPr>
            <a:xfrm>
              <a:off x="1470276" y="2122488"/>
              <a:ext cx="296863" cy="222250"/>
            </a:xfrm>
            <a:custGeom>
              <a:avLst/>
              <a:gdLst/>
              <a:ahLst/>
              <a:cxnLst/>
              <a:rect l="l" t="t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KSO_Shape">
              <a:extLst>
                <a:ext uri="{FF2B5EF4-FFF2-40B4-BE49-F238E27FC236}">
                  <a16:creationId xmlns:a16="http://schemas.microsoft.com/office/drawing/2014/main" id="{885C5AEC-809E-918F-AC21-52CA8236929D}"/>
                </a:ext>
              </a:extLst>
            </p:cNvPr>
            <p:cNvSpPr/>
            <p:nvPr/>
          </p:nvSpPr>
          <p:spPr>
            <a:xfrm>
              <a:off x="1472884" y="3381620"/>
              <a:ext cx="296863" cy="222250"/>
            </a:xfrm>
            <a:custGeom>
              <a:avLst/>
              <a:gdLst/>
              <a:ahLst/>
              <a:cxnLst/>
              <a:rect l="l" t="t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KSO_Shape">
              <a:extLst>
                <a:ext uri="{FF2B5EF4-FFF2-40B4-BE49-F238E27FC236}">
                  <a16:creationId xmlns:a16="http://schemas.microsoft.com/office/drawing/2014/main" id="{63D100E6-E126-B454-70E5-2A0859E65AA3}"/>
                </a:ext>
              </a:extLst>
            </p:cNvPr>
            <p:cNvSpPr/>
            <p:nvPr/>
          </p:nvSpPr>
          <p:spPr>
            <a:xfrm>
              <a:off x="1493203" y="4149175"/>
              <a:ext cx="296863" cy="222250"/>
            </a:xfrm>
            <a:custGeom>
              <a:avLst/>
              <a:gdLst/>
              <a:ahLst/>
              <a:cxnLst/>
              <a:rect l="l" t="t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053A1AE7-6D2D-77E7-16B0-E3FDDFD318F3}"/>
                </a:ext>
              </a:extLst>
            </p:cNvPr>
            <p:cNvSpPr/>
            <p:nvPr/>
          </p:nvSpPr>
          <p:spPr>
            <a:xfrm>
              <a:off x="1452562" y="5408307"/>
              <a:ext cx="296863" cy="222250"/>
            </a:xfrm>
            <a:custGeom>
              <a:avLst/>
              <a:gdLst/>
              <a:ahLst/>
              <a:cxnLst/>
              <a:rect l="l" t="t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KSO_Shape">
              <a:extLst>
                <a:ext uri="{FF2B5EF4-FFF2-40B4-BE49-F238E27FC236}">
                  <a16:creationId xmlns:a16="http://schemas.microsoft.com/office/drawing/2014/main" id="{69ACB543-F66A-235F-7D9E-262CB238598F}"/>
                </a:ext>
              </a:extLst>
            </p:cNvPr>
            <p:cNvSpPr/>
            <p:nvPr/>
          </p:nvSpPr>
          <p:spPr>
            <a:xfrm>
              <a:off x="1452562" y="5836138"/>
              <a:ext cx="296863" cy="222250"/>
            </a:xfrm>
            <a:custGeom>
              <a:avLst/>
              <a:gdLst/>
              <a:ahLst/>
              <a:cxnLst/>
              <a:rect l="l" t="t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80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210C-15D9-A8F5-ADB8-F1B04217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53943EDF-8F39-C774-75B8-165C0990AA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6583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2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cs typeface="+mn-cs"/>
                <a:sym typeface="+mn-ea"/>
              </a:rPr>
              <a:t>MAIN PURPOSE OF USING JOB SCHEDULERS</a:t>
            </a:r>
            <a:endParaRPr lang="zh-CN" altLang="en-US" sz="4000" dirty="0">
              <a:solidFill>
                <a:schemeClr val="bg1"/>
              </a:solidFill>
              <a:latin typeface="+mj-ea"/>
              <a:cs typeface="+mn-cs"/>
              <a:sym typeface="+mn-ea"/>
            </a:endParaRPr>
          </a:p>
        </p:txBody>
      </p:sp>
      <p:sp>
        <p:nvSpPr>
          <p:cNvPr id="3" name="矩形 18">
            <a:extLst>
              <a:ext uri="{FF2B5EF4-FFF2-40B4-BE49-F238E27FC236}">
                <a16:creationId xmlns:a16="http://schemas.microsoft.com/office/drawing/2014/main" id="{EEC89B92-EED8-D413-0F04-ADAF013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3399"/>
            <a:ext cx="101241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The primary goal of job schedulers is to automate repetitive and time-consuming tasks in the background, leading to:</a:t>
            </a: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CFE3D83B-8F4A-710D-8A6F-72CAB6FC3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82" y="2585838"/>
            <a:ext cx="9720063" cy="337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Increased Efficiency: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Automating tasks reduces manual effort and the chance of human error. 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🚀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Improved System Performance: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Offloading long-running processes to the background minimizes impact on interactive user sessions. 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💨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Timely Execution: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Ensures that critical tasks are executed at the right time, even outside of business hours. ⏰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Better Resource Utilization: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Optimizes the use of system resources by scheduling jobs during off-peak hours. 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💡</a:t>
            </a:r>
          </a:p>
          <a:p>
            <a:pPr marL="0" marR="0" lvl="0" indent="0" algn="l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Enhanced Data Consistency: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Ensures that data updates and processes are performed consistently and reliably. ✅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7" name="KSO_Shape">
            <a:extLst>
              <a:ext uri="{FF2B5EF4-FFF2-40B4-BE49-F238E27FC236}">
                <a16:creationId xmlns:a16="http://schemas.microsoft.com/office/drawing/2014/main" id="{DBB0CFE0-87C2-023E-0253-CEFA23AFC814}"/>
              </a:ext>
            </a:extLst>
          </p:cNvPr>
          <p:cNvSpPr/>
          <p:nvPr/>
        </p:nvSpPr>
        <p:spPr>
          <a:xfrm>
            <a:off x="1124434" y="2762335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2B94ECB6-B9D4-5B49-5255-E5B02B23D689}"/>
              </a:ext>
            </a:extLst>
          </p:cNvPr>
          <p:cNvSpPr/>
          <p:nvPr/>
        </p:nvSpPr>
        <p:spPr>
          <a:xfrm>
            <a:off x="1108255" y="3085009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0C5DAD4C-27A1-D1C2-680E-C0CBCE41CE43}"/>
              </a:ext>
            </a:extLst>
          </p:cNvPr>
          <p:cNvSpPr/>
          <p:nvPr/>
        </p:nvSpPr>
        <p:spPr>
          <a:xfrm>
            <a:off x="1124434" y="3806667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F89DF0E0-C8B2-76E3-46CA-600B00114F23}"/>
              </a:ext>
            </a:extLst>
          </p:cNvPr>
          <p:cNvSpPr/>
          <p:nvPr/>
        </p:nvSpPr>
        <p:spPr>
          <a:xfrm>
            <a:off x="1124434" y="4555419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DB768A59-5D95-3CA8-834D-6FF7775453D4}"/>
              </a:ext>
            </a:extLst>
          </p:cNvPr>
          <p:cNvSpPr/>
          <p:nvPr/>
        </p:nvSpPr>
        <p:spPr>
          <a:xfrm>
            <a:off x="1124434" y="5292435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746A1718-30E6-43A4-4477-45AD4AA57F87}"/>
              </a:ext>
            </a:extLst>
          </p:cNvPr>
          <p:cNvSpPr txBox="1">
            <a:spLocks/>
          </p:cNvSpPr>
          <p:nvPr/>
        </p:nvSpPr>
        <p:spPr>
          <a:xfrm>
            <a:off x="627368" y="315494"/>
            <a:ext cx="10937263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+mj-ea"/>
              </a:rPr>
              <a:t>INTEGRATIONS TO JOB SCHEDULERS IN SAP </a:t>
            </a:r>
            <a:r>
              <a:rPr lang="zh-CN" altLang="en-US" sz="3600" dirty="0">
                <a:solidFill>
                  <a:schemeClr val="bg1"/>
                </a:solidFill>
                <a:latin typeface="+mj-ea"/>
              </a:rPr>
              <a:t>🔗</a:t>
            </a: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4A46F18C-3FDA-82B1-577D-7AA9B1F93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92" y="1506022"/>
            <a:ext cx="10350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job schedulers integrate with various components and functionalities:</a:t>
            </a:r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BFF5BF42-FC45-1362-8633-D01F9E1B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62" y="2026346"/>
            <a:ext cx="3876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ABAP Reports and Programs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56A4A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47A4C71E-BB97-F6E7-FBB0-56C1075F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898" y="2398713"/>
            <a:ext cx="4132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The core of background jobs, defining the tasks to be executed.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📝</a:t>
            </a:r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06301444-1FA5-2D01-05D1-5915B1DE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61" y="4360852"/>
            <a:ext cx="2386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96AE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Database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196AE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9F5EE321-40FD-8B74-D2A6-A8E976B9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898" y="4761832"/>
            <a:ext cx="4277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Background jobs often interact with the SAP database to read and write data.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🗄️</a:t>
            </a:r>
          </a:p>
        </p:txBody>
      </p:sp>
      <p:sp>
        <p:nvSpPr>
          <p:cNvPr id="8" name="矩形 16">
            <a:extLst>
              <a:ext uri="{FF2B5EF4-FFF2-40B4-BE49-F238E27FC236}">
                <a16:creationId xmlns:a16="http://schemas.microsoft.com/office/drawing/2014/main" id="{89D39060-FE82-E50D-BC70-E7FC675E2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62" y="3129958"/>
            <a:ext cx="2386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BASIS System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9" name="矩形 17">
            <a:extLst>
              <a:ext uri="{FF2B5EF4-FFF2-40B4-BE49-F238E27FC236}">
                <a16:creationId xmlns:a16="http://schemas.microsoft.com/office/drawing/2014/main" id="{7106390F-4BFE-FB40-72BB-93A9BEC9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898" y="3502727"/>
            <a:ext cx="41321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Relies on the underlying SAP Basis for resource management, security, and logging. ⚙️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4CCAA866-03B7-72ED-8F6E-FED43E84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830" y="2131898"/>
            <a:ext cx="4132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srgbClr val="8865DB"/>
                </a:solidFill>
                <a:latin typeface="+mj-ea"/>
                <a:ea typeface="+mj-ea"/>
                <a:sym typeface="+mn-ea"/>
              </a:rPr>
              <a:t>SAP Modules (e.g., FI, MM, SD)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865DB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07E4BC86-24B5-1E7E-2E65-595EC07CA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068" y="2488426"/>
            <a:ext cx="407558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Background jobs are used extensively in different SAP modules for tasks like month-end closing, inventory management, and order processing.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🏢</a:t>
            </a: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FB03C18-EC68-6CAC-33CD-0934FDA20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61" y="5346450"/>
            <a:ext cx="35238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B3416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Output Management(Spool)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B3416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807706B5-54E7-BC0D-7039-2E370C68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898" y="5715782"/>
            <a:ext cx="3941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Used for generating and managing the output of background jobs (e.g., reports, lists).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📄</a:t>
            </a: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379E7E73-ED53-F02C-9AF8-0CD39116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830" y="5144945"/>
            <a:ext cx="2386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F729B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Alert Management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F729B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2B502CF2-C494-23F4-57C4-DE2A9697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069" y="5531116"/>
            <a:ext cx="40755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Configured to send notifications upon job completion, errors, or cancellations.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🔔</a:t>
            </a:r>
          </a:p>
        </p:txBody>
      </p:sp>
      <p:sp>
        <p:nvSpPr>
          <p:cNvPr id="18" name="矩形 12">
            <a:extLst>
              <a:ext uri="{FF2B5EF4-FFF2-40B4-BE49-F238E27FC236}">
                <a16:creationId xmlns:a16="http://schemas.microsoft.com/office/drawing/2014/main" id="{AA137904-CAD3-7EB2-90FE-4F0880CE8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830" y="3801296"/>
            <a:ext cx="2927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External Systems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56A4A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19" name="矩形 13">
            <a:extLst>
              <a:ext uri="{FF2B5EF4-FFF2-40B4-BE49-F238E27FC236}">
                <a16:creationId xmlns:a16="http://schemas.microsoft.com/office/drawing/2014/main" id="{C347EDBE-447D-4AF8-CB48-7E019B8CB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069" y="4164271"/>
            <a:ext cx="413210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Through various integration technologies (e.g., RFC, Web Services), background jobs can interact with non-SAP systems.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🤝</a:t>
            </a:r>
          </a:p>
        </p:txBody>
      </p:sp>
      <p:sp>
        <p:nvSpPr>
          <p:cNvPr id="16" name="KSO_Shape">
            <a:extLst>
              <a:ext uri="{FF2B5EF4-FFF2-40B4-BE49-F238E27FC236}">
                <a16:creationId xmlns:a16="http://schemas.microsoft.com/office/drawing/2014/main" id="{5CAB3A4A-330C-708A-7602-A3116A7CEBD4}"/>
              </a:ext>
            </a:extLst>
          </p:cNvPr>
          <p:cNvSpPr/>
          <p:nvPr/>
        </p:nvSpPr>
        <p:spPr>
          <a:xfrm>
            <a:off x="1724650" y="2410142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KSO_Shape">
            <a:extLst>
              <a:ext uri="{FF2B5EF4-FFF2-40B4-BE49-F238E27FC236}">
                <a16:creationId xmlns:a16="http://schemas.microsoft.com/office/drawing/2014/main" id="{5303CACF-9B3F-B52E-6E83-14E18FE4B263}"/>
              </a:ext>
            </a:extLst>
          </p:cNvPr>
          <p:cNvSpPr/>
          <p:nvPr/>
        </p:nvSpPr>
        <p:spPr>
          <a:xfrm>
            <a:off x="1724650" y="3569696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2B3FCDFA-DA3C-D593-DD17-775D41EB5452}"/>
              </a:ext>
            </a:extLst>
          </p:cNvPr>
          <p:cNvSpPr/>
          <p:nvPr/>
        </p:nvSpPr>
        <p:spPr>
          <a:xfrm>
            <a:off x="1724650" y="4825642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KSO_Shape">
            <a:extLst>
              <a:ext uri="{FF2B5EF4-FFF2-40B4-BE49-F238E27FC236}">
                <a16:creationId xmlns:a16="http://schemas.microsoft.com/office/drawing/2014/main" id="{DCDE28D0-BFF4-0851-37D9-82D6DC11138B}"/>
              </a:ext>
            </a:extLst>
          </p:cNvPr>
          <p:cNvSpPr/>
          <p:nvPr/>
        </p:nvSpPr>
        <p:spPr>
          <a:xfrm>
            <a:off x="1724650" y="5774715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KSO_Shape">
            <a:extLst>
              <a:ext uri="{FF2B5EF4-FFF2-40B4-BE49-F238E27FC236}">
                <a16:creationId xmlns:a16="http://schemas.microsoft.com/office/drawing/2014/main" id="{5E20BC0E-060D-5C62-67E2-C49F8B72A45C}"/>
              </a:ext>
            </a:extLst>
          </p:cNvPr>
          <p:cNvSpPr/>
          <p:nvPr/>
        </p:nvSpPr>
        <p:spPr>
          <a:xfrm>
            <a:off x="7362052" y="2558282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KSO_Shape">
            <a:extLst>
              <a:ext uri="{FF2B5EF4-FFF2-40B4-BE49-F238E27FC236}">
                <a16:creationId xmlns:a16="http://schemas.microsoft.com/office/drawing/2014/main" id="{B9753F26-26FC-CCF1-89FA-D6D885E35891}"/>
              </a:ext>
            </a:extLst>
          </p:cNvPr>
          <p:cNvSpPr/>
          <p:nvPr/>
        </p:nvSpPr>
        <p:spPr>
          <a:xfrm>
            <a:off x="7362816" y="4211346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184D13-8DB7-61D6-5026-4CE28D67CF6D}"/>
              </a:ext>
            </a:extLst>
          </p:cNvPr>
          <p:cNvSpPr/>
          <p:nvPr/>
        </p:nvSpPr>
        <p:spPr>
          <a:xfrm>
            <a:off x="7433300" y="5616036"/>
            <a:ext cx="23924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32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541294"/>
            <a:ext cx="10515600" cy="775777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Integrations to job schedulers in SAP </a:t>
            </a:r>
            <a:r>
              <a:rPr kumimoji="0" lang="zh-CN" altLang="en-US" sz="4000" b="0" i="0" u="none" strike="noStrike" kern="120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🔗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8445" name="矩形 22"/>
          <p:cNvSpPr>
            <a:spLocks noChangeArrowheads="1"/>
          </p:cNvSpPr>
          <p:nvPr/>
        </p:nvSpPr>
        <p:spPr bwMode="auto">
          <a:xfrm>
            <a:off x="1200515" y="2260616"/>
            <a:ext cx="10242068" cy="374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ABAP Reports and Programs: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The core of background jobs, defining the tasks to be executed.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📝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Basis System: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Relies on the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sSAP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Basis for resource management, security, and logging. ⚙️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Modules (e.g., FI, MM, SD):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Background jobs are used extensively in different SAP modules for tasks like month-end closing, inventory management, and order processing.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🏢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Database: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Background jobs often interact with the SAP database to read and write data.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🗄️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Output Management (Spool):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Used for generating and managing the output of background jobs (e.g., reports, lists).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📄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Alert Management: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Configured to send notifications upon job completion, errors, or cancellations.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🔔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External Systems: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Through various integration technologies (e.g., RFC, Web Services), background jobs can interact with non-SAP systems.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🤝</a:t>
            </a:r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F1CA6E86-3387-AF16-8343-FC7CEEA5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91" y="1765292"/>
            <a:ext cx="10350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job schedulers integrate with various components and functionalities: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234F11B8-4045-274E-918B-A7E63DF732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6583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cs typeface="+mn-cs"/>
                <a:sym typeface="+mn-ea"/>
              </a:rPr>
              <a:t>ISSUES FACED IN BACKGROUND JOBS  </a:t>
            </a:r>
            <a:endParaRPr lang="zh-CN" altLang="en-US" sz="4000" dirty="0">
              <a:solidFill>
                <a:schemeClr val="bg1"/>
              </a:solidFill>
              <a:latin typeface="+mj-ea"/>
              <a:cs typeface="+mn-cs"/>
              <a:sym typeface="+mn-ea"/>
            </a:endParaRPr>
          </a:p>
        </p:txBody>
      </p:sp>
      <p:sp>
        <p:nvSpPr>
          <p:cNvPr id="3" name="矩形 18">
            <a:extLst>
              <a:ext uri="{FF2B5EF4-FFF2-40B4-BE49-F238E27FC236}">
                <a16:creationId xmlns:a16="http://schemas.microsoft.com/office/drawing/2014/main" id="{BE11D88F-A557-CBD5-CBD3-12167E273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90" y="1425522"/>
            <a:ext cx="10124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Running background jobs isn't always smooth sailing. Here are some common issues:</a:t>
            </a: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356DD005-12E7-CB11-0D0F-9F9AB92D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09" y="1889416"/>
            <a:ext cx="10818070" cy="432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Job Cancellation</a:t>
            </a:r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Jobs may be cancelled due to errors in the program, system issues, or resource limitations. ❌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Long Run Times</a:t>
            </a:r>
            <a:r>
              <a:rPr lang="en-US" altLang="zh-CN" sz="1600" b="1" noProof="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en-US" altLang="zh-CN" sz="1400" b="1" noProof="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Jobs can take longer than expected, potentially impacting system performance or delaying subsequent processes. ⏳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Errors and Failures: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Programs might encounter errors, leading to job failures. Debugging these can be challenging.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🐛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Resource Contention: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Multiple long-running jobs can compete for system resources (CPU, memory, database locks), causing performance bottlenecks.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🚦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Data Inconsistencies: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If jobs are not properly managed or if errors occur, they can lead to inconsistencies in the data. ⚠️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Dependency Issues: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If predecessor jobs fail, dependent jobs might not run correctly or at all.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🔗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Monitoring Challenges: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Lack of proper monitoring can make it difficult to identify and resolve issues promptly.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🕵️‍♀️</a:t>
            </a:r>
          </a:p>
        </p:txBody>
      </p:sp>
      <p:sp>
        <p:nvSpPr>
          <p:cNvPr id="7" name="KSO_Shape">
            <a:extLst>
              <a:ext uri="{FF2B5EF4-FFF2-40B4-BE49-F238E27FC236}">
                <a16:creationId xmlns:a16="http://schemas.microsoft.com/office/drawing/2014/main" id="{7239724D-BFF9-BE3F-A8E4-8055BFBC27FD}"/>
              </a:ext>
            </a:extLst>
          </p:cNvPr>
          <p:cNvSpPr/>
          <p:nvPr/>
        </p:nvSpPr>
        <p:spPr>
          <a:xfrm>
            <a:off x="848390" y="2037251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39014C1C-F6F3-D961-F663-6863AC76948F}"/>
              </a:ext>
            </a:extLst>
          </p:cNvPr>
          <p:cNvSpPr/>
          <p:nvPr/>
        </p:nvSpPr>
        <p:spPr>
          <a:xfrm>
            <a:off x="836622" y="2646232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6DBC513B-2C2D-9800-F0A0-FB481C7ECBEA}"/>
              </a:ext>
            </a:extLst>
          </p:cNvPr>
          <p:cNvSpPr/>
          <p:nvPr/>
        </p:nvSpPr>
        <p:spPr>
          <a:xfrm>
            <a:off x="846262" y="3552015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FCB64FD6-CE59-04AC-4545-44187C731CC4}"/>
              </a:ext>
            </a:extLst>
          </p:cNvPr>
          <p:cNvSpPr/>
          <p:nvPr/>
        </p:nvSpPr>
        <p:spPr>
          <a:xfrm>
            <a:off x="805746" y="4035500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9D355E9C-852A-96A9-B922-7F808B5AEE65}"/>
              </a:ext>
            </a:extLst>
          </p:cNvPr>
          <p:cNvSpPr/>
          <p:nvPr/>
        </p:nvSpPr>
        <p:spPr>
          <a:xfrm>
            <a:off x="838200" y="4935366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DDAFB286-AF83-95D6-598C-9B4AEE16750E}"/>
              </a:ext>
            </a:extLst>
          </p:cNvPr>
          <p:cNvSpPr/>
          <p:nvPr/>
        </p:nvSpPr>
        <p:spPr>
          <a:xfrm>
            <a:off x="821974" y="5402430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C6DFC164-6D2F-46ED-45A0-EBBE6B9A19EC}"/>
              </a:ext>
            </a:extLst>
          </p:cNvPr>
          <p:cNvSpPr/>
          <p:nvPr/>
        </p:nvSpPr>
        <p:spPr>
          <a:xfrm>
            <a:off x="805746" y="5937575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59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104521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FUNCTIONS APART FROM SM36/SM37 FOR SCHEDULING BACKGROUND JOBS </a:t>
            </a:r>
            <a:r>
              <a:rPr kumimoji="0" lang="zh-CN" altLang="en-US" sz="4000" b="0" i="0" u="none" strike="noStrike" kern="120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🛠️</a:t>
            </a:r>
          </a:p>
        </p:txBody>
      </p:sp>
      <p:sp>
        <p:nvSpPr>
          <p:cNvPr id="17418" name="矩形 16"/>
          <p:cNvSpPr>
            <a:spLocks noChangeArrowheads="1"/>
          </p:cNvSpPr>
          <p:nvPr/>
        </p:nvSpPr>
        <p:spPr bwMode="auto">
          <a:xfrm>
            <a:off x="1329849" y="2400401"/>
            <a:ext cx="10023950" cy="392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Solution Manager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</a:p>
          <a:p>
            <a:pPr marL="914400" lvl="1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Offers centralized job scheduling and monitoring across the entire SAP landscape.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🌐</a:t>
            </a: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Process Orchestration (PO)</a:t>
            </a:r>
          </a:p>
          <a:p>
            <a:pPr marL="914400" lvl="1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Enables the scheduling and orchestration of complex business processes, including background jobs.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ABAP Report Variants</a:t>
            </a:r>
            <a:endParaRPr lang="en-US" altLang="zh-CN" sz="1600" b="1" dirty="0">
              <a:solidFill>
                <a:srgbClr val="FFC000"/>
              </a:solidFill>
              <a:latin typeface="+mj-ea"/>
              <a:ea typeface="+mj-ea"/>
              <a:sym typeface="+mn-ea"/>
            </a:endParaRPr>
          </a:p>
          <a:p>
            <a:pPr marL="1028700"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Pre-defined sets of parameters for ABAP reports can be saved and used when scheduling jobs, ensuring consistency. ⚙️</a:t>
            </a: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Event Control (SM64)</a:t>
            </a:r>
          </a:p>
          <a:p>
            <a:pPr marL="1028700"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Allows you to define and trigger events that can be used to start background jobs.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📢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SAP CPS (Central Process Scheduling) by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Redwood</a:t>
            </a:r>
            <a:endParaRPr lang="en-US" altLang="zh-CN" sz="16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1028700"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An external tool that integrates deeply with SAP for advanced scheduling capabilities.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🛠️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17419" name="矩形 28"/>
          <p:cNvSpPr>
            <a:spLocks noChangeArrowheads="1"/>
          </p:cNvSpPr>
          <p:nvPr/>
        </p:nvSpPr>
        <p:spPr bwMode="auto">
          <a:xfrm>
            <a:off x="838199" y="1815626"/>
            <a:ext cx="1051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While SM36 and SM37 are the primary SAP transactions for managing background jobs, here are other relevant functions:</a:t>
            </a:r>
          </a:p>
        </p:txBody>
      </p:sp>
      <p:sp>
        <p:nvSpPr>
          <p:cNvPr id="2" name="KSO_Shape">
            <a:extLst>
              <a:ext uri="{FF2B5EF4-FFF2-40B4-BE49-F238E27FC236}">
                <a16:creationId xmlns:a16="http://schemas.microsoft.com/office/drawing/2014/main" id="{8DC85A50-89A4-FFBA-B357-62B9B57A1C33}"/>
              </a:ext>
            </a:extLst>
          </p:cNvPr>
          <p:cNvSpPr/>
          <p:nvPr/>
        </p:nvSpPr>
        <p:spPr>
          <a:xfrm>
            <a:off x="1078847" y="2582670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Shape">
            <a:extLst>
              <a:ext uri="{FF2B5EF4-FFF2-40B4-BE49-F238E27FC236}">
                <a16:creationId xmlns:a16="http://schemas.microsoft.com/office/drawing/2014/main" id="{FE1126EA-DA33-A6B3-1D6F-68BA4850DF35}"/>
              </a:ext>
            </a:extLst>
          </p:cNvPr>
          <p:cNvSpPr/>
          <p:nvPr/>
        </p:nvSpPr>
        <p:spPr>
          <a:xfrm>
            <a:off x="1068284" y="3229508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C4E52096-B810-69E1-D848-CBA552DDF204}"/>
              </a:ext>
            </a:extLst>
          </p:cNvPr>
          <p:cNvSpPr/>
          <p:nvPr/>
        </p:nvSpPr>
        <p:spPr>
          <a:xfrm>
            <a:off x="1075213" y="3916957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B5056946-93F6-6265-AB5F-B02BF2C16BBC}"/>
              </a:ext>
            </a:extLst>
          </p:cNvPr>
          <p:cNvSpPr/>
          <p:nvPr/>
        </p:nvSpPr>
        <p:spPr>
          <a:xfrm>
            <a:off x="1068284" y="4934259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460C7000-0F91-290C-E652-33A71373C129}"/>
              </a:ext>
            </a:extLst>
          </p:cNvPr>
          <p:cNvSpPr/>
          <p:nvPr/>
        </p:nvSpPr>
        <p:spPr>
          <a:xfrm>
            <a:off x="1068284" y="5621708"/>
            <a:ext cx="247708" cy="199492"/>
          </a:xfrm>
          <a:custGeom>
            <a:avLst/>
            <a:gdLst/>
            <a:ahLst/>
            <a:cxnLst/>
            <a:rect l="l" t="t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1097</Words>
  <Application>Microsoft Office PowerPoint</Application>
  <PresentationFormat>Widescreen</PresentationFormat>
  <Paragraphs>91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ASSIGNMENT 18-04-2025</vt:lpstr>
      <vt:lpstr>🛠️ SAP Job Schedulers ⏰</vt:lpstr>
      <vt:lpstr>Types of Job Schedulers 🛠️⏰</vt:lpstr>
      <vt:lpstr>Types of Job Schedulers 🛠️⏰</vt:lpstr>
      <vt:lpstr>PowerPoint Presentation</vt:lpstr>
      <vt:lpstr>PowerPoint Presentation</vt:lpstr>
      <vt:lpstr>Integrations to job schedulers in SAP 🔗</vt:lpstr>
      <vt:lpstr>PowerPoint Presentation</vt:lpstr>
      <vt:lpstr>FUNCTIONS APART FROM SM36/SM37 FOR SCHEDULING BACKGROUND JOBS 🛠️</vt:lpstr>
      <vt:lpstr>THANKS  FOR YOUR PRESENCE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Vinish S</cp:lastModifiedBy>
  <cp:revision>61</cp:revision>
  <dcterms:created xsi:type="dcterms:W3CDTF">2014-12-20T13:05:45Z</dcterms:created>
  <dcterms:modified xsi:type="dcterms:W3CDTF">2025-04-21T04:32:41Z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2057-12.2.0.20796</vt:lpwstr>
  </property>
  <property fmtid="{D5CDD505-2E9C-101B-9397-08002B2CF9AE}" pid="3" name="ICV">
    <vt:lpwstr>F608F62FE1734B26A3312E75788D6CE6_13</vt:lpwstr>
  </property>
</Properties>
</file>