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1" r:id="rId3"/>
    <p:sldId id="289" r:id="rId4"/>
    <p:sldId id="264" r:id="rId5"/>
    <p:sldId id="262" r:id="rId6"/>
    <p:sldId id="266" r:id="rId7"/>
    <p:sldId id="290" r:id="rId8"/>
    <p:sldId id="281" r:id="rId9"/>
    <p:sldId id="291" r:id="rId10"/>
    <p:sldId id="282" r:id="rId11"/>
  </p:sldIdLst>
  <p:sldSz cx="9144000" cy="5143500" type="screen16x9"/>
  <p:notesSz cx="6858000" cy="9144000"/>
  <p:defaultTextStyle>
    <a:defPPr>
      <a:defRPr lang="zh-CN"/>
    </a:defPPr>
    <a:lvl1pPr marL="0" lvl="0" indent="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1pPr>
    <a:lvl2pPr marL="342900" lvl="1" indent="1143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2pPr>
    <a:lvl3pPr marL="685800" lvl="2" indent="2286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3pPr>
    <a:lvl4pPr marL="1028700" lvl="3" indent="3429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4pPr>
    <a:lvl5pPr marL="1371600" lvl="4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5pPr>
    <a:lvl6pPr marL="2286000" lvl="5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6pPr>
    <a:lvl7pPr marL="2743200" lvl="6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7pPr>
    <a:lvl8pPr marL="3200400" lvl="7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8pPr>
    <a:lvl9pPr marL="3657600" lvl="8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CAAA"/>
    <a:srgbClr val="7BE1D5"/>
    <a:srgbClr val="16645B"/>
    <a:srgbClr val="3BA08E"/>
    <a:srgbClr val="AAECE4"/>
    <a:srgbClr val="50D8C8"/>
    <a:srgbClr val="D0F4F0"/>
    <a:srgbClr val="ECFAF8"/>
    <a:srgbClr val="6C9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129"/>
  </p:normalViewPr>
  <p:slideViewPr>
    <p:cSldViewPr snapToGrid="0">
      <p:cViewPr>
        <p:scale>
          <a:sx n="200" d="100"/>
          <a:sy n="200" d="100"/>
        </p:scale>
        <p:origin x="-4618" y="82"/>
      </p:cViewPr>
      <p:guideLst/>
    </p:cSldViewPr>
  </p:slideViewPr>
  <p:outlineViewPr>
    <p:cViewPr>
      <p:scale>
        <a:sx n="33" d="100"/>
        <a:sy n="33" d="100"/>
      </p:scale>
      <p:origin x="0" y="-315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sh S" userId="a68afebe86b6ddf7" providerId="LiveId" clId="{941899C1-5D84-4802-94BF-58A51633B668}"/>
    <pc:docChg chg="undo custSel addSld delSld modSld sldOrd">
      <pc:chgData name="Vinish S" userId="a68afebe86b6ddf7" providerId="LiveId" clId="{941899C1-5D84-4802-94BF-58A51633B668}" dt="2025-04-22T06:52:39.889" v="307" actId="167"/>
      <pc:docMkLst>
        <pc:docMk/>
      </pc:docMkLst>
      <pc:sldChg chg="modTransition">
        <pc:chgData name="Vinish S" userId="a68afebe86b6ddf7" providerId="LiveId" clId="{941899C1-5D84-4802-94BF-58A51633B668}" dt="2025-04-22T06:49:44.185" v="276"/>
        <pc:sldMkLst>
          <pc:docMk/>
          <pc:sldMk cId="0" sldId="257"/>
        </pc:sldMkLst>
      </pc:sldChg>
      <pc:sldChg chg="modSp mod modTransition">
        <pc:chgData name="Vinish S" userId="a68afebe86b6ddf7" providerId="LiveId" clId="{941899C1-5D84-4802-94BF-58A51633B668}" dt="2025-04-22T06:49:44.185" v="276"/>
        <pc:sldMkLst>
          <pc:docMk/>
          <pc:sldMk cId="0" sldId="261"/>
        </pc:sldMkLst>
        <pc:spChg chg="mod">
          <ac:chgData name="Vinish S" userId="a68afebe86b6ddf7" providerId="LiveId" clId="{941899C1-5D84-4802-94BF-58A51633B668}" dt="2025-04-22T06:44:26.675" v="234" actId="2711"/>
          <ac:spMkLst>
            <pc:docMk/>
            <pc:sldMk cId="0" sldId="261"/>
            <ac:spMk id="7177" creationId="{00000000-0000-0000-0000-000000000000}"/>
          </ac:spMkLst>
        </pc:spChg>
      </pc:sldChg>
      <pc:sldChg chg="modSp mod modTransition">
        <pc:chgData name="Vinish S" userId="a68afebe86b6ddf7" providerId="LiveId" clId="{941899C1-5D84-4802-94BF-58A51633B668}" dt="2025-04-22T06:49:44.185" v="276"/>
        <pc:sldMkLst>
          <pc:docMk/>
          <pc:sldMk cId="0" sldId="262"/>
        </pc:sldMkLst>
        <pc:spChg chg="mod">
          <ac:chgData name="Vinish S" userId="a68afebe86b6ddf7" providerId="LiveId" clId="{941899C1-5D84-4802-94BF-58A51633B668}" dt="2025-04-22T06:43:56.373" v="230" actId="2711"/>
          <ac:spMkLst>
            <pc:docMk/>
            <pc:sldMk cId="0" sldId="262"/>
            <ac:spMk id="6" creationId="{E2846546-6F16-9ED0-2A58-A44854689BEA}"/>
          </ac:spMkLst>
        </pc:spChg>
        <pc:spChg chg="mod">
          <ac:chgData name="Vinish S" userId="a68afebe86b6ddf7" providerId="LiveId" clId="{941899C1-5D84-4802-94BF-58A51633B668}" dt="2025-04-22T06:43:56.373" v="230" actId="2711"/>
          <ac:spMkLst>
            <pc:docMk/>
            <pc:sldMk cId="0" sldId="262"/>
            <ac:spMk id="9228" creationId="{00000000-0000-0000-0000-000000000000}"/>
          </ac:spMkLst>
        </pc:spChg>
      </pc:sldChg>
      <pc:sldChg chg="del">
        <pc:chgData name="Vinish S" userId="a68afebe86b6ddf7" providerId="LiveId" clId="{941899C1-5D84-4802-94BF-58A51633B668}" dt="2025-04-22T06:16:57.115" v="0" actId="47"/>
        <pc:sldMkLst>
          <pc:docMk/>
          <pc:sldMk cId="0" sldId="263"/>
        </pc:sldMkLst>
      </pc:sldChg>
      <pc:sldChg chg="modSp mod modTransition">
        <pc:chgData name="Vinish S" userId="a68afebe86b6ddf7" providerId="LiveId" clId="{941899C1-5D84-4802-94BF-58A51633B668}" dt="2025-04-22T06:49:44.185" v="276"/>
        <pc:sldMkLst>
          <pc:docMk/>
          <pc:sldMk cId="0" sldId="264"/>
        </pc:sldMkLst>
        <pc:spChg chg="mod">
          <ac:chgData name="Vinish S" userId="a68afebe86b6ddf7" providerId="LiveId" clId="{941899C1-5D84-4802-94BF-58A51633B668}" dt="2025-04-22T06:44:13.037" v="232" actId="14100"/>
          <ac:spMkLst>
            <pc:docMk/>
            <pc:sldMk cId="0" sldId="264"/>
            <ac:spMk id="8200" creationId="{00000000-0000-0000-0000-000000000000}"/>
          </ac:spMkLst>
        </pc:spChg>
        <pc:spChg chg="mod">
          <ac:chgData name="Vinish S" userId="a68afebe86b6ddf7" providerId="LiveId" clId="{941899C1-5D84-4802-94BF-58A51633B668}" dt="2025-04-22T06:44:13.037" v="232" actId="14100"/>
          <ac:spMkLst>
            <pc:docMk/>
            <pc:sldMk cId="0" sldId="264"/>
            <ac:spMk id="8206" creationId="{00000000-0000-0000-0000-000000000000}"/>
          </ac:spMkLst>
        </pc:spChg>
      </pc:sldChg>
      <pc:sldChg chg="delSp modSp mod modTransition">
        <pc:chgData name="Vinish S" userId="a68afebe86b6ddf7" providerId="LiveId" clId="{941899C1-5D84-4802-94BF-58A51633B668}" dt="2025-04-22T06:49:44.185" v="276"/>
        <pc:sldMkLst>
          <pc:docMk/>
          <pc:sldMk cId="0" sldId="266"/>
        </pc:sldMkLst>
        <pc:spChg chg="del">
          <ac:chgData name="Vinish S" userId="a68afebe86b6ddf7" providerId="LiveId" clId="{941899C1-5D84-4802-94BF-58A51633B668}" dt="2025-04-22T06:24:27.780" v="69" actId="478"/>
          <ac:spMkLst>
            <pc:docMk/>
            <pc:sldMk cId="0" sldId="266"/>
            <ac:spMk id="7" creationId="{00000000-0000-0000-0000-000000000000}"/>
          </ac:spMkLst>
        </pc:spChg>
        <pc:spChg chg="mod">
          <ac:chgData name="Vinish S" userId="a68afebe86b6ddf7" providerId="LiveId" clId="{941899C1-5D84-4802-94BF-58A51633B668}" dt="2025-04-22T06:29:54.907" v="112" actId="207"/>
          <ac:spMkLst>
            <pc:docMk/>
            <pc:sldMk cId="0" sldId="266"/>
            <ac:spMk id="13" creationId="{00000000-0000-0000-0000-000000000000}"/>
          </ac:spMkLst>
        </pc:spChg>
        <pc:spChg chg="mod">
          <ac:chgData name="Vinish S" userId="a68afebe86b6ddf7" providerId="LiveId" clId="{941899C1-5D84-4802-94BF-58A51633B668}" dt="2025-04-22T06:43:38.320" v="228" actId="2711"/>
          <ac:spMkLst>
            <pc:docMk/>
            <pc:sldMk cId="0" sldId="266"/>
            <ac:spMk id="25" creationId="{00000000-0000-0000-0000-000000000000}"/>
          </ac:spMkLst>
        </pc:spChg>
        <pc:spChg chg="mod">
          <ac:chgData name="Vinish S" userId="a68afebe86b6ddf7" providerId="LiveId" clId="{941899C1-5D84-4802-94BF-58A51633B668}" dt="2025-04-22T06:24:25.440" v="68" actId="113"/>
          <ac:spMkLst>
            <pc:docMk/>
            <pc:sldMk cId="0" sldId="266"/>
            <ac:spMk id="11274" creationId="{00000000-0000-0000-0000-000000000000}"/>
          </ac:spMkLst>
        </pc:spChg>
        <pc:spChg chg="mod">
          <ac:chgData name="Vinish S" userId="a68afebe86b6ddf7" providerId="LiveId" clId="{941899C1-5D84-4802-94BF-58A51633B668}" dt="2025-04-22T06:43:38.320" v="228" actId="2711"/>
          <ac:spMkLst>
            <pc:docMk/>
            <pc:sldMk cId="0" sldId="266"/>
            <ac:spMk id="11280" creationId="{00000000-0000-0000-0000-000000000000}"/>
          </ac:spMkLst>
        </pc:spChg>
        <pc:spChg chg="mod">
          <ac:chgData name="Vinish S" userId="a68afebe86b6ddf7" providerId="LiveId" clId="{941899C1-5D84-4802-94BF-58A51633B668}" dt="2025-04-22T06:43:38.320" v="228" actId="2711"/>
          <ac:spMkLst>
            <pc:docMk/>
            <pc:sldMk cId="0" sldId="266"/>
            <ac:spMk id="11281" creationId="{00000000-0000-0000-0000-000000000000}"/>
          </ac:spMkLst>
        </pc:spChg>
        <pc:spChg chg="mod">
          <ac:chgData name="Vinish S" userId="a68afebe86b6ddf7" providerId="LiveId" clId="{941899C1-5D84-4802-94BF-58A51633B668}" dt="2025-04-22T06:43:38.320" v="228" actId="2711"/>
          <ac:spMkLst>
            <pc:docMk/>
            <pc:sldMk cId="0" sldId="266"/>
            <ac:spMk id="11282" creationId="{00000000-0000-0000-0000-000000000000}"/>
          </ac:spMkLst>
        </pc:spChg>
        <pc:spChg chg="mod">
          <ac:chgData name="Vinish S" userId="a68afebe86b6ddf7" providerId="LiveId" clId="{941899C1-5D84-4802-94BF-58A51633B668}" dt="2025-04-22T06:43:38.320" v="228" actId="2711"/>
          <ac:spMkLst>
            <pc:docMk/>
            <pc:sldMk cId="0" sldId="266"/>
            <ac:spMk id="11283" creationId="{00000000-0000-0000-0000-000000000000}"/>
          </ac:spMkLst>
        </pc:spChg>
        <pc:spChg chg="mod">
          <ac:chgData name="Vinish S" userId="a68afebe86b6ddf7" providerId="LiveId" clId="{941899C1-5D84-4802-94BF-58A51633B668}" dt="2025-04-22T06:43:38.320" v="228" actId="2711"/>
          <ac:spMkLst>
            <pc:docMk/>
            <pc:sldMk cId="0" sldId="266"/>
            <ac:spMk id="11284" creationId="{00000000-0000-0000-0000-000000000000}"/>
          </ac:spMkLst>
        </pc:spChg>
        <pc:spChg chg="mod">
          <ac:chgData name="Vinish S" userId="a68afebe86b6ddf7" providerId="LiveId" clId="{941899C1-5D84-4802-94BF-58A51633B668}" dt="2025-04-22T06:43:45.471" v="229" actId="2711"/>
          <ac:spMkLst>
            <pc:docMk/>
            <pc:sldMk cId="0" sldId="266"/>
            <ac:spMk id="11285" creationId="{00000000-0000-0000-0000-000000000000}"/>
          </ac:spMkLst>
        </pc:spChg>
      </pc:sldChg>
      <pc:sldChg chg="addSp delSp modSp mod modTransition">
        <pc:chgData name="Vinish S" userId="a68afebe86b6ddf7" providerId="LiveId" clId="{941899C1-5D84-4802-94BF-58A51633B668}" dt="2025-04-22T06:50:33.305" v="288" actId="167"/>
        <pc:sldMkLst>
          <pc:docMk/>
          <pc:sldMk cId="0" sldId="281"/>
        </pc:sldMkLst>
        <pc:spChg chg="add mod ord">
          <ac:chgData name="Vinish S" userId="a68afebe86b6ddf7" providerId="LiveId" clId="{941899C1-5D84-4802-94BF-58A51633B668}" dt="2025-04-22T06:50:33.305" v="288" actId="167"/>
          <ac:spMkLst>
            <pc:docMk/>
            <pc:sldMk cId="0" sldId="281"/>
            <ac:spMk id="2" creationId="{B72E6B8A-6959-4333-2E16-5720D5E423C7}"/>
          </ac:spMkLst>
        </pc:spChg>
        <pc:spChg chg="del">
          <ac:chgData name="Vinish S" userId="a68afebe86b6ddf7" providerId="LiveId" clId="{941899C1-5D84-4802-94BF-58A51633B668}" dt="2025-04-22T06:37:41.816" v="156" actId="478"/>
          <ac:spMkLst>
            <pc:docMk/>
            <pc:sldMk cId="0" sldId="281"/>
            <ac:spMk id="4" creationId="{00000000-0000-0000-0000-000000000000}"/>
          </ac:spMkLst>
        </pc:spChg>
        <pc:spChg chg="mod">
          <ac:chgData name="Vinish S" userId="a68afebe86b6ddf7" providerId="LiveId" clId="{941899C1-5D84-4802-94BF-58A51633B668}" dt="2025-04-22T06:50:14.207" v="282" actId="1076"/>
          <ac:spMkLst>
            <pc:docMk/>
            <pc:sldMk cId="0" sldId="281"/>
            <ac:spMk id="5" creationId="{00000000-0000-0000-0000-000000000000}"/>
          </ac:spMkLst>
        </pc:spChg>
        <pc:spChg chg="del">
          <ac:chgData name="Vinish S" userId="a68afebe86b6ddf7" providerId="LiveId" clId="{941899C1-5D84-4802-94BF-58A51633B668}" dt="2025-04-22T06:37:41.816" v="156" actId="478"/>
          <ac:spMkLst>
            <pc:docMk/>
            <pc:sldMk cId="0" sldId="281"/>
            <ac:spMk id="6" creationId="{00000000-0000-0000-0000-000000000000}"/>
          </ac:spMkLst>
        </pc:spChg>
        <pc:spChg chg="del">
          <ac:chgData name="Vinish S" userId="a68afebe86b6ddf7" providerId="LiveId" clId="{941899C1-5D84-4802-94BF-58A51633B668}" dt="2025-04-22T06:37:41.816" v="156" actId="478"/>
          <ac:spMkLst>
            <pc:docMk/>
            <pc:sldMk cId="0" sldId="281"/>
            <ac:spMk id="7" creationId="{00000000-0000-0000-0000-000000000000}"/>
          </ac:spMkLst>
        </pc:spChg>
        <pc:spChg chg="mod">
          <ac:chgData name="Vinish S" userId="a68afebe86b6ddf7" providerId="LiveId" clId="{941899C1-5D84-4802-94BF-58A51633B668}" dt="2025-04-22T06:47:10.954" v="256" actId="14100"/>
          <ac:spMkLst>
            <pc:docMk/>
            <pc:sldMk cId="0" sldId="281"/>
            <ac:spMk id="8" creationId="{00000000-0000-0000-0000-000000000000}"/>
          </ac:spMkLst>
        </pc:spChg>
        <pc:spChg chg="del">
          <ac:chgData name="Vinish S" userId="a68afebe86b6ddf7" providerId="LiveId" clId="{941899C1-5D84-4802-94BF-58A51633B668}" dt="2025-04-22T06:37:41.816" v="156" actId="478"/>
          <ac:spMkLst>
            <pc:docMk/>
            <pc:sldMk cId="0" sldId="281"/>
            <ac:spMk id="9" creationId="{00000000-0000-0000-0000-000000000000}"/>
          </ac:spMkLst>
        </pc:spChg>
        <pc:spChg chg="del">
          <ac:chgData name="Vinish S" userId="a68afebe86b6ddf7" providerId="LiveId" clId="{941899C1-5D84-4802-94BF-58A51633B668}" dt="2025-04-22T06:42:56.662" v="226" actId="478"/>
          <ac:spMkLst>
            <pc:docMk/>
            <pc:sldMk cId="0" sldId="281"/>
            <ac:spMk id="13" creationId="{00000000-0000-0000-0000-000000000000}"/>
          </ac:spMkLst>
        </pc:spChg>
        <pc:spChg chg="mod">
          <ac:chgData name="Vinish S" userId="a68afebe86b6ddf7" providerId="LiveId" clId="{941899C1-5D84-4802-94BF-58A51633B668}" dt="2025-04-22T06:42:54.714" v="225" actId="113"/>
          <ac:spMkLst>
            <pc:docMk/>
            <pc:sldMk cId="0" sldId="281"/>
            <ac:spMk id="30722" creationId="{00000000-0000-0000-0000-000000000000}"/>
          </ac:spMkLst>
        </pc:spChg>
        <pc:picChg chg="del">
          <ac:chgData name="Vinish S" userId="a68afebe86b6ddf7" providerId="LiveId" clId="{941899C1-5D84-4802-94BF-58A51633B668}" dt="2025-04-22T06:40:22.817" v="169" actId="478"/>
          <ac:picMkLst>
            <pc:docMk/>
            <pc:sldMk cId="0" sldId="281"/>
            <ac:picMk id="30729" creationId="{00000000-0000-0000-0000-000000000000}"/>
          </ac:picMkLst>
        </pc:picChg>
      </pc:sldChg>
      <pc:sldChg chg="addSp delSp modSp mod modTransition">
        <pc:chgData name="Vinish S" userId="a68afebe86b6ddf7" providerId="LiveId" clId="{941899C1-5D84-4802-94BF-58A51633B668}" dt="2025-04-22T06:51:59.220" v="304"/>
        <pc:sldMkLst>
          <pc:docMk/>
          <pc:sldMk cId="0" sldId="282"/>
        </pc:sldMkLst>
        <pc:spChg chg="add mod">
          <ac:chgData name="Vinish S" userId="a68afebe86b6ddf7" providerId="LiveId" clId="{941899C1-5D84-4802-94BF-58A51633B668}" dt="2025-04-22T06:51:57.005" v="302"/>
          <ac:spMkLst>
            <pc:docMk/>
            <pc:sldMk cId="0" sldId="282"/>
            <ac:spMk id="2" creationId="{41F14E1E-DCAB-B114-0BFB-97140532FC4F}"/>
          </ac:spMkLst>
        </pc:spChg>
        <pc:spChg chg="add mod">
          <ac:chgData name="Vinish S" userId="a68afebe86b6ddf7" providerId="LiveId" clId="{941899C1-5D84-4802-94BF-58A51633B668}" dt="2025-04-22T06:51:59.220" v="304"/>
          <ac:spMkLst>
            <pc:docMk/>
            <pc:sldMk cId="0" sldId="282"/>
            <ac:spMk id="3" creationId="{394769E9-FB84-5F99-032F-A90776EFEF4D}"/>
          </ac:spMkLst>
        </pc:spChg>
        <pc:spChg chg="del">
          <ac:chgData name="Vinish S" userId="a68afebe86b6ddf7" providerId="LiveId" clId="{941899C1-5D84-4802-94BF-58A51633B668}" dt="2025-04-22T06:51:58.941" v="303" actId="478"/>
          <ac:spMkLst>
            <pc:docMk/>
            <pc:sldMk cId="0" sldId="282"/>
            <ac:spMk id="18" creationId="{00000000-0000-0000-0000-000000000000}"/>
          </ac:spMkLst>
        </pc:spChg>
        <pc:spChg chg="del">
          <ac:chgData name="Vinish S" userId="a68afebe86b6ddf7" providerId="LiveId" clId="{941899C1-5D84-4802-94BF-58A51633B668}" dt="2025-04-22T06:51:41.211" v="301" actId="478"/>
          <ac:spMkLst>
            <pc:docMk/>
            <pc:sldMk cId="0" sldId="282"/>
            <ac:spMk id="19" creationId="{00000000-0000-0000-0000-000000000000}"/>
          </ac:spMkLst>
        </pc:spChg>
        <pc:spChg chg="mod">
          <ac:chgData name="Vinish S" userId="a68afebe86b6ddf7" providerId="LiveId" clId="{941899C1-5D84-4802-94BF-58A51633B668}" dt="2025-04-22T06:51:37.479" v="300" actId="1076"/>
          <ac:spMkLst>
            <pc:docMk/>
            <pc:sldMk cId="0" sldId="282"/>
            <ac:spMk id="20" creationId="{00000000-0000-0000-0000-000000000000}"/>
          </ac:spMkLst>
        </pc:spChg>
        <pc:grpChg chg="mod">
          <ac:chgData name="Vinish S" userId="a68afebe86b6ddf7" providerId="LiveId" clId="{941899C1-5D84-4802-94BF-58A51633B668}" dt="2025-04-22T06:51:34.470" v="299" actId="1076"/>
          <ac:grpSpMkLst>
            <pc:docMk/>
            <pc:sldMk cId="0" sldId="282"/>
            <ac:grpSpMk id="32770" creationId="{00000000-0000-0000-0000-000000000000}"/>
          </ac:grpSpMkLst>
        </pc:grpChg>
      </pc:sldChg>
      <pc:sldChg chg="del">
        <pc:chgData name="Vinish S" userId="a68afebe86b6ddf7" providerId="LiveId" clId="{941899C1-5D84-4802-94BF-58A51633B668}" dt="2025-04-22T06:37:35.632" v="155" actId="47"/>
        <pc:sldMkLst>
          <pc:docMk/>
          <pc:sldMk cId="0" sldId="287"/>
        </pc:sldMkLst>
      </pc:sldChg>
      <pc:sldChg chg="modSp mod modTransition">
        <pc:chgData name="Vinish S" userId="a68afebe86b6ddf7" providerId="LiveId" clId="{941899C1-5D84-4802-94BF-58A51633B668}" dt="2025-04-22T06:49:44.185" v="276"/>
        <pc:sldMkLst>
          <pc:docMk/>
          <pc:sldMk cId="1463065554" sldId="289"/>
        </pc:sldMkLst>
        <pc:spChg chg="mod">
          <ac:chgData name="Vinish S" userId="a68afebe86b6ddf7" providerId="LiveId" clId="{941899C1-5D84-4802-94BF-58A51633B668}" dt="2025-04-22T06:44:20.835" v="233" actId="2711"/>
          <ac:spMkLst>
            <pc:docMk/>
            <pc:sldMk cId="1463065554" sldId="289"/>
            <ac:spMk id="8200" creationId="{5DB08DB6-763E-15A6-A931-EB7B70D55C6C}"/>
          </ac:spMkLst>
        </pc:spChg>
        <pc:spChg chg="mod">
          <ac:chgData name="Vinish S" userId="a68afebe86b6ddf7" providerId="LiveId" clId="{941899C1-5D84-4802-94BF-58A51633B668}" dt="2025-04-22T06:44:20.835" v="233" actId="2711"/>
          <ac:spMkLst>
            <pc:docMk/>
            <pc:sldMk cId="1463065554" sldId="289"/>
            <ac:spMk id="8206" creationId="{1C45F0CB-AB7B-79D2-A063-52BAEF18056F}"/>
          </ac:spMkLst>
        </pc:spChg>
      </pc:sldChg>
      <pc:sldChg chg="addSp delSp modSp add mod ord modTransition">
        <pc:chgData name="Vinish S" userId="a68afebe86b6ddf7" providerId="LiveId" clId="{941899C1-5D84-4802-94BF-58A51633B668}" dt="2025-04-22T06:49:44.185" v="276"/>
        <pc:sldMkLst>
          <pc:docMk/>
          <pc:sldMk cId="1740122862" sldId="290"/>
        </pc:sldMkLst>
        <pc:spChg chg="add mod">
          <ac:chgData name="Vinish S" userId="a68afebe86b6ddf7" providerId="LiveId" clId="{941899C1-5D84-4802-94BF-58A51633B668}" dt="2025-04-22T06:19:43.793" v="24" actId="12"/>
          <ac:spMkLst>
            <pc:docMk/>
            <pc:sldMk cId="1740122862" sldId="290"/>
            <ac:spMk id="3" creationId="{29075E78-FBEE-6DC8-F34A-FD54A35A0325}"/>
          </ac:spMkLst>
        </pc:spChg>
        <pc:spChg chg="del">
          <ac:chgData name="Vinish S" userId="a68afebe86b6ddf7" providerId="LiveId" clId="{941899C1-5D84-4802-94BF-58A51633B668}" dt="2025-04-22T06:18:55.396" v="11" actId="478"/>
          <ac:spMkLst>
            <pc:docMk/>
            <pc:sldMk cId="1740122862" sldId="290"/>
            <ac:spMk id="6" creationId="{076649AC-F7DB-82B1-4469-1E1A0BB7642B}"/>
          </ac:spMkLst>
        </pc:spChg>
        <pc:spChg chg="mod">
          <ac:chgData name="Vinish S" userId="a68afebe86b6ddf7" providerId="LiveId" clId="{941899C1-5D84-4802-94BF-58A51633B668}" dt="2025-04-22T06:19:15.326" v="15" actId="14100"/>
          <ac:spMkLst>
            <pc:docMk/>
            <pc:sldMk cId="1740122862" sldId="290"/>
            <ac:spMk id="10" creationId="{A6A4150A-30E6-174B-DD53-90A0EA9E8241}"/>
          </ac:spMkLst>
        </pc:spChg>
        <pc:spChg chg="mod">
          <ac:chgData name="Vinish S" userId="a68afebe86b6ddf7" providerId="LiveId" clId="{941899C1-5D84-4802-94BF-58A51633B668}" dt="2025-04-22T06:18:48.048" v="10" actId="20577"/>
          <ac:spMkLst>
            <pc:docMk/>
            <pc:sldMk cId="1740122862" sldId="290"/>
            <ac:spMk id="9218" creationId="{B8A8792A-8AC5-18A3-CB8F-F8871F62A4B8}"/>
          </ac:spMkLst>
        </pc:spChg>
        <pc:spChg chg="mod">
          <ac:chgData name="Vinish S" userId="a68afebe86b6ddf7" providerId="LiveId" clId="{941899C1-5D84-4802-94BF-58A51633B668}" dt="2025-04-22T06:20:09.777" v="29" actId="113"/>
          <ac:spMkLst>
            <pc:docMk/>
            <pc:sldMk cId="1740122862" sldId="290"/>
            <ac:spMk id="9228" creationId="{C4339B01-7F05-B9B2-73DE-E5E5927A836B}"/>
          </ac:spMkLst>
        </pc:spChg>
      </pc:sldChg>
      <pc:sldChg chg="addSp delSp modSp new mod modTransition">
        <pc:chgData name="Vinish S" userId="a68afebe86b6ddf7" providerId="LiveId" clId="{941899C1-5D84-4802-94BF-58A51633B668}" dt="2025-04-22T06:52:39.889" v="307" actId="167"/>
        <pc:sldMkLst>
          <pc:docMk/>
          <pc:sldMk cId="1238564454" sldId="291"/>
        </pc:sldMkLst>
        <pc:spChg chg="mod">
          <ac:chgData name="Vinish S" userId="a68afebe86b6ddf7" providerId="LiveId" clId="{941899C1-5D84-4802-94BF-58A51633B668}" dt="2025-04-22T06:46:12.509" v="246" actId="20577"/>
          <ac:spMkLst>
            <pc:docMk/>
            <pc:sldMk cId="1238564454" sldId="291"/>
            <ac:spMk id="2" creationId="{0DDA2E5E-A785-6AB2-0474-DA3D7317976F}"/>
          </ac:spMkLst>
        </pc:spChg>
        <pc:spChg chg="del">
          <ac:chgData name="Vinish S" userId="a68afebe86b6ddf7" providerId="LiveId" clId="{941899C1-5D84-4802-94BF-58A51633B668}" dt="2025-04-22T06:45:24.701" v="236" actId="478"/>
          <ac:spMkLst>
            <pc:docMk/>
            <pc:sldMk cId="1238564454" sldId="291"/>
            <ac:spMk id="3" creationId="{9B13435E-7F2C-A770-22A1-4CA8A49D9A1A}"/>
          </ac:spMkLst>
        </pc:spChg>
        <pc:spChg chg="add mod">
          <ac:chgData name="Vinish S" userId="a68afebe86b6ddf7" providerId="LiveId" clId="{941899C1-5D84-4802-94BF-58A51633B668}" dt="2025-04-22T06:49:30.230" v="267" actId="12"/>
          <ac:spMkLst>
            <pc:docMk/>
            <pc:sldMk cId="1238564454" sldId="291"/>
            <ac:spMk id="5" creationId="{22635CA7-D10C-6679-7E31-49A39FCB63BE}"/>
          </ac:spMkLst>
        </pc:spChg>
        <pc:spChg chg="add mod ord">
          <ac:chgData name="Vinish S" userId="a68afebe86b6ddf7" providerId="LiveId" clId="{941899C1-5D84-4802-94BF-58A51633B668}" dt="2025-04-22T06:47:23.725" v="258" actId="14100"/>
          <ac:spMkLst>
            <pc:docMk/>
            <pc:sldMk cId="1238564454" sldId="291"/>
            <ac:spMk id="6" creationId="{E8897E30-8A7A-C43A-42EC-B010A4988EF8}"/>
          </ac:spMkLst>
        </pc:spChg>
        <pc:spChg chg="add mod ord">
          <ac:chgData name="Vinish S" userId="a68afebe86b6ddf7" providerId="LiveId" clId="{941899C1-5D84-4802-94BF-58A51633B668}" dt="2025-04-22T06:52:39.889" v="307" actId="167"/>
          <ac:spMkLst>
            <pc:docMk/>
            <pc:sldMk cId="1238564454" sldId="291"/>
            <ac:spMk id="7" creationId="{A64032EE-EB55-1979-26A9-B9A986344983}"/>
          </ac:spMkLst>
        </pc:spChg>
      </pc:sldChg>
    </pc:docChg>
  </pc:docChgLst>
  <pc:docChgLst>
    <pc:chgData name="Vinish S" userId="a68afebe86b6ddf7" providerId="LiveId" clId="{62582ABB-4526-423A-BD88-E60F1E803DF9}"/>
    <pc:docChg chg="undo custSel addSld delSld modSld sldOrd">
      <pc:chgData name="Vinish S" userId="a68afebe86b6ddf7" providerId="LiveId" clId="{62582ABB-4526-423A-BD88-E60F1E803DF9}" dt="2025-04-21T18:29:59.385" v="525"/>
      <pc:docMkLst>
        <pc:docMk/>
      </pc:docMkLst>
      <pc:sldChg chg="addSp modSp mod modTransition">
        <pc:chgData name="Vinish S" userId="a68afebe86b6ddf7" providerId="LiveId" clId="{62582ABB-4526-423A-BD88-E60F1E803DF9}" dt="2025-04-21T18:24:19.548" v="513"/>
        <pc:sldMkLst>
          <pc:docMk/>
          <pc:sldMk cId="0" sldId="257"/>
        </pc:sldMkLst>
        <pc:spChg chg="add mod">
          <ac:chgData name="Vinish S" userId="a68afebe86b6ddf7" providerId="LiveId" clId="{62582ABB-4526-423A-BD88-E60F1E803DF9}" dt="2025-04-21T18:03:18.479" v="365" actId="1076"/>
          <ac:spMkLst>
            <pc:docMk/>
            <pc:sldMk cId="0" sldId="257"/>
            <ac:spMk id="2" creationId="{E9AC38EC-E86C-3BC6-C58A-BE3E6307EDF5}"/>
          </ac:spMkLst>
        </pc:spChg>
        <pc:spChg chg="mod">
          <ac:chgData name="Vinish S" userId="a68afebe86b6ddf7" providerId="LiveId" clId="{62582ABB-4526-423A-BD88-E60F1E803DF9}" dt="2025-04-21T17:15:55.974" v="88" actId="1076"/>
          <ac:spMkLst>
            <pc:docMk/>
            <pc:sldMk cId="0" sldId="257"/>
            <ac:spMk id="18" creationId="{00000000-0000-0000-0000-000000000000}"/>
          </ac:spMkLst>
        </pc:spChg>
        <pc:spChg chg="mod">
          <ac:chgData name="Vinish S" userId="a68afebe86b6ddf7" providerId="LiveId" clId="{62582ABB-4526-423A-BD88-E60F1E803DF9}" dt="2025-04-21T17:17:00.157" v="99" actId="14100"/>
          <ac:spMkLst>
            <pc:docMk/>
            <pc:sldMk cId="0" sldId="257"/>
            <ac:spMk id="19" creationId="{00000000-0000-0000-0000-000000000000}"/>
          </ac:spMkLst>
        </pc:spChg>
        <pc:spChg chg="mod ord">
          <ac:chgData name="Vinish S" userId="a68afebe86b6ddf7" providerId="LiveId" clId="{62582ABB-4526-423A-BD88-E60F1E803DF9}" dt="2025-04-21T18:04:14.126" v="374" actId="207"/>
          <ac:spMkLst>
            <pc:docMk/>
            <pc:sldMk cId="0" sldId="257"/>
            <ac:spMk id="20" creationId="{00000000-0000-0000-0000-000000000000}"/>
          </ac:spMkLst>
        </pc:spChg>
        <pc:grpChg chg="mod">
          <ac:chgData name="Vinish S" userId="a68afebe86b6ddf7" providerId="LiveId" clId="{62582ABB-4526-423A-BD88-E60F1E803DF9}" dt="2025-04-21T17:17:05.404" v="102" actId="1036"/>
          <ac:grpSpMkLst>
            <pc:docMk/>
            <pc:sldMk cId="0" sldId="257"/>
            <ac:grpSpMk id="3074" creationId="{00000000-0000-0000-0000-000000000000}"/>
          </ac:grpSpMkLst>
        </pc:grpChg>
      </pc:sldChg>
      <pc:sldChg chg="del">
        <pc:chgData name="Vinish S" userId="a68afebe86b6ddf7" providerId="LiveId" clId="{62582ABB-4526-423A-BD88-E60F1E803DF9}" dt="2025-04-21T17:51:46.556" v="261" actId="47"/>
        <pc:sldMkLst>
          <pc:docMk/>
          <pc:sldMk cId="0" sldId="259"/>
        </pc:sldMkLst>
      </pc:sldChg>
      <pc:sldChg chg="del">
        <pc:chgData name="Vinish S" userId="a68afebe86b6ddf7" providerId="LiveId" clId="{62582ABB-4526-423A-BD88-E60F1E803DF9}" dt="2025-04-21T17:17:11.163" v="103" actId="47"/>
        <pc:sldMkLst>
          <pc:docMk/>
          <pc:sldMk cId="0" sldId="260"/>
        </pc:sldMkLst>
      </pc:sldChg>
      <pc:sldChg chg="addSp delSp modSp mod modTransition">
        <pc:chgData name="Vinish S" userId="a68afebe86b6ddf7" providerId="LiveId" clId="{62582ABB-4526-423A-BD88-E60F1E803DF9}" dt="2025-04-21T18:24:19.548" v="513"/>
        <pc:sldMkLst>
          <pc:docMk/>
          <pc:sldMk cId="0" sldId="261"/>
        </pc:sldMkLst>
        <pc:spChg chg="mod">
          <ac:chgData name="Vinish S" userId="a68afebe86b6ddf7" providerId="LiveId" clId="{62582ABB-4526-423A-BD88-E60F1E803DF9}" dt="2025-04-21T17:32:11.563" v="209"/>
          <ac:spMkLst>
            <pc:docMk/>
            <pc:sldMk cId="0" sldId="261"/>
            <ac:spMk id="3" creationId="{D7CF1DDF-FCF4-9D0C-712C-33C5B1CA527C}"/>
          </ac:spMkLst>
        </pc:spChg>
        <pc:spChg chg="mod">
          <ac:chgData name="Vinish S" userId="a68afebe86b6ddf7" providerId="LiveId" clId="{62582ABB-4526-423A-BD88-E60F1E803DF9}" dt="2025-04-21T17:32:11.563" v="209"/>
          <ac:spMkLst>
            <pc:docMk/>
            <pc:sldMk cId="0" sldId="261"/>
            <ac:spMk id="4" creationId="{381EA66C-84B3-9F39-DB18-F6C9269BB040}"/>
          </ac:spMkLst>
        </pc:spChg>
        <pc:spChg chg="mod">
          <ac:chgData name="Vinish S" userId="a68afebe86b6ddf7" providerId="LiveId" clId="{62582ABB-4526-423A-BD88-E60F1E803DF9}" dt="2025-04-21T17:33:41.202" v="223" actId="208"/>
          <ac:spMkLst>
            <pc:docMk/>
            <pc:sldMk cId="0" sldId="261"/>
            <ac:spMk id="6" creationId="{89435E8E-C616-7C26-D0C2-82AEC2EF7375}"/>
          </ac:spMkLst>
        </pc:spChg>
        <pc:spChg chg="del">
          <ac:chgData name="Vinish S" userId="a68afebe86b6ddf7" providerId="LiveId" clId="{62582ABB-4526-423A-BD88-E60F1E803DF9}" dt="2025-04-21T17:22:08.893" v="159" actId="478"/>
          <ac:spMkLst>
            <pc:docMk/>
            <pc:sldMk cId="0" sldId="261"/>
            <ac:spMk id="7" creationId="{00000000-0000-0000-0000-000000000000}"/>
          </ac:spMkLst>
        </pc:spChg>
        <pc:spChg chg="mod">
          <ac:chgData name="Vinish S" userId="a68afebe86b6ddf7" providerId="LiveId" clId="{62582ABB-4526-423A-BD88-E60F1E803DF9}" dt="2025-04-21T17:33:28.680" v="221" actId="208"/>
          <ac:spMkLst>
            <pc:docMk/>
            <pc:sldMk cId="0" sldId="261"/>
            <ac:spMk id="8" creationId="{53188E34-BE69-AFB7-DD19-C6472C7CC38C}"/>
          </ac:spMkLst>
        </pc:spChg>
        <pc:spChg chg="add del mod">
          <ac:chgData name="Vinish S" userId="a68afebe86b6ddf7" providerId="LiveId" clId="{62582ABB-4526-423A-BD88-E60F1E803DF9}" dt="2025-04-21T18:01:54.340" v="352" actId="21"/>
          <ac:spMkLst>
            <pc:docMk/>
            <pc:sldMk cId="0" sldId="261"/>
            <ac:spMk id="10" creationId="{00000000-0000-0000-0000-000000000000}"/>
          </ac:spMkLst>
        </pc:spChg>
        <pc:spChg chg="mod">
          <ac:chgData name="Vinish S" userId="a68afebe86b6ddf7" providerId="LiveId" clId="{62582ABB-4526-423A-BD88-E60F1E803DF9}" dt="2025-04-21T17:33:52.750" v="225"/>
          <ac:spMkLst>
            <pc:docMk/>
            <pc:sldMk cId="0" sldId="261"/>
            <ac:spMk id="11" creationId="{DD2A30DC-27FE-3020-8414-A87A7B7ADFA2}"/>
          </ac:spMkLst>
        </pc:spChg>
        <pc:spChg chg="mod">
          <ac:chgData name="Vinish S" userId="a68afebe86b6ddf7" providerId="LiveId" clId="{62582ABB-4526-423A-BD88-E60F1E803DF9}" dt="2025-04-21T17:33:52.750" v="225"/>
          <ac:spMkLst>
            <pc:docMk/>
            <pc:sldMk cId="0" sldId="261"/>
            <ac:spMk id="12" creationId="{4C2EF1BC-6369-BF44-403A-B59418572272}"/>
          </ac:spMkLst>
        </pc:spChg>
        <pc:spChg chg="add del">
          <ac:chgData name="Vinish S" userId="a68afebe86b6ddf7" providerId="LiveId" clId="{62582ABB-4526-423A-BD88-E60F1E803DF9}" dt="2025-04-21T17:20:23.605" v="121" actId="478"/>
          <ac:spMkLst>
            <pc:docMk/>
            <pc:sldMk cId="0" sldId="261"/>
            <ac:spMk id="13" creationId="{00000000-0000-0000-0000-000000000000}"/>
          </ac:spMkLst>
        </pc:spChg>
        <pc:spChg chg="mod">
          <ac:chgData name="Vinish S" userId="a68afebe86b6ddf7" providerId="LiveId" clId="{62582ABB-4526-423A-BD88-E60F1E803DF9}" dt="2025-04-21T17:33:59.206" v="227"/>
          <ac:spMkLst>
            <pc:docMk/>
            <pc:sldMk cId="0" sldId="261"/>
            <ac:spMk id="15" creationId="{E05F8879-9973-7BAC-C324-F1A078139887}"/>
          </ac:spMkLst>
        </pc:spChg>
        <pc:spChg chg="mod">
          <ac:chgData name="Vinish S" userId="a68afebe86b6ddf7" providerId="LiveId" clId="{62582ABB-4526-423A-BD88-E60F1E803DF9}" dt="2025-04-21T17:33:59.206" v="227"/>
          <ac:spMkLst>
            <pc:docMk/>
            <pc:sldMk cId="0" sldId="261"/>
            <ac:spMk id="16" creationId="{ECDC9623-75D6-7DEC-1DF6-8C3ACFA8607D}"/>
          </ac:spMkLst>
        </pc:spChg>
        <pc:spChg chg="mod">
          <ac:chgData name="Vinish S" userId="a68afebe86b6ddf7" providerId="LiveId" clId="{62582ABB-4526-423A-BD88-E60F1E803DF9}" dt="2025-04-21T17:34:03.938" v="229"/>
          <ac:spMkLst>
            <pc:docMk/>
            <pc:sldMk cId="0" sldId="261"/>
            <ac:spMk id="18" creationId="{60A58ADD-BA8F-328B-547C-A7BCEA4346CC}"/>
          </ac:spMkLst>
        </pc:spChg>
        <pc:spChg chg="mod">
          <ac:chgData name="Vinish S" userId="a68afebe86b6ddf7" providerId="LiveId" clId="{62582ABB-4526-423A-BD88-E60F1E803DF9}" dt="2025-04-21T17:34:03.938" v="229"/>
          <ac:spMkLst>
            <pc:docMk/>
            <pc:sldMk cId="0" sldId="261"/>
            <ac:spMk id="19" creationId="{3874B99A-EC46-0645-E2A4-BE17FB18589D}"/>
          </ac:spMkLst>
        </pc:spChg>
        <pc:spChg chg="mod topLvl">
          <ac:chgData name="Vinish S" userId="a68afebe86b6ddf7" providerId="LiveId" clId="{62582ABB-4526-423A-BD88-E60F1E803DF9}" dt="2025-04-21T18:00:26.911" v="339" actId="208"/>
          <ac:spMkLst>
            <pc:docMk/>
            <pc:sldMk cId="0" sldId="261"/>
            <ac:spMk id="21" creationId="{3B87C565-9D36-7D34-B91C-D70126051078}"/>
          </ac:spMkLst>
        </pc:spChg>
        <pc:spChg chg="del mod topLvl">
          <ac:chgData name="Vinish S" userId="a68afebe86b6ddf7" providerId="LiveId" clId="{62582ABB-4526-423A-BD88-E60F1E803DF9}" dt="2025-04-21T17:50:48.616" v="250" actId="478"/>
          <ac:spMkLst>
            <pc:docMk/>
            <pc:sldMk cId="0" sldId="261"/>
            <ac:spMk id="22" creationId="{05F687AB-D801-2C92-A802-D1DF4437CAB5}"/>
          </ac:spMkLst>
        </pc:spChg>
        <pc:spChg chg="add del mod">
          <ac:chgData name="Vinish S" userId="a68afebe86b6ddf7" providerId="LiveId" clId="{62582ABB-4526-423A-BD88-E60F1E803DF9}" dt="2025-04-21T17:50:48.616" v="250" actId="478"/>
          <ac:spMkLst>
            <pc:docMk/>
            <pc:sldMk cId="0" sldId="261"/>
            <ac:spMk id="23" creationId="{F1C48DE2-CE58-88C5-B745-B5471923EBAE}"/>
          </ac:spMkLst>
        </pc:spChg>
        <pc:spChg chg="add mod">
          <ac:chgData name="Vinish S" userId="a68afebe86b6ddf7" providerId="LiveId" clId="{62582ABB-4526-423A-BD88-E60F1E803DF9}" dt="2025-04-21T18:00:38.827" v="341" actId="208"/>
          <ac:spMkLst>
            <pc:docMk/>
            <pc:sldMk cId="0" sldId="261"/>
            <ac:spMk id="24" creationId="{3E7C910E-3C99-B524-0632-EB48B7AF9661}"/>
          </ac:spMkLst>
        </pc:spChg>
        <pc:spChg chg="add mod">
          <ac:chgData name="Vinish S" userId="a68afebe86b6ddf7" providerId="LiveId" clId="{62582ABB-4526-423A-BD88-E60F1E803DF9}" dt="2025-04-21T18:00:47.653" v="343" actId="208"/>
          <ac:spMkLst>
            <pc:docMk/>
            <pc:sldMk cId="0" sldId="261"/>
            <ac:spMk id="25" creationId="{0DE65707-1301-7777-A60F-31B508F29ED2}"/>
          </ac:spMkLst>
        </pc:spChg>
        <pc:spChg chg="add del mod">
          <ac:chgData name="Vinish S" userId="a68afebe86b6ddf7" providerId="LiveId" clId="{62582ABB-4526-423A-BD88-E60F1E803DF9}" dt="2025-04-21T18:01:55.611" v="353" actId="478"/>
          <ac:spMkLst>
            <pc:docMk/>
            <pc:sldMk cId="0" sldId="261"/>
            <ac:spMk id="26" creationId="{19A5470E-373E-3399-41A6-8FCCA0819D4B}"/>
          </ac:spMkLst>
        </pc:spChg>
        <pc:spChg chg="add del mod ord">
          <ac:chgData name="Vinish S" userId="a68afebe86b6ddf7" providerId="LiveId" clId="{62582ABB-4526-423A-BD88-E60F1E803DF9}" dt="2025-04-21T18:01:56.406" v="354" actId="478"/>
          <ac:spMkLst>
            <pc:docMk/>
            <pc:sldMk cId="0" sldId="261"/>
            <ac:spMk id="27" creationId="{FAA4518E-4BD1-190E-F741-F4BB383FD4D8}"/>
          </ac:spMkLst>
        </pc:spChg>
        <pc:spChg chg="add mod ord">
          <ac:chgData name="Vinish S" userId="a68afebe86b6ddf7" providerId="LiveId" clId="{62582ABB-4526-423A-BD88-E60F1E803DF9}" dt="2025-04-21T18:02:01.854" v="356" actId="167"/>
          <ac:spMkLst>
            <pc:docMk/>
            <pc:sldMk cId="0" sldId="261"/>
            <ac:spMk id="28" creationId="{00000000-0000-0000-0000-000000000000}"/>
          </ac:spMkLst>
        </pc:spChg>
        <pc:spChg chg="add mod ord">
          <ac:chgData name="Vinish S" userId="a68afebe86b6ddf7" providerId="LiveId" clId="{62582ABB-4526-423A-BD88-E60F1E803DF9}" dt="2025-04-21T18:02:27.969" v="360" actId="167"/>
          <ac:spMkLst>
            <pc:docMk/>
            <pc:sldMk cId="0" sldId="261"/>
            <ac:spMk id="29" creationId="{320F48AA-494E-B7E4-B9E2-75040F35E8A8}"/>
          </ac:spMkLst>
        </pc:spChg>
        <pc:spChg chg="del">
          <ac:chgData name="Vinish S" userId="a68afebe86b6ddf7" providerId="LiveId" clId="{62582ABB-4526-423A-BD88-E60F1E803DF9}" dt="2025-04-21T17:20:28.647" v="123" actId="478"/>
          <ac:spMkLst>
            <pc:docMk/>
            <pc:sldMk cId="0" sldId="261"/>
            <ac:spMk id="58" creationId="{00000000-0000-0000-0000-000000000000}"/>
          </ac:spMkLst>
        </pc:spChg>
        <pc:spChg chg="del">
          <ac:chgData name="Vinish S" userId="a68afebe86b6ddf7" providerId="LiveId" clId="{62582ABB-4526-423A-BD88-E60F1E803DF9}" dt="2025-04-21T17:20:26.113" v="122" actId="478"/>
          <ac:spMkLst>
            <pc:docMk/>
            <pc:sldMk cId="0" sldId="261"/>
            <ac:spMk id="60" creationId="{00000000-0000-0000-0000-000000000000}"/>
          </ac:spMkLst>
        </pc:spChg>
        <pc:spChg chg="mod">
          <ac:chgData name="Vinish S" userId="a68afebe86b6ddf7" providerId="LiveId" clId="{62582ABB-4526-423A-BD88-E60F1E803DF9}" dt="2025-04-21T17:24:20.533" v="172" actId="113"/>
          <ac:spMkLst>
            <pc:docMk/>
            <pc:sldMk cId="0" sldId="261"/>
            <ac:spMk id="7170" creationId="{00000000-0000-0000-0000-000000000000}"/>
          </ac:spMkLst>
        </pc:spChg>
        <pc:spChg chg="del">
          <ac:chgData name="Vinish S" userId="a68afebe86b6ddf7" providerId="LiveId" clId="{62582ABB-4526-423A-BD88-E60F1E803DF9}" dt="2025-04-21T17:20:23.605" v="121" actId="478"/>
          <ac:spMkLst>
            <pc:docMk/>
            <pc:sldMk cId="0" sldId="261"/>
            <ac:spMk id="7174" creationId="{00000000-0000-0000-0000-000000000000}"/>
          </ac:spMkLst>
        </pc:spChg>
        <pc:spChg chg="mod">
          <ac:chgData name="Vinish S" userId="a68afebe86b6ddf7" providerId="LiveId" clId="{62582ABB-4526-423A-BD88-E60F1E803DF9}" dt="2025-04-21T18:01:24.848" v="347" actId="113"/>
          <ac:spMkLst>
            <pc:docMk/>
            <pc:sldMk cId="0" sldId="261"/>
            <ac:spMk id="7177" creationId="{00000000-0000-0000-0000-000000000000}"/>
          </ac:spMkLst>
        </pc:spChg>
        <pc:grpChg chg="add del mod">
          <ac:chgData name="Vinish S" userId="a68afebe86b6ddf7" providerId="LiveId" clId="{62582ABB-4526-423A-BD88-E60F1E803DF9}" dt="2025-04-21T17:32:46.473" v="217" actId="478"/>
          <ac:grpSpMkLst>
            <pc:docMk/>
            <pc:sldMk cId="0" sldId="261"/>
            <ac:grpSpMk id="2" creationId="{A1DA9F60-A562-5B43-A2CB-84FD91286E54}"/>
          </ac:grpSpMkLst>
        </pc:grpChg>
        <pc:grpChg chg="add del mod">
          <ac:chgData name="Vinish S" userId="a68afebe86b6ddf7" providerId="LiveId" clId="{62582ABB-4526-423A-BD88-E60F1E803DF9}" dt="2025-04-21T17:50:16.882" v="245" actId="478"/>
          <ac:grpSpMkLst>
            <pc:docMk/>
            <pc:sldMk cId="0" sldId="261"/>
            <ac:grpSpMk id="5" creationId="{188AE50D-2B79-A447-C15E-27F2E82E1D2A}"/>
          </ac:grpSpMkLst>
        </pc:grpChg>
        <pc:grpChg chg="add del mod">
          <ac:chgData name="Vinish S" userId="a68afebe86b6ddf7" providerId="LiveId" clId="{62582ABB-4526-423A-BD88-E60F1E803DF9}" dt="2025-04-21T17:50:16.882" v="245" actId="478"/>
          <ac:grpSpMkLst>
            <pc:docMk/>
            <pc:sldMk cId="0" sldId="261"/>
            <ac:grpSpMk id="9" creationId="{EB177415-9680-5BF3-A8F9-A64247EB9317}"/>
          </ac:grpSpMkLst>
        </pc:grpChg>
        <pc:grpChg chg="add del mod">
          <ac:chgData name="Vinish S" userId="a68afebe86b6ddf7" providerId="LiveId" clId="{62582ABB-4526-423A-BD88-E60F1E803DF9}" dt="2025-04-21T17:50:16.882" v="245" actId="478"/>
          <ac:grpSpMkLst>
            <pc:docMk/>
            <pc:sldMk cId="0" sldId="261"/>
            <ac:grpSpMk id="14" creationId="{5AF5F226-C488-0458-86BE-3584701CFA1D}"/>
          </ac:grpSpMkLst>
        </pc:grpChg>
        <pc:grpChg chg="add del mod">
          <ac:chgData name="Vinish S" userId="a68afebe86b6ddf7" providerId="LiveId" clId="{62582ABB-4526-423A-BD88-E60F1E803DF9}" dt="2025-04-21T17:50:16.882" v="245" actId="478"/>
          <ac:grpSpMkLst>
            <pc:docMk/>
            <pc:sldMk cId="0" sldId="261"/>
            <ac:grpSpMk id="17" creationId="{D1F51961-548B-84E9-D5BE-3A2177F453E1}"/>
          </ac:grpSpMkLst>
        </pc:grpChg>
        <pc:grpChg chg="add del mod">
          <ac:chgData name="Vinish S" userId="a68afebe86b6ddf7" providerId="LiveId" clId="{62582ABB-4526-423A-BD88-E60F1E803DF9}" dt="2025-04-21T17:34:38.757" v="237" actId="165"/>
          <ac:grpSpMkLst>
            <pc:docMk/>
            <pc:sldMk cId="0" sldId="261"/>
            <ac:grpSpMk id="20" creationId="{83FAFE53-218F-AB94-DEEA-85AB57321A00}"/>
          </ac:grpSpMkLst>
        </pc:grpChg>
      </pc:sldChg>
      <pc:sldChg chg="addSp delSp modSp mod modTransition">
        <pc:chgData name="Vinish S" userId="a68afebe86b6ddf7" providerId="LiveId" clId="{62582ABB-4526-423A-BD88-E60F1E803DF9}" dt="2025-04-21T18:29:06.192" v="523" actId="14100"/>
        <pc:sldMkLst>
          <pc:docMk/>
          <pc:sldMk cId="0" sldId="262"/>
        </pc:sldMkLst>
        <pc:spChg chg="add">
          <ac:chgData name="Vinish S" userId="a68afebe86b6ddf7" providerId="LiveId" clId="{62582ABB-4526-423A-BD88-E60F1E803DF9}" dt="2025-04-21T18:12:49.922" v="467"/>
          <ac:spMkLst>
            <pc:docMk/>
            <pc:sldMk cId="0" sldId="262"/>
            <ac:spMk id="2" creationId="{A235F421-AF92-2AFF-3BDD-C8E902399A9A}"/>
          </ac:spMkLst>
        </pc:spChg>
        <pc:spChg chg="add del">
          <ac:chgData name="Vinish S" userId="a68afebe86b6ddf7" providerId="LiveId" clId="{62582ABB-4526-423A-BD88-E60F1E803DF9}" dt="2025-04-21T18:23:17.419" v="504" actId="22"/>
          <ac:spMkLst>
            <pc:docMk/>
            <pc:sldMk cId="0" sldId="262"/>
            <ac:spMk id="5" creationId="{C2236C25-1FDA-979D-6569-89BABF00D113}"/>
          </ac:spMkLst>
        </pc:spChg>
        <pc:spChg chg="add mod">
          <ac:chgData name="Vinish S" userId="a68afebe86b6ddf7" providerId="LiveId" clId="{62582ABB-4526-423A-BD88-E60F1E803DF9}" dt="2025-04-21T18:29:02.862" v="521" actId="14100"/>
          <ac:spMkLst>
            <pc:docMk/>
            <pc:sldMk cId="0" sldId="262"/>
            <ac:spMk id="6" creationId="{E2846546-6F16-9ED0-2A58-A44854689BEA}"/>
          </ac:spMkLst>
        </pc:spChg>
        <pc:spChg chg="del">
          <ac:chgData name="Vinish S" userId="a68afebe86b6ddf7" providerId="LiveId" clId="{62582ABB-4526-423A-BD88-E60F1E803DF9}" dt="2025-04-21T18:13:32.393" v="470" actId="478"/>
          <ac:spMkLst>
            <pc:docMk/>
            <pc:sldMk cId="0" sldId="262"/>
            <ac:spMk id="7" creationId="{00000000-0000-0000-0000-000000000000}"/>
          </ac:spMkLst>
        </pc:spChg>
        <pc:spChg chg="mod topLvl">
          <ac:chgData name="Vinish S" userId="a68afebe86b6ddf7" providerId="LiveId" clId="{62582ABB-4526-423A-BD88-E60F1E803DF9}" dt="2025-04-21T18:15:48.692" v="491" actId="165"/>
          <ac:spMkLst>
            <pc:docMk/>
            <pc:sldMk cId="0" sldId="262"/>
            <ac:spMk id="10" creationId="{00000000-0000-0000-0000-000000000000}"/>
          </ac:spMkLst>
        </pc:spChg>
        <pc:spChg chg="del">
          <ac:chgData name="Vinish S" userId="a68afebe86b6ddf7" providerId="LiveId" clId="{62582ABB-4526-423A-BD88-E60F1E803DF9}" dt="2025-04-21T18:12:22.862" v="461" actId="478"/>
          <ac:spMkLst>
            <pc:docMk/>
            <pc:sldMk cId="0" sldId="262"/>
            <ac:spMk id="13" creationId="{00000000-0000-0000-0000-000000000000}"/>
          </ac:spMkLst>
        </pc:spChg>
        <pc:spChg chg="mod">
          <ac:chgData name="Vinish S" userId="a68afebe86b6ddf7" providerId="LiveId" clId="{62582ABB-4526-423A-BD88-E60F1E803DF9}" dt="2025-04-21T18:29:06.192" v="523" actId="14100"/>
          <ac:spMkLst>
            <pc:docMk/>
            <pc:sldMk cId="0" sldId="262"/>
            <ac:spMk id="19" creationId="{00000000-0000-0000-0000-000000000000}"/>
          </ac:spMkLst>
        </pc:spChg>
        <pc:spChg chg="del">
          <ac:chgData name="Vinish S" userId="a68afebe86b6ddf7" providerId="LiveId" clId="{62582ABB-4526-423A-BD88-E60F1E803DF9}" dt="2025-04-21T18:12:33.627" v="463" actId="478"/>
          <ac:spMkLst>
            <pc:docMk/>
            <pc:sldMk cId="0" sldId="262"/>
            <ac:spMk id="20" creationId="{00000000-0000-0000-0000-000000000000}"/>
          </ac:spMkLst>
        </pc:spChg>
        <pc:spChg chg="del">
          <ac:chgData name="Vinish S" userId="a68afebe86b6ddf7" providerId="LiveId" clId="{62582ABB-4526-423A-BD88-E60F1E803DF9}" dt="2025-04-21T18:12:37.107" v="464" actId="478"/>
          <ac:spMkLst>
            <pc:docMk/>
            <pc:sldMk cId="0" sldId="262"/>
            <ac:spMk id="22" creationId="{00000000-0000-0000-0000-000000000000}"/>
          </ac:spMkLst>
        </pc:spChg>
        <pc:spChg chg="del">
          <ac:chgData name="Vinish S" userId="a68afebe86b6ddf7" providerId="LiveId" clId="{62582ABB-4526-423A-BD88-E60F1E803DF9}" dt="2025-04-21T18:13:48.651" v="475" actId="478"/>
          <ac:spMkLst>
            <pc:docMk/>
            <pc:sldMk cId="0" sldId="262"/>
            <ac:spMk id="23" creationId="{00000000-0000-0000-0000-000000000000}"/>
          </ac:spMkLst>
        </pc:spChg>
        <pc:spChg chg="del">
          <ac:chgData name="Vinish S" userId="a68afebe86b6ddf7" providerId="LiveId" clId="{62582ABB-4526-423A-BD88-E60F1E803DF9}" dt="2025-04-21T18:12:29.439" v="462" actId="478"/>
          <ac:spMkLst>
            <pc:docMk/>
            <pc:sldMk cId="0" sldId="262"/>
            <ac:spMk id="60" creationId="{00000000-0000-0000-0000-000000000000}"/>
          </ac:spMkLst>
        </pc:spChg>
        <pc:spChg chg="del">
          <ac:chgData name="Vinish S" userId="a68afebe86b6ddf7" providerId="LiveId" clId="{62582ABB-4526-423A-BD88-E60F1E803DF9}" dt="2025-04-21T18:12:33.627" v="463" actId="478"/>
          <ac:spMkLst>
            <pc:docMk/>
            <pc:sldMk cId="0" sldId="262"/>
            <ac:spMk id="61" creationId="{00000000-0000-0000-0000-000000000000}"/>
          </ac:spMkLst>
        </pc:spChg>
        <pc:spChg chg="mod">
          <ac:chgData name="Vinish S" userId="a68afebe86b6ddf7" providerId="LiveId" clId="{62582ABB-4526-423A-BD88-E60F1E803DF9}" dt="2025-04-21T18:18:17.597" v="498" actId="20577"/>
          <ac:spMkLst>
            <pc:docMk/>
            <pc:sldMk cId="0" sldId="262"/>
            <ac:spMk id="9218" creationId="{00000000-0000-0000-0000-000000000000}"/>
          </ac:spMkLst>
        </pc:spChg>
        <pc:spChg chg="del">
          <ac:chgData name="Vinish S" userId="a68afebe86b6ddf7" providerId="LiveId" clId="{62582ABB-4526-423A-BD88-E60F1E803DF9}" dt="2025-04-21T18:12:29.439" v="462" actId="478"/>
          <ac:spMkLst>
            <pc:docMk/>
            <pc:sldMk cId="0" sldId="262"/>
            <ac:spMk id="9224" creationId="{00000000-0000-0000-0000-000000000000}"/>
          </ac:spMkLst>
        </pc:spChg>
        <pc:spChg chg="del">
          <ac:chgData name="Vinish S" userId="a68afebe86b6ddf7" providerId="LiveId" clId="{62582ABB-4526-423A-BD88-E60F1E803DF9}" dt="2025-04-21T18:12:33.627" v="463" actId="478"/>
          <ac:spMkLst>
            <pc:docMk/>
            <pc:sldMk cId="0" sldId="262"/>
            <ac:spMk id="9225" creationId="{00000000-0000-0000-0000-000000000000}"/>
          </ac:spMkLst>
        </pc:spChg>
        <pc:spChg chg="mod topLvl">
          <ac:chgData name="Vinish S" userId="a68afebe86b6ddf7" providerId="LiveId" clId="{62582ABB-4526-423A-BD88-E60F1E803DF9}" dt="2025-04-21T18:28:45.019" v="519" actId="113"/>
          <ac:spMkLst>
            <pc:docMk/>
            <pc:sldMk cId="0" sldId="262"/>
            <ac:spMk id="9228" creationId="{00000000-0000-0000-0000-000000000000}"/>
          </ac:spMkLst>
        </pc:spChg>
        <pc:spChg chg="del">
          <ac:chgData name="Vinish S" userId="a68afebe86b6ddf7" providerId="LiveId" clId="{62582ABB-4526-423A-BD88-E60F1E803DF9}" dt="2025-04-21T18:14:52.258" v="485" actId="478"/>
          <ac:spMkLst>
            <pc:docMk/>
            <pc:sldMk cId="0" sldId="262"/>
            <ac:spMk id="9229" creationId="{00000000-0000-0000-0000-000000000000}"/>
          </ac:spMkLst>
        </pc:spChg>
        <pc:grpChg chg="add del mod">
          <ac:chgData name="Vinish S" userId="a68afebe86b6ddf7" providerId="LiveId" clId="{62582ABB-4526-423A-BD88-E60F1E803DF9}" dt="2025-04-21T18:15:48.692" v="491" actId="165"/>
          <ac:grpSpMkLst>
            <pc:docMk/>
            <pc:sldMk cId="0" sldId="262"/>
            <ac:grpSpMk id="3" creationId="{031621C7-F1E8-D147-C564-AD9D6356F7FB}"/>
          </ac:grpSpMkLst>
        </pc:grpChg>
      </pc:sldChg>
      <pc:sldChg chg="modTransition">
        <pc:chgData name="Vinish S" userId="a68afebe86b6ddf7" providerId="LiveId" clId="{62582ABB-4526-423A-BD88-E60F1E803DF9}" dt="2025-04-21T18:24:19.548" v="513"/>
        <pc:sldMkLst>
          <pc:docMk/>
          <pc:sldMk cId="0" sldId="263"/>
        </pc:sldMkLst>
      </pc:sldChg>
      <pc:sldChg chg="addSp delSp modSp mod modTransition">
        <pc:chgData name="Vinish S" userId="a68afebe86b6ddf7" providerId="LiveId" clId="{62582ABB-4526-423A-BD88-E60F1E803DF9}" dt="2025-04-21T18:24:19.548" v="513"/>
        <pc:sldMkLst>
          <pc:docMk/>
          <pc:sldMk cId="0" sldId="264"/>
        </pc:sldMkLst>
        <pc:spChg chg="del">
          <ac:chgData name="Vinish S" userId="a68afebe86b6ddf7" providerId="LiveId" clId="{62582ABB-4526-423A-BD88-E60F1E803DF9}" dt="2025-04-21T17:57:17.809" v="300" actId="478"/>
          <ac:spMkLst>
            <pc:docMk/>
            <pc:sldMk cId="0" sldId="264"/>
            <ac:spMk id="7" creationId="{00000000-0000-0000-0000-000000000000}"/>
          </ac:spMkLst>
        </pc:spChg>
        <pc:spChg chg="mod topLvl">
          <ac:chgData name="Vinish S" userId="a68afebe86b6ddf7" providerId="LiveId" clId="{62582ABB-4526-423A-BD88-E60F1E803DF9}" dt="2025-04-21T18:11:14.893" v="442" actId="165"/>
          <ac:spMkLst>
            <pc:docMk/>
            <pc:sldMk cId="0" sldId="264"/>
            <ac:spMk id="10" creationId="{00000000-0000-0000-0000-000000000000}"/>
          </ac:spMkLst>
        </pc:spChg>
        <pc:spChg chg="mod topLvl">
          <ac:chgData name="Vinish S" userId="a68afebe86b6ddf7" providerId="LiveId" clId="{62582ABB-4526-423A-BD88-E60F1E803DF9}" dt="2025-04-21T18:10:59.690" v="439" actId="165"/>
          <ac:spMkLst>
            <pc:docMk/>
            <pc:sldMk cId="0" sldId="264"/>
            <ac:spMk id="13" creationId="{00000000-0000-0000-0000-000000000000}"/>
          </ac:spMkLst>
        </pc:spChg>
        <pc:spChg chg="del">
          <ac:chgData name="Vinish S" userId="a68afebe86b6ddf7" providerId="LiveId" clId="{62582ABB-4526-423A-BD88-E60F1E803DF9}" dt="2025-04-21T17:55:31.918" v="278" actId="478"/>
          <ac:spMkLst>
            <pc:docMk/>
            <pc:sldMk cId="0" sldId="264"/>
            <ac:spMk id="19" creationId="{00000000-0000-0000-0000-000000000000}"/>
          </ac:spMkLst>
        </pc:spChg>
        <pc:spChg chg="del">
          <ac:chgData name="Vinish S" userId="a68afebe86b6ddf7" providerId="LiveId" clId="{62582ABB-4526-423A-BD88-E60F1E803DF9}" dt="2025-04-21T17:55:41.835" v="279" actId="478"/>
          <ac:spMkLst>
            <pc:docMk/>
            <pc:sldMk cId="0" sldId="264"/>
            <ac:spMk id="20" creationId="{00000000-0000-0000-0000-000000000000}"/>
          </ac:spMkLst>
        </pc:spChg>
        <pc:spChg chg="del">
          <ac:chgData name="Vinish S" userId="a68afebe86b6ddf7" providerId="LiveId" clId="{62582ABB-4526-423A-BD88-E60F1E803DF9}" dt="2025-04-21T17:55:56.012" v="281" actId="478"/>
          <ac:spMkLst>
            <pc:docMk/>
            <pc:sldMk cId="0" sldId="264"/>
            <ac:spMk id="58" creationId="{00000000-0000-0000-0000-000000000000}"/>
          </ac:spMkLst>
        </pc:spChg>
        <pc:spChg chg="del mod">
          <ac:chgData name="Vinish S" userId="a68afebe86b6ddf7" providerId="LiveId" clId="{62582ABB-4526-423A-BD88-E60F1E803DF9}" dt="2025-04-21T17:57:40.702" v="317" actId="478"/>
          <ac:spMkLst>
            <pc:docMk/>
            <pc:sldMk cId="0" sldId="264"/>
            <ac:spMk id="60" creationId="{00000000-0000-0000-0000-000000000000}"/>
          </ac:spMkLst>
        </pc:spChg>
        <pc:spChg chg="del">
          <ac:chgData name="Vinish S" userId="a68afebe86b6ddf7" providerId="LiveId" clId="{62582ABB-4526-423A-BD88-E60F1E803DF9}" dt="2025-04-21T17:55:41.835" v="279" actId="478"/>
          <ac:spMkLst>
            <pc:docMk/>
            <pc:sldMk cId="0" sldId="264"/>
            <ac:spMk id="61" creationId="{00000000-0000-0000-0000-000000000000}"/>
          </ac:spMkLst>
        </pc:spChg>
        <pc:spChg chg="mod">
          <ac:chgData name="Vinish S" userId="a68afebe86b6ddf7" providerId="LiveId" clId="{62582ABB-4526-423A-BD88-E60F1E803DF9}" dt="2025-04-21T18:10:55.194" v="437" actId="1076"/>
          <ac:spMkLst>
            <pc:docMk/>
            <pc:sldMk cId="0" sldId="264"/>
            <ac:spMk id="8194" creationId="{00000000-0000-0000-0000-000000000000}"/>
          </ac:spMkLst>
        </pc:spChg>
        <pc:spChg chg="mod topLvl">
          <ac:chgData name="Vinish S" userId="a68afebe86b6ddf7" providerId="LiveId" clId="{62582ABB-4526-423A-BD88-E60F1E803DF9}" dt="2025-04-21T18:11:11.254" v="441" actId="1076"/>
          <ac:spMkLst>
            <pc:docMk/>
            <pc:sldMk cId="0" sldId="264"/>
            <ac:spMk id="8200" creationId="{00000000-0000-0000-0000-000000000000}"/>
          </ac:spMkLst>
        </pc:spChg>
        <pc:spChg chg="del">
          <ac:chgData name="Vinish S" userId="a68afebe86b6ddf7" providerId="LiveId" clId="{62582ABB-4526-423A-BD88-E60F1E803DF9}" dt="2025-04-21T17:55:41.835" v="279" actId="478"/>
          <ac:spMkLst>
            <pc:docMk/>
            <pc:sldMk cId="0" sldId="264"/>
            <ac:spMk id="8202" creationId="{00000000-0000-0000-0000-000000000000}"/>
          </ac:spMkLst>
        </pc:spChg>
        <pc:spChg chg="mod topLvl">
          <ac:chgData name="Vinish S" userId="a68afebe86b6ddf7" providerId="LiveId" clId="{62582ABB-4526-423A-BD88-E60F1E803DF9}" dt="2025-04-21T18:11:25.395" v="444" actId="13900"/>
          <ac:spMkLst>
            <pc:docMk/>
            <pc:sldMk cId="0" sldId="264"/>
            <ac:spMk id="8206" creationId="{00000000-0000-0000-0000-000000000000}"/>
          </ac:spMkLst>
        </pc:spChg>
        <pc:grpChg chg="add del mod">
          <ac:chgData name="Vinish S" userId="a68afebe86b6ddf7" providerId="LiveId" clId="{62582ABB-4526-423A-BD88-E60F1E803DF9}" dt="2025-04-21T18:02:13.226" v="357" actId="165"/>
          <ac:grpSpMkLst>
            <pc:docMk/>
            <pc:sldMk cId="0" sldId="264"/>
            <ac:grpSpMk id="2" creationId="{3C1113D2-E771-43F9-06E7-A1371AA6B55B}"/>
          </ac:grpSpMkLst>
        </pc:grpChg>
        <pc:grpChg chg="add del mod">
          <ac:chgData name="Vinish S" userId="a68afebe86b6ddf7" providerId="LiveId" clId="{62582ABB-4526-423A-BD88-E60F1E803DF9}" dt="2025-04-21T18:11:14.893" v="442" actId="165"/>
          <ac:grpSpMkLst>
            <pc:docMk/>
            <pc:sldMk cId="0" sldId="264"/>
            <ac:grpSpMk id="3" creationId="{1D764E43-AD2F-A560-BDF6-AC838F2C729D}"/>
          </ac:grpSpMkLst>
        </pc:grpChg>
        <pc:grpChg chg="add del mod">
          <ac:chgData name="Vinish S" userId="a68afebe86b6ddf7" providerId="LiveId" clId="{62582ABB-4526-423A-BD88-E60F1E803DF9}" dt="2025-04-21T18:10:59.690" v="439" actId="165"/>
          <ac:grpSpMkLst>
            <pc:docMk/>
            <pc:sldMk cId="0" sldId="264"/>
            <ac:grpSpMk id="4" creationId="{739665DB-99F7-3F4B-EF48-066ED7699095}"/>
          </ac:grpSpMkLst>
        </pc:grpChg>
        <pc:grpChg chg="del">
          <ac:chgData name="Vinish S" userId="a68afebe86b6ddf7" providerId="LiveId" clId="{62582ABB-4526-423A-BD88-E60F1E803DF9}" dt="2025-04-21T17:55:31.918" v="278" actId="478"/>
          <ac:grpSpMkLst>
            <pc:docMk/>
            <pc:sldMk cId="0" sldId="264"/>
            <ac:grpSpMk id="8201" creationId="{00000000-0000-0000-0000-000000000000}"/>
          </ac:grpSpMkLst>
        </pc:grpChg>
      </pc:sldChg>
      <pc:sldChg chg="ord modTransition">
        <pc:chgData name="Vinish S" userId="a68afebe86b6ddf7" providerId="LiveId" clId="{62582ABB-4526-423A-BD88-E60F1E803DF9}" dt="2025-04-21T18:29:59.385" v="525"/>
        <pc:sldMkLst>
          <pc:docMk/>
          <pc:sldMk cId="0" sldId="266"/>
        </pc:sldMkLst>
      </pc:sldChg>
      <pc:sldChg chg="del">
        <pc:chgData name="Vinish S" userId="a68afebe86b6ddf7" providerId="LiveId" clId="{62582ABB-4526-423A-BD88-E60F1E803DF9}" dt="2025-04-21T17:18:06.497" v="114" actId="47"/>
        <pc:sldMkLst>
          <pc:docMk/>
          <pc:sldMk cId="0" sldId="268"/>
        </pc:sldMkLst>
      </pc:sldChg>
      <pc:sldChg chg="del">
        <pc:chgData name="Vinish S" userId="a68afebe86b6ddf7" providerId="LiveId" clId="{62582ABB-4526-423A-BD88-E60F1E803DF9}" dt="2025-04-21T17:18:15.728" v="116" actId="47"/>
        <pc:sldMkLst>
          <pc:docMk/>
          <pc:sldMk cId="0" sldId="269"/>
        </pc:sldMkLst>
      </pc:sldChg>
      <pc:sldChg chg="del">
        <pc:chgData name="Vinish S" userId="a68afebe86b6ddf7" providerId="LiveId" clId="{62582ABB-4526-423A-BD88-E60F1E803DF9}" dt="2025-04-21T17:18:16.861" v="117" actId="47"/>
        <pc:sldMkLst>
          <pc:docMk/>
          <pc:sldMk cId="0" sldId="270"/>
        </pc:sldMkLst>
      </pc:sldChg>
      <pc:sldChg chg="del">
        <pc:chgData name="Vinish S" userId="a68afebe86b6ddf7" providerId="LiveId" clId="{62582ABB-4526-423A-BD88-E60F1E803DF9}" dt="2025-04-21T17:18:14.634" v="115" actId="47"/>
        <pc:sldMkLst>
          <pc:docMk/>
          <pc:sldMk cId="0" sldId="271"/>
        </pc:sldMkLst>
      </pc:sldChg>
      <pc:sldChg chg="del">
        <pc:chgData name="Vinish S" userId="a68afebe86b6ddf7" providerId="LiveId" clId="{62582ABB-4526-423A-BD88-E60F1E803DF9}" dt="2025-04-21T17:17:49.530" v="111" actId="47"/>
        <pc:sldMkLst>
          <pc:docMk/>
          <pc:sldMk cId="0" sldId="272"/>
        </pc:sldMkLst>
      </pc:sldChg>
      <pc:sldChg chg="del">
        <pc:chgData name="Vinish S" userId="a68afebe86b6ddf7" providerId="LiveId" clId="{62582ABB-4526-423A-BD88-E60F1E803DF9}" dt="2025-04-21T17:17:55.821" v="112" actId="47"/>
        <pc:sldMkLst>
          <pc:docMk/>
          <pc:sldMk cId="0" sldId="273"/>
        </pc:sldMkLst>
      </pc:sldChg>
      <pc:sldChg chg="del">
        <pc:chgData name="Vinish S" userId="a68afebe86b6ddf7" providerId="LiveId" clId="{62582ABB-4526-423A-BD88-E60F1E803DF9}" dt="2025-04-21T17:17:56.996" v="113" actId="47"/>
        <pc:sldMkLst>
          <pc:docMk/>
          <pc:sldMk cId="0" sldId="274"/>
        </pc:sldMkLst>
      </pc:sldChg>
      <pc:sldChg chg="del modTransition">
        <pc:chgData name="Vinish S" userId="a68afebe86b6ddf7" providerId="LiveId" clId="{62582ABB-4526-423A-BD88-E60F1E803DF9}" dt="2025-04-21T18:25:14.355" v="514" actId="47"/>
        <pc:sldMkLst>
          <pc:docMk/>
          <pc:sldMk cId="0" sldId="276"/>
        </pc:sldMkLst>
      </pc:sldChg>
      <pc:sldChg chg="del">
        <pc:chgData name="Vinish S" userId="a68afebe86b6ddf7" providerId="LiveId" clId="{62582ABB-4526-423A-BD88-E60F1E803DF9}" dt="2025-04-21T17:18:17.478" v="118" actId="47"/>
        <pc:sldMkLst>
          <pc:docMk/>
          <pc:sldMk cId="0" sldId="277"/>
        </pc:sldMkLst>
      </pc:sldChg>
      <pc:sldChg chg="del">
        <pc:chgData name="Vinish S" userId="a68afebe86b6ddf7" providerId="LiveId" clId="{62582ABB-4526-423A-BD88-E60F1E803DF9}" dt="2025-04-21T17:17:46.386" v="110" actId="47"/>
        <pc:sldMkLst>
          <pc:docMk/>
          <pc:sldMk cId="0" sldId="278"/>
        </pc:sldMkLst>
      </pc:sldChg>
      <pc:sldChg chg="del">
        <pc:chgData name="Vinish S" userId="a68afebe86b6ddf7" providerId="LiveId" clId="{62582ABB-4526-423A-BD88-E60F1E803DF9}" dt="2025-04-21T17:17:19.784" v="104" actId="47"/>
        <pc:sldMkLst>
          <pc:docMk/>
          <pc:sldMk cId="0" sldId="279"/>
        </pc:sldMkLst>
      </pc:sldChg>
      <pc:sldChg chg="del">
        <pc:chgData name="Vinish S" userId="a68afebe86b6ddf7" providerId="LiveId" clId="{62582ABB-4526-423A-BD88-E60F1E803DF9}" dt="2025-04-21T17:17:29.790" v="106" actId="47"/>
        <pc:sldMkLst>
          <pc:docMk/>
          <pc:sldMk cId="0" sldId="280"/>
        </pc:sldMkLst>
      </pc:sldChg>
      <pc:sldChg chg="modTransition">
        <pc:chgData name="Vinish S" userId="a68afebe86b6ddf7" providerId="LiveId" clId="{62582ABB-4526-423A-BD88-E60F1E803DF9}" dt="2025-04-21T18:24:19.548" v="513"/>
        <pc:sldMkLst>
          <pc:docMk/>
          <pc:sldMk cId="0" sldId="281"/>
        </pc:sldMkLst>
      </pc:sldChg>
      <pc:sldChg chg="modTransition">
        <pc:chgData name="Vinish S" userId="a68afebe86b6ddf7" providerId="LiveId" clId="{62582ABB-4526-423A-BD88-E60F1E803DF9}" dt="2025-04-21T18:24:19.548" v="513"/>
        <pc:sldMkLst>
          <pc:docMk/>
          <pc:sldMk cId="0" sldId="282"/>
        </pc:sldMkLst>
      </pc:sldChg>
      <pc:sldChg chg="del">
        <pc:chgData name="Vinish S" userId="a68afebe86b6ddf7" providerId="LiveId" clId="{62582ABB-4526-423A-BD88-E60F1E803DF9}" dt="2025-04-21T17:17:43.471" v="109" actId="47"/>
        <pc:sldMkLst>
          <pc:docMk/>
          <pc:sldMk cId="0" sldId="283"/>
        </pc:sldMkLst>
      </pc:sldChg>
      <pc:sldChg chg="del">
        <pc:chgData name="Vinish S" userId="a68afebe86b6ddf7" providerId="LiveId" clId="{62582ABB-4526-423A-BD88-E60F1E803DF9}" dt="2025-04-21T17:17:41.856" v="108" actId="47"/>
        <pc:sldMkLst>
          <pc:docMk/>
          <pc:sldMk cId="0" sldId="284"/>
        </pc:sldMkLst>
      </pc:sldChg>
      <pc:sldChg chg="del">
        <pc:chgData name="Vinish S" userId="a68afebe86b6ddf7" providerId="LiveId" clId="{62582ABB-4526-423A-BD88-E60F1E803DF9}" dt="2025-04-21T17:17:26.100" v="105" actId="47"/>
        <pc:sldMkLst>
          <pc:docMk/>
          <pc:sldMk cId="0" sldId="285"/>
        </pc:sldMkLst>
      </pc:sldChg>
      <pc:sldChg chg="del">
        <pc:chgData name="Vinish S" userId="a68afebe86b6ddf7" providerId="LiveId" clId="{62582ABB-4526-423A-BD88-E60F1E803DF9}" dt="2025-04-21T17:17:39.633" v="107" actId="47"/>
        <pc:sldMkLst>
          <pc:docMk/>
          <pc:sldMk cId="0" sldId="286"/>
        </pc:sldMkLst>
      </pc:sldChg>
      <pc:sldChg chg="modTransition">
        <pc:chgData name="Vinish S" userId="a68afebe86b6ddf7" providerId="LiveId" clId="{62582ABB-4526-423A-BD88-E60F1E803DF9}" dt="2025-04-21T18:24:19.548" v="513"/>
        <pc:sldMkLst>
          <pc:docMk/>
          <pc:sldMk cId="0" sldId="287"/>
        </pc:sldMkLst>
      </pc:sldChg>
      <pc:sldChg chg="del modTransition">
        <pc:chgData name="Vinish S" userId="a68afebe86b6ddf7" providerId="LiveId" clId="{62582ABB-4526-423A-BD88-E60F1E803DF9}" dt="2025-04-21T18:25:14.355" v="514" actId="47"/>
        <pc:sldMkLst>
          <pc:docMk/>
          <pc:sldMk cId="0" sldId="288"/>
        </pc:sldMkLst>
      </pc:sldChg>
      <pc:sldChg chg="addSp delSp modSp add mod ord modTransition modShow">
        <pc:chgData name="Vinish S" userId="a68afebe86b6ddf7" providerId="LiveId" clId="{62582ABB-4526-423A-BD88-E60F1E803DF9}" dt="2025-04-21T18:24:19.548" v="513"/>
        <pc:sldMkLst>
          <pc:docMk/>
          <pc:sldMk cId="1463065554" sldId="289"/>
        </pc:sldMkLst>
        <pc:spChg chg="add">
          <ac:chgData name="Vinish S" userId="a68afebe86b6ddf7" providerId="LiveId" clId="{62582ABB-4526-423A-BD88-E60F1E803DF9}" dt="2025-04-21T18:06:51.530" v="399"/>
          <ac:spMkLst>
            <pc:docMk/>
            <pc:sldMk cId="1463065554" sldId="289"/>
            <ac:spMk id="2" creationId="{982D16A7-5B00-ACAB-1546-E1925D29DC3E}"/>
          </ac:spMkLst>
        </pc:spChg>
        <pc:spChg chg="mod">
          <ac:chgData name="Vinish S" userId="a68afebe86b6ddf7" providerId="LiveId" clId="{62582ABB-4526-423A-BD88-E60F1E803DF9}" dt="2025-04-21T18:07:39.244" v="407" actId="14100"/>
          <ac:spMkLst>
            <pc:docMk/>
            <pc:sldMk cId="1463065554" sldId="289"/>
            <ac:spMk id="10" creationId="{5E739A19-620E-E6DD-E625-3C0C755DB3B0}"/>
          </ac:spMkLst>
        </pc:spChg>
        <pc:spChg chg="mod topLvl">
          <ac:chgData name="Vinish S" userId="a68afebe86b6ddf7" providerId="LiveId" clId="{62582ABB-4526-423A-BD88-E60F1E803DF9}" dt="2025-04-21T18:08:08.440" v="413" actId="14100"/>
          <ac:spMkLst>
            <pc:docMk/>
            <pc:sldMk cId="1463065554" sldId="289"/>
            <ac:spMk id="13" creationId="{245FE304-AA91-51A7-BF4D-6DA5F32CA3D0}"/>
          </ac:spMkLst>
        </pc:spChg>
        <pc:spChg chg="mod">
          <ac:chgData name="Vinish S" userId="a68afebe86b6ddf7" providerId="LiveId" clId="{62582ABB-4526-423A-BD88-E60F1E803DF9}" dt="2025-04-21T18:06:34.285" v="398" actId="20577"/>
          <ac:spMkLst>
            <pc:docMk/>
            <pc:sldMk cId="1463065554" sldId="289"/>
            <ac:spMk id="8194" creationId="{5FCE8499-5833-AB23-D1A9-64CF66C137BD}"/>
          </ac:spMkLst>
        </pc:spChg>
        <pc:spChg chg="mod topLvl">
          <ac:chgData name="Vinish S" userId="a68afebe86b6ddf7" providerId="LiveId" clId="{62582ABB-4526-423A-BD88-E60F1E803DF9}" dt="2025-04-21T18:08:47.615" v="424" actId="1076"/>
          <ac:spMkLst>
            <pc:docMk/>
            <pc:sldMk cId="1463065554" sldId="289"/>
            <ac:spMk id="8200" creationId="{5DB08DB6-763E-15A6-A931-EB7B70D55C6C}"/>
          </ac:spMkLst>
        </pc:spChg>
        <pc:spChg chg="mod">
          <ac:chgData name="Vinish S" userId="a68afebe86b6ddf7" providerId="LiveId" clId="{62582ABB-4526-423A-BD88-E60F1E803DF9}" dt="2025-04-21T18:08:26.583" v="420" actId="20577"/>
          <ac:spMkLst>
            <pc:docMk/>
            <pc:sldMk cId="1463065554" sldId="289"/>
            <ac:spMk id="8206" creationId="{1C45F0CB-AB7B-79D2-A063-52BAEF18056F}"/>
          </ac:spMkLst>
        </pc:spChg>
        <pc:grpChg chg="add del mod">
          <ac:chgData name="Vinish S" userId="a68afebe86b6ddf7" providerId="LiveId" clId="{62582ABB-4526-423A-BD88-E60F1E803DF9}" dt="2025-04-21T18:07:52.307" v="410" actId="165"/>
          <ac:grpSpMkLst>
            <pc:docMk/>
            <pc:sldMk cId="1463065554" sldId="289"/>
            <ac:grpSpMk id="3" creationId="{A7A5DAB7-4875-3C3C-403A-42FF7ED9329A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B69ED2-AFA2-4C7D-901D-68A7D52735F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2025/4/22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0085FC-F682-4F11-B4E5-F6347D87E0B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组合 10"/>
          <p:cNvGrpSpPr/>
          <p:nvPr userDrawn="1"/>
        </p:nvGrpSpPr>
        <p:grpSpPr>
          <a:xfrm>
            <a:off x="0" y="141288"/>
            <a:ext cx="604838" cy="895350"/>
            <a:chOff x="-10" y="-973495"/>
            <a:chExt cx="2575977" cy="3816065"/>
          </a:xfrm>
        </p:grpSpPr>
        <p:pic>
          <p:nvPicPr>
            <p:cNvPr id="2058" name="图片 11"/>
            <p:cNvPicPr>
              <a:picLocks noChangeAspect="1"/>
            </p:cNvPicPr>
            <p:nvPr/>
          </p:nvPicPr>
          <p:blipFill>
            <a:blip r:embed="rId2"/>
            <a:srcRect t="19044" r="41302" b="21577"/>
            <a:stretch>
              <a:fillRect/>
            </a:stretch>
          </p:blipFill>
          <p:spPr>
            <a:xfrm flipH="1">
              <a:off x="-10" y="-973495"/>
              <a:ext cx="2575977" cy="381606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9" name="图片 12"/>
            <p:cNvPicPr>
              <a:picLocks noChangeAspect="1"/>
            </p:cNvPicPr>
            <p:nvPr/>
          </p:nvPicPr>
          <p:blipFill>
            <a:blip r:embed="rId3"/>
            <a:srcRect t="20975" r="41618" b="20621"/>
            <a:stretch>
              <a:fillRect/>
            </a:stretch>
          </p:blipFill>
          <p:spPr>
            <a:xfrm flipH="1">
              <a:off x="0" y="-264100"/>
              <a:ext cx="1568449" cy="236833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B69ED2-AFA2-4C7D-901D-68A7D52735F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2025/4/22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0085FC-F682-4F11-B4E5-F6347D87E0B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B69ED2-AFA2-4C7D-901D-68A7D52735F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2025/4/22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0085FC-F682-4F11-B4E5-F6347D87E0B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pattFill prst="dkUpDiag">
            <a:fgClr>
              <a:srgbClr val="324C5C"/>
            </a:fgClr>
            <a:bgClr>
              <a:schemeClr val="tx1">
                <a:lumMod val="95000"/>
                <a:lumOff val="5000"/>
              </a:scheme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31888"/>
            <a:ext cx="7886700" cy="35004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B69ED2-AFA2-4C7D-901D-68A7D52735F3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2025/4/22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0085FC-F682-4F11-B4E5-F6347D87E0B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2" name="组合 7"/>
          <p:cNvGrpSpPr/>
          <p:nvPr userDrawn="1"/>
        </p:nvGrpSpPr>
        <p:grpSpPr>
          <a:xfrm>
            <a:off x="0" y="141288"/>
            <a:ext cx="604838" cy="895350"/>
            <a:chOff x="-10" y="-973495"/>
            <a:chExt cx="2575977" cy="3816065"/>
          </a:xfrm>
        </p:grpSpPr>
        <p:pic>
          <p:nvPicPr>
            <p:cNvPr id="1033" name="图片 8"/>
            <p:cNvPicPr>
              <a:picLocks noChangeAspect="1"/>
            </p:cNvPicPr>
            <p:nvPr/>
          </p:nvPicPr>
          <p:blipFill>
            <a:blip r:embed="rId5"/>
            <a:srcRect t="19044" r="41302" b="21577"/>
            <a:stretch>
              <a:fillRect/>
            </a:stretch>
          </p:blipFill>
          <p:spPr>
            <a:xfrm flipH="1">
              <a:off x="-10" y="-973495"/>
              <a:ext cx="2575977" cy="381606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34" name="图片 9"/>
            <p:cNvPicPr>
              <a:picLocks noChangeAspect="1"/>
            </p:cNvPicPr>
            <p:nvPr/>
          </p:nvPicPr>
          <p:blipFill>
            <a:blip r:embed="rId6"/>
            <a:srcRect t="20975" r="41618" b="20621"/>
            <a:stretch>
              <a:fillRect/>
            </a:stretch>
          </p:blipFill>
          <p:spPr>
            <a:xfrm flipH="1">
              <a:off x="0" y="-264100"/>
              <a:ext cx="1568449" cy="2368336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50D8C8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rgbClr val="7BE1D5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7BE1D5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rgbClr val="7BE1D5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rgbClr val="7BE1D5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rgbClr val="7BE1D5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1"/>
          <p:cNvGrpSpPr/>
          <p:nvPr/>
        </p:nvGrpSpPr>
        <p:grpSpPr>
          <a:xfrm>
            <a:off x="0" y="6724"/>
            <a:ext cx="9144000" cy="5143500"/>
            <a:chOff x="0" y="0"/>
            <a:chExt cx="9144000" cy="5143500"/>
          </a:xfrm>
        </p:grpSpPr>
        <p:pic>
          <p:nvPicPr>
            <p:cNvPr id="3078" name="图片 15"/>
            <p:cNvPicPr>
              <a:picLocks noChangeAspect="1"/>
            </p:cNvPicPr>
            <p:nvPr/>
          </p:nvPicPr>
          <p:blipFill>
            <a:blip r:embed="rId2"/>
            <a:srcRect t="42001" r="33006" b="21579"/>
            <a:stretch>
              <a:fillRect/>
            </a:stretch>
          </p:blipFill>
          <p:spPr>
            <a:xfrm>
              <a:off x="2683117" y="0"/>
              <a:ext cx="6460883" cy="51435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079" name="图片 16"/>
            <p:cNvPicPr>
              <a:picLocks noChangeAspect="1"/>
            </p:cNvPicPr>
            <p:nvPr/>
          </p:nvPicPr>
          <p:blipFill>
            <a:blip r:embed="rId3"/>
            <a:srcRect t="42139" r="41618" b="20621"/>
            <a:stretch>
              <a:fillRect/>
            </a:stretch>
          </p:blipFill>
          <p:spPr>
            <a:xfrm>
              <a:off x="4340863" y="0"/>
              <a:ext cx="4803137" cy="462450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080" name="图片 3"/>
            <p:cNvPicPr>
              <a:picLocks noChangeAspect="1"/>
            </p:cNvPicPr>
            <p:nvPr/>
          </p:nvPicPr>
          <p:blipFill>
            <a:blip r:embed="rId4"/>
            <a:srcRect l="4973" t="7013"/>
            <a:stretch>
              <a:fillRect/>
            </a:stretch>
          </p:blipFill>
          <p:spPr>
            <a:xfrm>
              <a:off x="0" y="0"/>
              <a:ext cx="2016084" cy="1536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8" name="矩形 17"/>
          <p:cNvSpPr/>
          <p:nvPr/>
        </p:nvSpPr>
        <p:spPr>
          <a:xfrm>
            <a:off x="7295029" y="230935"/>
            <a:ext cx="1586753" cy="187205"/>
          </a:xfrm>
          <a:prstGeom prst="rect">
            <a:avLst/>
          </a:prstGeom>
          <a:noFill/>
          <a:ln>
            <a:solidFill>
              <a:srgbClr val="27A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27AE9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Presented By S. </a:t>
            </a:r>
            <a:r>
              <a:rPr lang="en-US" altLang="zh-CN" sz="1050" dirty="0">
                <a:solidFill>
                  <a:srgbClr val="27AE9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Vinish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27AE9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8042" y="2187028"/>
            <a:ext cx="3153823" cy="769443"/>
          </a:xfrm>
          <a:prstGeom prst="rect">
            <a:avLst/>
          </a:prstGeom>
          <a:noFill/>
          <a:ln>
            <a:solidFill>
              <a:srgbClr val="7BE1D5"/>
            </a:solidFill>
          </a:ln>
        </p:spPr>
        <p:txBody>
          <a:bodyPr wrap="square" rtlCol="0" anchor="ctr">
            <a:noAutofit/>
          </a:bodyPr>
          <a:lstStyle/>
          <a:p>
            <a:pPr marR="0"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7BE1D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ASSIGNMENT</a:t>
            </a:r>
            <a:endParaRPr kumimoji="0" lang="zh-CN" altLang="en-US" sz="3200" b="1" kern="1200" cap="none" spc="0" normalizeH="0" baseline="0" noProof="0" dirty="0">
              <a:solidFill>
                <a:srgbClr val="7BE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9">
            <a:extLst>
              <a:ext uri="{FF2B5EF4-FFF2-40B4-BE49-F238E27FC236}">
                <a16:creationId xmlns:a16="http://schemas.microsoft.com/office/drawing/2014/main" id="{E9AC38EC-E86C-3BC6-C58A-BE3E6307EDF5}"/>
              </a:ext>
            </a:extLst>
          </p:cNvPr>
          <p:cNvSpPr/>
          <p:nvPr/>
        </p:nvSpPr>
        <p:spPr>
          <a:xfrm>
            <a:off x="1016736" y="2974252"/>
            <a:ext cx="837508" cy="257376"/>
          </a:xfrm>
          <a:prstGeom prst="rect">
            <a:avLst/>
          </a:pr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solidFill>
              <a:srgbClr val="59D9C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61028" y="2967527"/>
            <a:ext cx="748923" cy="276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dist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1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21-04-25</a:t>
            </a:r>
            <a:endParaRPr kumimoji="0" lang="zh-CN" altLang="en-US" sz="1100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组合 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2774" name="图片 15"/>
            <p:cNvPicPr>
              <a:picLocks noChangeAspect="1"/>
            </p:cNvPicPr>
            <p:nvPr/>
          </p:nvPicPr>
          <p:blipFill>
            <a:blip r:embed="rId2"/>
            <a:srcRect t="42001" r="33006" b="21579"/>
            <a:stretch>
              <a:fillRect/>
            </a:stretch>
          </p:blipFill>
          <p:spPr>
            <a:xfrm>
              <a:off x="2683117" y="0"/>
              <a:ext cx="6460883" cy="51435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75" name="图片 16"/>
            <p:cNvPicPr>
              <a:picLocks noChangeAspect="1"/>
            </p:cNvPicPr>
            <p:nvPr/>
          </p:nvPicPr>
          <p:blipFill>
            <a:blip r:embed="rId3"/>
            <a:srcRect t="42139" r="41618" b="20621"/>
            <a:stretch>
              <a:fillRect/>
            </a:stretch>
          </p:blipFill>
          <p:spPr>
            <a:xfrm>
              <a:off x="4340863" y="0"/>
              <a:ext cx="4803137" cy="462450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2776" name="图片 3"/>
            <p:cNvPicPr>
              <a:picLocks noChangeAspect="1"/>
            </p:cNvPicPr>
            <p:nvPr/>
          </p:nvPicPr>
          <p:blipFill>
            <a:blip r:embed="rId4"/>
            <a:srcRect l="4973" t="7013"/>
            <a:stretch>
              <a:fillRect/>
            </a:stretch>
          </p:blipFill>
          <p:spPr>
            <a:xfrm>
              <a:off x="0" y="0"/>
              <a:ext cx="2016084" cy="1536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0" name="文本框 19"/>
          <p:cNvSpPr txBox="1"/>
          <p:nvPr/>
        </p:nvSpPr>
        <p:spPr>
          <a:xfrm>
            <a:off x="168512" y="1903434"/>
            <a:ext cx="4659161" cy="1098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dist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60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矩形 17">
            <a:extLst>
              <a:ext uri="{FF2B5EF4-FFF2-40B4-BE49-F238E27FC236}">
                <a16:creationId xmlns:a16="http://schemas.microsoft.com/office/drawing/2014/main" id="{394769E9-FB84-5F99-032F-A90776EFEF4D}"/>
              </a:ext>
            </a:extLst>
          </p:cNvPr>
          <p:cNvSpPr/>
          <p:nvPr/>
        </p:nvSpPr>
        <p:spPr>
          <a:xfrm>
            <a:off x="7295029" y="230935"/>
            <a:ext cx="1586753" cy="187205"/>
          </a:xfrm>
          <a:prstGeom prst="rect">
            <a:avLst/>
          </a:prstGeom>
          <a:noFill/>
          <a:ln>
            <a:solidFill>
              <a:srgbClr val="27A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27AE9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Presented By S. </a:t>
            </a:r>
            <a:r>
              <a:rPr lang="en-US" altLang="zh-CN" sz="1050" dirty="0">
                <a:solidFill>
                  <a:srgbClr val="27AE9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Vinish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27AE9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9">
            <a:extLst>
              <a:ext uri="{FF2B5EF4-FFF2-40B4-BE49-F238E27FC236}">
                <a16:creationId xmlns:a16="http://schemas.microsoft.com/office/drawing/2014/main" id="{320F48AA-494E-B7E4-B9E2-75040F35E8A8}"/>
              </a:ext>
            </a:extLst>
          </p:cNvPr>
          <p:cNvSpPr/>
          <p:nvPr/>
        </p:nvSpPr>
        <p:spPr>
          <a:xfrm>
            <a:off x="2313902" y="1857653"/>
            <a:ext cx="4812030" cy="1734185"/>
          </a:xfrm>
          <a:prstGeom prst="rect">
            <a:avLst/>
          </a:pr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solidFill>
              <a:srgbClr val="59D9C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9"/>
          <p:cNvSpPr/>
          <p:nvPr/>
        </p:nvSpPr>
        <p:spPr>
          <a:xfrm>
            <a:off x="1074421" y="1190754"/>
            <a:ext cx="7239000" cy="3172817"/>
          </a:xfrm>
          <a:prstGeom prst="rect">
            <a:avLst/>
          </a:pr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solidFill>
              <a:srgbClr val="59D9C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>
              <a:buNone/>
            </a:pPr>
            <a:r>
              <a:rPr lang="en-US" altLang="zh-CN" b="1" dirty="0"/>
              <a:t>Clean Core Services</a:t>
            </a:r>
            <a:endParaRPr lang="zh-CN" altLang="en-US" b="1" dirty="0"/>
          </a:p>
        </p:txBody>
      </p:sp>
      <p:sp>
        <p:nvSpPr>
          <p:cNvPr id="7177" name="文本框 61"/>
          <p:cNvSpPr txBox="1"/>
          <p:nvPr/>
        </p:nvSpPr>
        <p:spPr>
          <a:xfrm>
            <a:off x="1216959" y="1335985"/>
            <a:ext cx="7005917" cy="283686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zh-CN" sz="1500" b="1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Clean Core Services</a:t>
            </a: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 are offered by SAP.</a:t>
            </a:r>
          </a:p>
          <a:p>
            <a:pPr marL="285750" indent="-285750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They are a </a:t>
            </a:r>
            <a:r>
              <a:rPr lang="en-US" altLang="zh-CN" sz="1500" b="1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set of tools, methods, and guidelines</a:t>
            </a: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The goal is to keep the S/4HANA digital core “clean”, meaning with </a:t>
            </a:r>
            <a:r>
              <a:rPr lang="en-US" altLang="zh-CN" sz="1500" b="1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minimal customizations</a:t>
            </a: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This helps businesses to: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Upgrade easily.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Adopt new innovations faster.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Ensure long-term system stability and sustainability.</a:t>
            </a:r>
          </a:p>
          <a:p>
            <a:pPr marL="285750" indent="-285750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A clean core means </a:t>
            </a:r>
            <a:r>
              <a:rPr lang="en-US" altLang="zh-CN" sz="1500" b="1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less technical debt</a:t>
            </a: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 and simpler</a:t>
            </a:r>
            <a:r>
              <a:rPr lang="en-US" altLang="zh-CN" sz="1500" b="1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 maintenance. </a:t>
            </a: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Instead, use </a:t>
            </a:r>
            <a:r>
              <a:rPr lang="en-US" altLang="zh-CN" sz="1500" b="1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side-by-side extensions</a:t>
            </a: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 (e.g., on BTP – SAP BTP).</a:t>
            </a:r>
            <a:endParaRPr lang="zh-CN" altLang="en-US" sz="1500" dirty="0">
              <a:latin typeface="Bahnschrift" panose="020B0502040204020203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等腰三角形 51">
            <a:extLst>
              <a:ext uri="{FF2B5EF4-FFF2-40B4-BE49-F238E27FC236}">
                <a16:creationId xmlns:a16="http://schemas.microsoft.com/office/drawing/2014/main" id="{3B87C565-9D36-7D34-B91C-D70126051078}"/>
              </a:ext>
            </a:extLst>
          </p:cNvPr>
          <p:cNvSpPr/>
          <p:nvPr/>
        </p:nvSpPr>
        <p:spPr>
          <a:xfrm rot="5400000">
            <a:off x="1596177" y="2873755"/>
            <a:ext cx="74458" cy="66414"/>
          </a:xfrm>
          <a:prstGeom prst="triangl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等腰三角形 51">
            <a:extLst>
              <a:ext uri="{FF2B5EF4-FFF2-40B4-BE49-F238E27FC236}">
                <a16:creationId xmlns:a16="http://schemas.microsoft.com/office/drawing/2014/main" id="{3E7C910E-3C99-B524-0632-EB48B7AF9661}"/>
              </a:ext>
            </a:extLst>
          </p:cNvPr>
          <p:cNvSpPr/>
          <p:nvPr/>
        </p:nvSpPr>
        <p:spPr>
          <a:xfrm rot="5400000">
            <a:off x="1596177" y="3129025"/>
            <a:ext cx="74458" cy="66414"/>
          </a:xfrm>
          <a:prstGeom prst="triangl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等腰三角形 51">
            <a:extLst>
              <a:ext uri="{FF2B5EF4-FFF2-40B4-BE49-F238E27FC236}">
                <a16:creationId xmlns:a16="http://schemas.microsoft.com/office/drawing/2014/main" id="{0DE65707-1301-7777-A60F-31B508F29ED2}"/>
              </a:ext>
            </a:extLst>
          </p:cNvPr>
          <p:cNvSpPr/>
          <p:nvPr/>
        </p:nvSpPr>
        <p:spPr>
          <a:xfrm rot="5400000">
            <a:off x="1596177" y="3384295"/>
            <a:ext cx="74458" cy="66414"/>
          </a:xfrm>
          <a:prstGeom prst="triangl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FCD8DD4-D055-D171-228B-F5680F66B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5FCE8499-5833-AB23-D1A9-64CF66C1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>
              <a:buNone/>
            </a:pPr>
            <a:r>
              <a:rPr lang="en-US" altLang="zh-CN" b="1" dirty="0"/>
              <a:t>Clean Core Services</a:t>
            </a:r>
            <a:endParaRPr lang="zh-CN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5FE304-AA91-51A7-BF4D-6DA5F32CA3D0}"/>
              </a:ext>
            </a:extLst>
          </p:cNvPr>
          <p:cNvSpPr/>
          <p:nvPr/>
        </p:nvSpPr>
        <p:spPr>
          <a:xfrm>
            <a:off x="4679575" y="1005548"/>
            <a:ext cx="3453205" cy="3351300"/>
          </a:xfrm>
          <a:prstGeom prst="rect">
            <a:avLst/>
          </a:prstGeom>
          <a:gradFill flip="none" rotWithShape="1">
            <a:gsLst>
              <a:gs pos="18000">
                <a:srgbClr val="7CDDB3">
                  <a:lumMod val="53000"/>
                  <a:lumOff val="47000"/>
                </a:srgbClr>
              </a:gs>
              <a:gs pos="68000">
                <a:srgbClr val="6CDBAD">
                  <a:lumMod val="73000"/>
                  <a:lumOff val="27000"/>
                </a:srgbClr>
              </a:gs>
            </a:gsLst>
            <a:lin ang="2700000" scaled="1"/>
            <a:tileRect/>
          </a:gradFill>
          <a:ln w="25400">
            <a:solidFill>
              <a:srgbClr val="9FE9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00" name="文本框 20">
            <a:extLst>
              <a:ext uri="{FF2B5EF4-FFF2-40B4-BE49-F238E27FC236}">
                <a16:creationId xmlns:a16="http://schemas.microsoft.com/office/drawing/2014/main" id="{5DB08DB6-763E-15A6-A931-EB7B70D55C6C}"/>
              </a:ext>
            </a:extLst>
          </p:cNvPr>
          <p:cNvSpPr txBox="1"/>
          <p:nvPr/>
        </p:nvSpPr>
        <p:spPr>
          <a:xfrm>
            <a:off x="4896973" y="1353962"/>
            <a:ext cx="3018408" cy="255986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zh-CN" sz="1500" b="1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Core = Digital Core of SAP (S/4HANA)</a:t>
            </a: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Standard SAP functionalities like:</a:t>
            </a:r>
          </a:p>
          <a:p>
            <a:pPr marL="685800" lvl="1" indent="-342900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Finance</a:t>
            </a:r>
          </a:p>
          <a:p>
            <a:pPr marL="685800" lvl="1" indent="-342900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Logistics</a:t>
            </a:r>
          </a:p>
          <a:p>
            <a:pPr marL="685800" lvl="1" indent="-342900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Manufacturing</a:t>
            </a: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Foundation of business processes.</a:t>
            </a:r>
            <a:endParaRPr lang="zh-CN" altLang="en-US" sz="1500" dirty="0">
              <a:latin typeface="Bahnschrift" panose="020B0502040204020203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739A19-620E-E6DD-E625-3C0C755DB3B0}"/>
              </a:ext>
            </a:extLst>
          </p:cNvPr>
          <p:cNvSpPr/>
          <p:nvPr/>
        </p:nvSpPr>
        <p:spPr>
          <a:xfrm>
            <a:off x="628650" y="1018063"/>
            <a:ext cx="3405468" cy="3338784"/>
          </a:xfrm>
          <a:prstGeom prst="rect">
            <a:avLst/>
          </a:pr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solidFill>
              <a:srgbClr val="59D9C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06" name="文本框 61">
            <a:extLst>
              <a:ext uri="{FF2B5EF4-FFF2-40B4-BE49-F238E27FC236}">
                <a16:creationId xmlns:a16="http://schemas.microsoft.com/office/drawing/2014/main" id="{1C45F0CB-AB7B-79D2-A063-52BAEF18056F}"/>
              </a:ext>
            </a:extLst>
          </p:cNvPr>
          <p:cNvSpPr txBox="1"/>
          <p:nvPr/>
        </p:nvSpPr>
        <p:spPr>
          <a:xfrm>
            <a:off x="714347" y="1139809"/>
            <a:ext cx="3251480" cy="311386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Keeping the core standard &amp; upgrade-safe</a:t>
            </a:r>
          </a:p>
          <a:p>
            <a:pPr marL="285750" indent="-285750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Avoid direct modifications to SAP system</a:t>
            </a:r>
          </a:p>
          <a:p>
            <a:pPr marL="285750" indent="-285750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Use side-by-side enhancements (BTP - SAP BTP)</a:t>
            </a:r>
          </a:p>
          <a:p>
            <a:pPr marL="285750" indent="-285750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Benefits:</a:t>
            </a:r>
          </a:p>
          <a:p>
            <a:pPr marL="628650" lvl="1" indent="-285750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Faster upgrades</a:t>
            </a:r>
          </a:p>
          <a:p>
            <a:pPr marL="628650" lvl="1" indent="-285750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Reduced testing</a:t>
            </a:r>
          </a:p>
          <a:p>
            <a:pPr marL="628650" lvl="1" indent="-285750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Future readiness (AI, cloud, etc.)</a:t>
            </a:r>
            <a:endParaRPr lang="zh-CN" altLang="en-US" sz="1500" dirty="0">
              <a:latin typeface="Bahnschrift" panose="020B0502040204020203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65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>
              <a:buNone/>
            </a:pPr>
            <a:r>
              <a:rPr lang="en-US" altLang="zh-CN" b="1" dirty="0"/>
              <a:t>Continued…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4813374" y="1477576"/>
            <a:ext cx="3466652" cy="2652640"/>
          </a:xfrm>
          <a:prstGeom prst="rect">
            <a:avLst/>
          </a:prstGeom>
          <a:gradFill flip="none" rotWithShape="1">
            <a:gsLst>
              <a:gs pos="18000">
                <a:srgbClr val="7CDDB3">
                  <a:lumMod val="53000"/>
                  <a:lumOff val="47000"/>
                </a:srgbClr>
              </a:gs>
              <a:gs pos="68000">
                <a:srgbClr val="6CDBAD">
                  <a:lumMod val="73000"/>
                  <a:lumOff val="27000"/>
                </a:srgbClr>
              </a:gs>
            </a:gsLst>
            <a:lin ang="2700000" scaled="1"/>
            <a:tileRect/>
          </a:gradFill>
          <a:ln w="25400">
            <a:solidFill>
              <a:srgbClr val="9FE9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00" name="文本框 20"/>
          <p:cNvSpPr txBox="1"/>
          <p:nvPr/>
        </p:nvSpPr>
        <p:spPr>
          <a:xfrm>
            <a:off x="4904290" y="1653596"/>
            <a:ext cx="3375736" cy="227870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zh-CN" sz="1500" b="1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Core = Digital Core of SAP (S/4HANA)</a:t>
            </a: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Standard SAP functionalities like:</a:t>
            </a:r>
          </a:p>
          <a:p>
            <a:pPr marL="685800" lvl="1" indent="-342900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Finance</a:t>
            </a:r>
          </a:p>
          <a:p>
            <a:pPr marL="685800" lvl="1" indent="-342900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Logistics</a:t>
            </a:r>
          </a:p>
          <a:p>
            <a:pPr marL="685800" lvl="1" indent="-342900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Manufacturing</a:t>
            </a: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Foundation of business processes.</a:t>
            </a:r>
            <a:endParaRPr lang="zh-CN" altLang="en-US" sz="1500" dirty="0">
              <a:latin typeface="Bahnschrift" panose="020B0502040204020203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9710" y="1421475"/>
            <a:ext cx="3634068" cy="2747113"/>
          </a:xfrm>
          <a:prstGeom prst="rect">
            <a:avLst/>
          </a:pr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solidFill>
              <a:srgbClr val="59D9C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06" name="文本框 61"/>
          <p:cNvSpPr txBox="1"/>
          <p:nvPr/>
        </p:nvSpPr>
        <p:spPr>
          <a:xfrm>
            <a:off x="756001" y="1680584"/>
            <a:ext cx="3437721" cy="200170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1500" b="1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✅Purpose of Clean Core Services</a:t>
            </a:r>
          </a:p>
          <a:p>
            <a:pPr marL="285750" indent="-285750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To separate custom extensions and business logic from the core SAP system by using standardized, upgrade-safe methods for extension and integration.</a:t>
            </a:r>
            <a:endParaRPr lang="zh-CN" altLang="en-US" sz="1500" dirty="0">
              <a:latin typeface="Bahnschrift" panose="020B0502040204020203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>
              <a:buNone/>
            </a:pPr>
            <a:r>
              <a:rPr lang="en-US" altLang="zh-CN" b="1" dirty="0"/>
              <a:t>GROW With SAP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3442448" y="2870947"/>
            <a:ext cx="4639234" cy="1274764"/>
          </a:xfrm>
          <a:prstGeom prst="rect">
            <a:avLst/>
          </a:prstGeom>
          <a:gradFill flip="none" rotWithShape="1">
            <a:gsLst>
              <a:gs pos="18000">
                <a:srgbClr val="7CDDB3">
                  <a:lumMod val="53000"/>
                  <a:lumOff val="47000"/>
                </a:srgbClr>
              </a:gs>
              <a:gs pos="68000">
                <a:srgbClr val="6CDBAD">
                  <a:lumMod val="73000"/>
                  <a:lumOff val="27000"/>
                </a:srgbClr>
              </a:gs>
            </a:gsLst>
            <a:lin ang="2700000" scaled="1"/>
            <a:tileRect/>
          </a:gradFill>
          <a:ln w="25400">
            <a:solidFill>
              <a:srgbClr val="9FE9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8427" y="1271961"/>
            <a:ext cx="5444285" cy="1274763"/>
          </a:xfrm>
          <a:prstGeom prst="rect">
            <a:avLst/>
          </a:pr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solidFill>
              <a:srgbClr val="59D9C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8" name="文本框 61"/>
          <p:cNvSpPr txBox="1"/>
          <p:nvPr/>
        </p:nvSpPr>
        <p:spPr>
          <a:xfrm>
            <a:off x="926165" y="1449337"/>
            <a:ext cx="5167032" cy="8978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GROW with SAP is a </a:t>
            </a:r>
            <a:r>
              <a:rPr lang="en-US" altLang="zh-CN" sz="1500" b="1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cloud-first offering</a:t>
            </a: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 targeted at </a:t>
            </a:r>
            <a:r>
              <a:rPr lang="en-US" altLang="zh-CN" sz="1500" b="1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mid-sized companies</a:t>
            </a: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 looking to quickly adopt </a:t>
            </a:r>
            <a:r>
              <a:rPr lang="en-US" altLang="zh-CN" sz="1500" b="1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SAP S/4HANA Cloud, Public Edition</a:t>
            </a: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文本框 61">
            <a:extLst>
              <a:ext uri="{FF2B5EF4-FFF2-40B4-BE49-F238E27FC236}">
                <a16:creationId xmlns:a16="http://schemas.microsoft.com/office/drawing/2014/main" id="{E2846546-6F16-9ED0-2A58-A44854689BEA}"/>
              </a:ext>
            </a:extLst>
          </p:cNvPr>
          <p:cNvSpPr txBox="1"/>
          <p:nvPr/>
        </p:nvSpPr>
        <p:spPr>
          <a:xfrm>
            <a:off x="3509682" y="3020542"/>
            <a:ext cx="4504766" cy="8978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500" b="0" i="0" kern="1200" baseline="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It’s </a:t>
            </a:r>
            <a:r>
              <a:rPr lang="en-US" sz="1500" b="1" i="0" kern="1200" baseline="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designed for companies</a:t>
            </a:r>
            <a:r>
              <a:rPr lang="en-US" sz="1500" b="0" i="0" kern="1200" baseline="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 starting fresh (</a:t>
            </a:r>
            <a:r>
              <a:rPr lang="en-US" sz="1500" b="1" i="0" kern="1200" baseline="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Greenfield approach</a:t>
            </a:r>
            <a:r>
              <a:rPr lang="en-US" sz="1500" b="0" i="0" kern="1200" baseline="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) with standardized processes and rapid implementation.</a:t>
            </a:r>
            <a:endParaRPr lang="en-US" altLang="zh-CN" sz="1500" dirty="0">
              <a:latin typeface="Bahnschrift" panose="020B0502040204020203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321050" y="3030538"/>
            <a:ext cx="2501900" cy="1638300"/>
          </a:xfrm>
          <a:prstGeom prst="rect">
            <a:avLst/>
          </a:pr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solidFill>
              <a:srgbClr val="59D9C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18200" y="1296988"/>
            <a:ext cx="2501900" cy="1638300"/>
          </a:xfrm>
          <a:prstGeom prst="rect">
            <a:avLst/>
          </a:pr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solidFill>
              <a:srgbClr val="59D9C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3900" y="1296988"/>
            <a:ext cx="2501900" cy="1638300"/>
          </a:xfrm>
          <a:prstGeom prst="rect">
            <a:avLst/>
          </a:pr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solidFill>
              <a:srgbClr val="59D9C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21050" y="1296988"/>
            <a:ext cx="2501900" cy="1638300"/>
          </a:xfrm>
          <a:prstGeom prst="rect">
            <a:avLst/>
          </a:prstGeom>
          <a:gradFill flip="none" rotWithShape="1">
            <a:gsLst>
              <a:gs pos="18000">
                <a:srgbClr val="7CDDB3">
                  <a:lumMod val="53000"/>
                  <a:lumOff val="47000"/>
                </a:srgbClr>
              </a:gs>
              <a:gs pos="68000">
                <a:srgbClr val="6CDBAD">
                  <a:lumMod val="73000"/>
                  <a:lumOff val="27000"/>
                </a:srgbClr>
              </a:gs>
            </a:gsLst>
            <a:lin ang="2700000" scaled="1"/>
            <a:tileRect/>
          </a:gradFill>
          <a:ln w="25400">
            <a:solidFill>
              <a:srgbClr val="9FE9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3900" y="3030538"/>
            <a:ext cx="2501900" cy="1638300"/>
          </a:xfrm>
          <a:prstGeom prst="rect">
            <a:avLst/>
          </a:prstGeom>
          <a:gradFill flip="none" rotWithShape="1">
            <a:gsLst>
              <a:gs pos="18000">
                <a:srgbClr val="7CDDB3">
                  <a:lumMod val="53000"/>
                  <a:lumOff val="47000"/>
                </a:srgbClr>
              </a:gs>
              <a:gs pos="68000">
                <a:srgbClr val="6CDBAD">
                  <a:lumMod val="73000"/>
                  <a:lumOff val="27000"/>
                </a:srgbClr>
              </a:gs>
            </a:gsLst>
            <a:lin ang="2700000" scaled="1"/>
            <a:tileRect/>
          </a:gradFill>
          <a:ln w="25400">
            <a:solidFill>
              <a:srgbClr val="9FE9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18200" y="3030538"/>
            <a:ext cx="2501900" cy="1638300"/>
          </a:xfrm>
          <a:prstGeom prst="rect">
            <a:avLst/>
          </a:prstGeom>
          <a:gradFill flip="none" rotWithShape="1">
            <a:gsLst>
              <a:gs pos="18000">
                <a:srgbClr val="7CDDB3">
                  <a:lumMod val="53000"/>
                  <a:lumOff val="47000"/>
                </a:srgbClr>
              </a:gs>
              <a:gs pos="68000">
                <a:srgbClr val="6CDBAD">
                  <a:lumMod val="73000"/>
                  <a:lumOff val="27000"/>
                </a:srgbClr>
              </a:gs>
            </a:gsLst>
            <a:lin ang="2700000" scaled="1"/>
            <a:tileRect/>
          </a:gradFill>
          <a:ln w="25400">
            <a:solidFill>
              <a:srgbClr val="9FE9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Bahnschrift" panose="020B0502040204020203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62550" y="3906838"/>
            <a:ext cx="387350" cy="762000"/>
          </a:xfrm>
          <a:custGeom>
            <a:avLst/>
            <a:gdLst/>
            <a:ahLst/>
            <a:cxnLst/>
            <a:rect l="l" t="t" r="r" b="b"/>
            <a:pathLst>
              <a:path w="138182" h="271202">
                <a:moveTo>
                  <a:pt x="16003" y="0"/>
                </a:moveTo>
                <a:lnTo>
                  <a:pt x="126824" y="0"/>
                </a:lnTo>
                <a:lnTo>
                  <a:pt x="126824" y="15660"/>
                </a:lnTo>
                <a:lnTo>
                  <a:pt x="31146" y="15660"/>
                </a:lnTo>
                <a:lnTo>
                  <a:pt x="25124" y="110477"/>
                </a:lnTo>
                <a:cubicBezTo>
                  <a:pt x="37858" y="109445"/>
                  <a:pt x="46978" y="108928"/>
                  <a:pt x="52485" y="108928"/>
                </a:cubicBezTo>
                <a:cubicBezTo>
                  <a:pt x="80706" y="108928"/>
                  <a:pt x="102044" y="115840"/>
                  <a:pt x="116499" y="129664"/>
                </a:cubicBezTo>
                <a:cubicBezTo>
                  <a:pt x="130954" y="143488"/>
                  <a:pt x="138182" y="162733"/>
                  <a:pt x="138182" y="187398"/>
                </a:cubicBezTo>
                <a:cubicBezTo>
                  <a:pt x="138182" y="212293"/>
                  <a:pt x="130495" y="232484"/>
                  <a:pt x="115123" y="247971"/>
                </a:cubicBezTo>
                <a:cubicBezTo>
                  <a:pt x="99750" y="263459"/>
                  <a:pt x="77838" y="271202"/>
                  <a:pt x="49387" y="271202"/>
                </a:cubicBezTo>
                <a:cubicBezTo>
                  <a:pt x="30688" y="271202"/>
                  <a:pt x="14225" y="267875"/>
                  <a:pt x="0" y="261222"/>
                </a:cubicBezTo>
                <a:lnTo>
                  <a:pt x="0" y="241432"/>
                </a:lnTo>
                <a:cubicBezTo>
                  <a:pt x="17093" y="250839"/>
                  <a:pt x="34072" y="255543"/>
                  <a:pt x="50936" y="255543"/>
                </a:cubicBezTo>
                <a:cubicBezTo>
                  <a:pt x="72733" y="255543"/>
                  <a:pt x="89769" y="249549"/>
                  <a:pt x="102044" y="237560"/>
                </a:cubicBezTo>
                <a:cubicBezTo>
                  <a:pt x="114320" y="225572"/>
                  <a:pt x="120457" y="209597"/>
                  <a:pt x="120457" y="189635"/>
                </a:cubicBezTo>
                <a:cubicBezTo>
                  <a:pt x="120457" y="146270"/>
                  <a:pt x="95735" y="124588"/>
                  <a:pt x="46290" y="124588"/>
                </a:cubicBezTo>
                <a:cubicBezTo>
                  <a:pt x="35162" y="124588"/>
                  <a:pt x="22370" y="125334"/>
                  <a:pt x="7915" y="126825"/>
                </a:cubicBezTo>
                <a:close/>
              </a:path>
            </a:pathLst>
          </a:custGeom>
          <a:solidFill>
            <a:srgbClr val="1E867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129338" y="2173288"/>
            <a:ext cx="396875" cy="762000"/>
          </a:xfrm>
          <a:custGeom>
            <a:avLst/>
            <a:gdLst/>
            <a:ahLst/>
            <a:cxnLst/>
            <a:rect l="l" t="t" r="r" b="b"/>
            <a:pathLst>
              <a:path w="143861" h="275676">
                <a:moveTo>
                  <a:pt x="65908" y="0"/>
                </a:moveTo>
                <a:cubicBezTo>
                  <a:pt x="86902" y="0"/>
                  <a:pt x="103565" y="5707"/>
                  <a:pt x="115898" y="17122"/>
                </a:cubicBezTo>
                <a:cubicBezTo>
                  <a:pt x="128231" y="28537"/>
                  <a:pt x="134397" y="43652"/>
                  <a:pt x="134397" y="62466"/>
                </a:cubicBezTo>
                <a:cubicBezTo>
                  <a:pt x="134397" y="98603"/>
                  <a:pt x="117131" y="121548"/>
                  <a:pt x="82600" y="131299"/>
                </a:cubicBezTo>
                <a:lnTo>
                  <a:pt x="82600" y="131987"/>
                </a:lnTo>
                <a:cubicBezTo>
                  <a:pt x="101185" y="133823"/>
                  <a:pt x="116041" y="140735"/>
                  <a:pt x="127169" y="152723"/>
                </a:cubicBezTo>
                <a:cubicBezTo>
                  <a:pt x="138297" y="164712"/>
                  <a:pt x="143861" y="179826"/>
                  <a:pt x="143861" y="198067"/>
                </a:cubicBezTo>
                <a:cubicBezTo>
                  <a:pt x="143861" y="221356"/>
                  <a:pt x="135802" y="240113"/>
                  <a:pt x="119684" y="254338"/>
                </a:cubicBezTo>
                <a:cubicBezTo>
                  <a:pt x="103565" y="268564"/>
                  <a:pt x="82715" y="275676"/>
                  <a:pt x="57132" y="275676"/>
                </a:cubicBezTo>
                <a:cubicBezTo>
                  <a:pt x="37285" y="275676"/>
                  <a:pt x="18241" y="270973"/>
                  <a:pt x="0" y="261566"/>
                </a:cubicBezTo>
                <a:lnTo>
                  <a:pt x="0" y="242120"/>
                </a:lnTo>
                <a:cubicBezTo>
                  <a:pt x="20306" y="254051"/>
                  <a:pt x="39465" y="260017"/>
                  <a:pt x="57476" y="260017"/>
                </a:cubicBezTo>
                <a:cubicBezTo>
                  <a:pt x="78929" y="260017"/>
                  <a:pt x="95707" y="254539"/>
                  <a:pt x="107810" y="243583"/>
                </a:cubicBezTo>
                <a:cubicBezTo>
                  <a:pt x="119913" y="232627"/>
                  <a:pt x="125965" y="218315"/>
                  <a:pt x="125965" y="200648"/>
                </a:cubicBezTo>
                <a:cubicBezTo>
                  <a:pt x="125965" y="180916"/>
                  <a:pt x="118996" y="165974"/>
                  <a:pt x="105057" y="155821"/>
                </a:cubicBezTo>
                <a:cubicBezTo>
                  <a:pt x="91118" y="145668"/>
                  <a:pt x="71300" y="140592"/>
                  <a:pt x="45602" y="140592"/>
                </a:cubicBezTo>
                <a:lnTo>
                  <a:pt x="25125" y="140592"/>
                </a:lnTo>
                <a:lnTo>
                  <a:pt x="25125" y="124932"/>
                </a:lnTo>
                <a:lnTo>
                  <a:pt x="43365" y="124932"/>
                </a:lnTo>
                <a:cubicBezTo>
                  <a:pt x="67113" y="124932"/>
                  <a:pt x="85210" y="119884"/>
                  <a:pt x="97657" y="109789"/>
                </a:cubicBezTo>
                <a:cubicBezTo>
                  <a:pt x="110105" y="99693"/>
                  <a:pt x="116328" y="85410"/>
                  <a:pt x="116328" y="66940"/>
                </a:cubicBezTo>
                <a:cubicBezTo>
                  <a:pt x="116328" y="50994"/>
                  <a:pt x="111825" y="38461"/>
                  <a:pt x="102820" y="29340"/>
                </a:cubicBezTo>
                <a:cubicBezTo>
                  <a:pt x="93814" y="20220"/>
                  <a:pt x="80592" y="15660"/>
                  <a:pt x="63155" y="15660"/>
                </a:cubicBezTo>
                <a:cubicBezTo>
                  <a:pt x="46520" y="15660"/>
                  <a:pt x="29025" y="21510"/>
                  <a:pt x="10670" y="33212"/>
                </a:cubicBezTo>
                <a:lnTo>
                  <a:pt x="10670" y="14971"/>
                </a:lnTo>
                <a:cubicBezTo>
                  <a:pt x="30746" y="4990"/>
                  <a:pt x="49159" y="0"/>
                  <a:pt x="65908" y="0"/>
                </a:cubicBezTo>
                <a:close/>
              </a:path>
            </a:pathLst>
          </a:custGeom>
          <a:solidFill>
            <a:srgbClr val="1E867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>
              <a:buNone/>
            </a:pPr>
            <a:r>
              <a:rPr lang="en-US" altLang="zh-CN" b="1" dirty="0"/>
              <a:t>Implementation Strategies</a:t>
            </a:r>
            <a:endParaRPr lang="zh-CN" altLang="en-US" b="1" dirty="0"/>
          </a:p>
        </p:txBody>
      </p:sp>
      <p:sp>
        <p:nvSpPr>
          <p:cNvPr id="60" name="文本框 59"/>
          <p:cNvSpPr txBox="1"/>
          <p:nvPr/>
        </p:nvSpPr>
        <p:spPr>
          <a:xfrm>
            <a:off x="3490913" y="2185988"/>
            <a:ext cx="417513" cy="749300"/>
          </a:xfrm>
          <a:custGeom>
            <a:avLst/>
            <a:gdLst/>
            <a:ahLst/>
            <a:cxnLst/>
            <a:rect l="l" t="t" r="r" b="b"/>
            <a:pathLst>
              <a:path w="150916" h="271030">
                <a:moveTo>
                  <a:pt x="80018" y="0"/>
                </a:moveTo>
                <a:cubicBezTo>
                  <a:pt x="90687" y="0"/>
                  <a:pt x="100353" y="1635"/>
                  <a:pt x="109014" y="4904"/>
                </a:cubicBezTo>
                <a:cubicBezTo>
                  <a:pt x="117676" y="8174"/>
                  <a:pt x="125075" y="12763"/>
                  <a:pt x="131213" y="18671"/>
                </a:cubicBezTo>
                <a:cubicBezTo>
                  <a:pt x="137350" y="24579"/>
                  <a:pt x="142083" y="31749"/>
                  <a:pt x="145410" y="40181"/>
                </a:cubicBezTo>
                <a:cubicBezTo>
                  <a:pt x="148736" y="48613"/>
                  <a:pt x="150400" y="58049"/>
                  <a:pt x="150400" y="68489"/>
                </a:cubicBezTo>
                <a:cubicBezTo>
                  <a:pt x="150400" y="80764"/>
                  <a:pt x="148650" y="91634"/>
                  <a:pt x="145151" y="101099"/>
                </a:cubicBezTo>
                <a:cubicBezTo>
                  <a:pt x="141652" y="110563"/>
                  <a:pt x="136863" y="119167"/>
                  <a:pt x="130783" y="126911"/>
                </a:cubicBezTo>
                <a:cubicBezTo>
                  <a:pt x="124702" y="134655"/>
                  <a:pt x="117618" y="141767"/>
                  <a:pt x="109530" y="148249"/>
                </a:cubicBezTo>
                <a:cubicBezTo>
                  <a:pt x="101442" y="154731"/>
                  <a:pt x="92867" y="161241"/>
                  <a:pt x="83804" y="167781"/>
                </a:cubicBezTo>
                <a:cubicBezTo>
                  <a:pt x="71758" y="176270"/>
                  <a:pt x="61577" y="183842"/>
                  <a:pt x="53259" y="190495"/>
                </a:cubicBezTo>
                <a:cubicBezTo>
                  <a:pt x="44942" y="197149"/>
                  <a:pt x="38202" y="203631"/>
                  <a:pt x="33040" y="209941"/>
                </a:cubicBezTo>
                <a:cubicBezTo>
                  <a:pt x="27877" y="216250"/>
                  <a:pt x="24149" y="222732"/>
                  <a:pt x="21854" y="229386"/>
                </a:cubicBezTo>
                <a:cubicBezTo>
                  <a:pt x="19560" y="236040"/>
                  <a:pt x="18413" y="243784"/>
                  <a:pt x="18413" y="252617"/>
                </a:cubicBezTo>
                <a:lnTo>
                  <a:pt x="18413" y="255371"/>
                </a:lnTo>
                <a:lnTo>
                  <a:pt x="150916" y="255371"/>
                </a:lnTo>
                <a:lnTo>
                  <a:pt x="150916" y="271030"/>
                </a:lnTo>
                <a:lnTo>
                  <a:pt x="0" y="271030"/>
                </a:lnTo>
                <a:lnTo>
                  <a:pt x="0" y="258640"/>
                </a:lnTo>
                <a:cubicBezTo>
                  <a:pt x="0" y="250265"/>
                  <a:pt x="659" y="242780"/>
                  <a:pt x="1979" y="236183"/>
                </a:cubicBezTo>
                <a:cubicBezTo>
                  <a:pt x="3298" y="229587"/>
                  <a:pt x="5363" y="223507"/>
                  <a:pt x="8174" y="217943"/>
                </a:cubicBezTo>
                <a:cubicBezTo>
                  <a:pt x="10984" y="212379"/>
                  <a:pt x="14455" y="207130"/>
                  <a:pt x="18585" y="202197"/>
                </a:cubicBezTo>
                <a:cubicBezTo>
                  <a:pt x="22715" y="197264"/>
                  <a:pt x="27562" y="192360"/>
                  <a:pt x="33126" y="187484"/>
                </a:cubicBezTo>
                <a:cubicBezTo>
                  <a:pt x="38690" y="182608"/>
                  <a:pt x="44971" y="177589"/>
                  <a:pt x="51969" y="172427"/>
                </a:cubicBezTo>
                <a:cubicBezTo>
                  <a:pt x="58967" y="167264"/>
                  <a:pt x="66596" y="161643"/>
                  <a:pt x="74856" y="155563"/>
                </a:cubicBezTo>
                <a:cubicBezTo>
                  <a:pt x="82886" y="149827"/>
                  <a:pt x="90401" y="144091"/>
                  <a:pt x="97399" y="138354"/>
                </a:cubicBezTo>
                <a:cubicBezTo>
                  <a:pt x="104397" y="132618"/>
                  <a:pt x="110505" y="126481"/>
                  <a:pt x="115725" y="119942"/>
                </a:cubicBezTo>
                <a:cubicBezTo>
                  <a:pt x="120945" y="113402"/>
                  <a:pt x="125075" y="106204"/>
                  <a:pt x="128115" y="98345"/>
                </a:cubicBezTo>
                <a:cubicBezTo>
                  <a:pt x="131155" y="90487"/>
                  <a:pt x="132675" y="81452"/>
                  <a:pt x="132675" y="71242"/>
                </a:cubicBezTo>
                <a:cubicBezTo>
                  <a:pt x="132675" y="53690"/>
                  <a:pt x="127800" y="40038"/>
                  <a:pt x="118048" y="30287"/>
                </a:cubicBezTo>
                <a:cubicBezTo>
                  <a:pt x="108297" y="20535"/>
                  <a:pt x="94645" y="15660"/>
                  <a:pt x="77093" y="15660"/>
                </a:cubicBezTo>
                <a:cubicBezTo>
                  <a:pt x="65162" y="15660"/>
                  <a:pt x="53689" y="18270"/>
                  <a:pt x="42676" y="23489"/>
                </a:cubicBezTo>
                <a:cubicBezTo>
                  <a:pt x="31663" y="28709"/>
                  <a:pt x="20879" y="35965"/>
                  <a:pt x="10325" y="45258"/>
                </a:cubicBezTo>
                <a:lnTo>
                  <a:pt x="10325" y="25124"/>
                </a:lnTo>
                <a:cubicBezTo>
                  <a:pt x="20535" y="17323"/>
                  <a:pt x="31519" y="11185"/>
                  <a:pt x="43278" y="6711"/>
                </a:cubicBezTo>
                <a:cubicBezTo>
                  <a:pt x="55037" y="2237"/>
                  <a:pt x="67284" y="0"/>
                  <a:pt x="80018" y="0"/>
                </a:cubicBezTo>
                <a:close/>
              </a:path>
            </a:pathLst>
          </a:custGeom>
          <a:solidFill>
            <a:srgbClr val="1E867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>
            <a:spLocks noChangeAspect="1"/>
          </p:cNvSpPr>
          <p:nvPr/>
        </p:nvSpPr>
        <p:spPr>
          <a:xfrm>
            <a:off x="879475" y="2173288"/>
            <a:ext cx="230188" cy="762000"/>
          </a:xfrm>
          <a:custGeom>
            <a:avLst/>
            <a:gdLst/>
            <a:ahLst/>
            <a:cxnLst/>
            <a:rect l="l" t="t" r="r" b="b"/>
            <a:pathLst>
              <a:path w="82255" h="272407">
                <a:moveTo>
                  <a:pt x="76404" y="0"/>
                </a:moveTo>
                <a:lnTo>
                  <a:pt x="82255" y="0"/>
                </a:lnTo>
                <a:lnTo>
                  <a:pt x="82255" y="272407"/>
                </a:lnTo>
                <a:lnTo>
                  <a:pt x="65219" y="272407"/>
                </a:lnTo>
                <a:lnTo>
                  <a:pt x="65219" y="26845"/>
                </a:lnTo>
                <a:cubicBezTo>
                  <a:pt x="56615" y="35105"/>
                  <a:pt x="46835" y="42189"/>
                  <a:pt x="35879" y="48097"/>
                </a:cubicBezTo>
                <a:cubicBezTo>
                  <a:pt x="24923" y="54006"/>
                  <a:pt x="12963" y="59254"/>
                  <a:pt x="0" y="63843"/>
                </a:cubicBezTo>
                <a:lnTo>
                  <a:pt x="0" y="48356"/>
                </a:lnTo>
                <a:cubicBezTo>
                  <a:pt x="7801" y="45717"/>
                  <a:pt x="15028" y="42763"/>
                  <a:pt x="21682" y="39493"/>
                </a:cubicBezTo>
                <a:cubicBezTo>
                  <a:pt x="28336" y="36224"/>
                  <a:pt x="34732" y="32581"/>
                  <a:pt x="40869" y="28566"/>
                </a:cubicBezTo>
                <a:cubicBezTo>
                  <a:pt x="47007" y="24551"/>
                  <a:pt x="52972" y="20163"/>
                  <a:pt x="58766" y="15402"/>
                </a:cubicBezTo>
                <a:cubicBezTo>
                  <a:pt x="64559" y="10641"/>
                  <a:pt x="70439" y="5507"/>
                  <a:pt x="76404" y="0"/>
                </a:cubicBezTo>
                <a:close/>
              </a:path>
            </a:pathLst>
          </a:custGeom>
          <a:solidFill>
            <a:srgbClr val="1E867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>
            <a:spLocks noChangeAspect="1"/>
          </p:cNvSpPr>
          <p:nvPr/>
        </p:nvSpPr>
        <p:spPr>
          <a:xfrm>
            <a:off x="2595563" y="3919538"/>
            <a:ext cx="522288" cy="749300"/>
          </a:xfrm>
          <a:custGeom>
            <a:avLst/>
            <a:gdLst/>
            <a:ahLst/>
            <a:cxnLst/>
            <a:rect l="l" t="t" r="r" b="b"/>
            <a:pathLst>
              <a:path w="185849" h="266556">
                <a:moveTo>
                  <a:pt x="127169" y="30459"/>
                </a:moveTo>
                <a:cubicBezTo>
                  <a:pt x="118106" y="46061"/>
                  <a:pt x="108698" y="61176"/>
                  <a:pt x="98947" y="75803"/>
                </a:cubicBezTo>
                <a:cubicBezTo>
                  <a:pt x="89196" y="90430"/>
                  <a:pt x="79588" y="104225"/>
                  <a:pt x="70123" y="117188"/>
                </a:cubicBezTo>
                <a:cubicBezTo>
                  <a:pt x="60659" y="130152"/>
                  <a:pt x="51596" y="142083"/>
                  <a:pt x="42934" y="152982"/>
                </a:cubicBezTo>
                <a:cubicBezTo>
                  <a:pt x="34273" y="163880"/>
                  <a:pt x="26500" y="173345"/>
                  <a:pt x="19617" y="181375"/>
                </a:cubicBezTo>
                <a:lnTo>
                  <a:pt x="127169" y="181375"/>
                </a:lnTo>
                <a:close/>
                <a:moveTo>
                  <a:pt x="125964" y="0"/>
                </a:moveTo>
                <a:lnTo>
                  <a:pt x="144205" y="0"/>
                </a:lnTo>
                <a:lnTo>
                  <a:pt x="144205" y="181375"/>
                </a:lnTo>
                <a:lnTo>
                  <a:pt x="185849" y="181375"/>
                </a:lnTo>
                <a:lnTo>
                  <a:pt x="185849" y="196863"/>
                </a:lnTo>
                <a:lnTo>
                  <a:pt x="144205" y="196863"/>
                </a:lnTo>
                <a:lnTo>
                  <a:pt x="144205" y="266556"/>
                </a:lnTo>
                <a:lnTo>
                  <a:pt x="127169" y="266556"/>
                </a:lnTo>
                <a:lnTo>
                  <a:pt x="127169" y="196863"/>
                </a:lnTo>
                <a:lnTo>
                  <a:pt x="0" y="196863"/>
                </a:lnTo>
                <a:lnTo>
                  <a:pt x="0" y="180171"/>
                </a:lnTo>
                <a:cubicBezTo>
                  <a:pt x="11931" y="166633"/>
                  <a:pt x="24034" y="152093"/>
                  <a:pt x="36309" y="136548"/>
                </a:cubicBezTo>
                <a:cubicBezTo>
                  <a:pt x="48584" y="121003"/>
                  <a:pt x="60315" y="105315"/>
                  <a:pt x="71500" y="89483"/>
                </a:cubicBezTo>
                <a:cubicBezTo>
                  <a:pt x="82685" y="73652"/>
                  <a:pt x="92982" y="58049"/>
                  <a:pt x="102389" y="42677"/>
                </a:cubicBezTo>
                <a:cubicBezTo>
                  <a:pt x="111796" y="27304"/>
                  <a:pt x="119654" y="13079"/>
                  <a:pt x="125964" y="0"/>
                </a:cubicBezTo>
                <a:close/>
              </a:path>
            </a:pathLst>
          </a:custGeom>
          <a:solidFill>
            <a:srgbClr val="1E867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769225" y="3910013"/>
            <a:ext cx="433388" cy="758825"/>
          </a:xfrm>
          <a:custGeom>
            <a:avLst/>
            <a:gdLst/>
            <a:ahLst/>
            <a:cxnLst/>
            <a:rect l="l" t="t" r="r" b="b"/>
            <a:pathLst>
              <a:path w="157628" h="275676">
                <a:moveTo>
                  <a:pt x="81051" y="119942"/>
                </a:moveTo>
                <a:cubicBezTo>
                  <a:pt x="72218" y="119942"/>
                  <a:pt x="64044" y="121777"/>
                  <a:pt x="56529" y="125448"/>
                </a:cubicBezTo>
                <a:cubicBezTo>
                  <a:pt x="49015" y="129119"/>
                  <a:pt x="42533" y="133938"/>
                  <a:pt x="37084" y="139903"/>
                </a:cubicBezTo>
                <a:cubicBezTo>
                  <a:pt x="31635" y="145869"/>
                  <a:pt x="27361" y="152695"/>
                  <a:pt x="24264" y="160381"/>
                </a:cubicBezTo>
                <a:cubicBezTo>
                  <a:pt x="21166" y="168067"/>
                  <a:pt x="19618" y="175868"/>
                  <a:pt x="19618" y="183784"/>
                </a:cubicBezTo>
                <a:cubicBezTo>
                  <a:pt x="19618" y="193994"/>
                  <a:pt x="21052" y="203717"/>
                  <a:pt x="23920" y="212952"/>
                </a:cubicBezTo>
                <a:cubicBezTo>
                  <a:pt x="26788" y="222187"/>
                  <a:pt x="30832" y="230275"/>
                  <a:pt x="36052" y="237216"/>
                </a:cubicBezTo>
                <a:cubicBezTo>
                  <a:pt x="41271" y="244157"/>
                  <a:pt x="47552" y="249692"/>
                  <a:pt x="54895" y="253822"/>
                </a:cubicBezTo>
                <a:cubicBezTo>
                  <a:pt x="62237" y="257952"/>
                  <a:pt x="70439" y="260017"/>
                  <a:pt x="79502" y="260017"/>
                </a:cubicBezTo>
                <a:cubicBezTo>
                  <a:pt x="88106" y="260017"/>
                  <a:pt x="96080" y="258267"/>
                  <a:pt x="103422" y="254768"/>
                </a:cubicBezTo>
                <a:cubicBezTo>
                  <a:pt x="110764" y="251269"/>
                  <a:pt x="117102" y="246394"/>
                  <a:pt x="122437" y="240141"/>
                </a:cubicBezTo>
                <a:cubicBezTo>
                  <a:pt x="127771" y="233889"/>
                  <a:pt x="131959" y="226489"/>
                  <a:pt x="134999" y="217943"/>
                </a:cubicBezTo>
                <a:cubicBezTo>
                  <a:pt x="138039" y="209396"/>
                  <a:pt x="139559" y="200075"/>
                  <a:pt x="139559" y="189979"/>
                </a:cubicBezTo>
                <a:cubicBezTo>
                  <a:pt x="139559" y="179540"/>
                  <a:pt x="138211" y="170018"/>
                  <a:pt x="135515" y="161414"/>
                </a:cubicBezTo>
                <a:cubicBezTo>
                  <a:pt x="132819" y="152809"/>
                  <a:pt x="128947" y="145439"/>
                  <a:pt x="123900" y="139301"/>
                </a:cubicBezTo>
                <a:cubicBezTo>
                  <a:pt x="118852" y="133163"/>
                  <a:pt x="112714" y="128402"/>
                  <a:pt x="105487" y="125018"/>
                </a:cubicBezTo>
                <a:cubicBezTo>
                  <a:pt x="98259" y="121634"/>
                  <a:pt x="90114" y="119942"/>
                  <a:pt x="81051" y="119942"/>
                </a:cubicBezTo>
                <a:close/>
                <a:moveTo>
                  <a:pt x="103422" y="0"/>
                </a:moveTo>
                <a:cubicBezTo>
                  <a:pt x="118106" y="0"/>
                  <a:pt x="131070" y="2180"/>
                  <a:pt x="142312" y="6539"/>
                </a:cubicBezTo>
                <a:lnTo>
                  <a:pt x="142312" y="24780"/>
                </a:lnTo>
                <a:cubicBezTo>
                  <a:pt x="129693" y="18700"/>
                  <a:pt x="116615" y="15660"/>
                  <a:pt x="103078" y="15660"/>
                </a:cubicBezTo>
                <a:cubicBezTo>
                  <a:pt x="89885" y="15660"/>
                  <a:pt x="78011" y="18901"/>
                  <a:pt x="67457" y="25382"/>
                </a:cubicBezTo>
                <a:cubicBezTo>
                  <a:pt x="56902" y="31864"/>
                  <a:pt x="47897" y="41013"/>
                  <a:pt x="40440" y="52829"/>
                </a:cubicBezTo>
                <a:cubicBezTo>
                  <a:pt x="32983" y="64646"/>
                  <a:pt x="27275" y="78699"/>
                  <a:pt x="23317" y="94990"/>
                </a:cubicBezTo>
                <a:cubicBezTo>
                  <a:pt x="19360" y="111280"/>
                  <a:pt x="17381" y="129234"/>
                  <a:pt x="17381" y="148851"/>
                </a:cubicBezTo>
                <a:lnTo>
                  <a:pt x="18241" y="148851"/>
                </a:lnTo>
                <a:cubicBezTo>
                  <a:pt x="31205" y="119139"/>
                  <a:pt x="53403" y="104282"/>
                  <a:pt x="84837" y="104282"/>
                </a:cubicBezTo>
                <a:cubicBezTo>
                  <a:pt x="95735" y="104282"/>
                  <a:pt x="105659" y="106404"/>
                  <a:pt x="114607" y="110649"/>
                </a:cubicBezTo>
                <a:cubicBezTo>
                  <a:pt x="123555" y="114894"/>
                  <a:pt x="131213" y="120716"/>
                  <a:pt x="137580" y="128116"/>
                </a:cubicBezTo>
                <a:cubicBezTo>
                  <a:pt x="143947" y="135515"/>
                  <a:pt x="148880" y="144205"/>
                  <a:pt x="152379" y="154186"/>
                </a:cubicBezTo>
                <a:cubicBezTo>
                  <a:pt x="155878" y="164167"/>
                  <a:pt x="157628" y="174951"/>
                  <a:pt x="157628" y="186538"/>
                </a:cubicBezTo>
                <a:cubicBezTo>
                  <a:pt x="157628" y="199386"/>
                  <a:pt x="155678" y="211260"/>
                  <a:pt x="151777" y="222159"/>
                </a:cubicBezTo>
                <a:cubicBezTo>
                  <a:pt x="147876" y="233057"/>
                  <a:pt x="142399" y="242464"/>
                  <a:pt x="135343" y="250380"/>
                </a:cubicBezTo>
                <a:cubicBezTo>
                  <a:pt x="128288" y="258296"/>
                  <a:pt x="119884" y="264491"/>
                  <a:pt x="110133" y="268965"/>
                </a:cubicBezTo>
                <a:cubicBezTo>
                  <a:pt x="100382" y="273439"/>
                  <a:pt x="89655" y="275676"/>
                  <a:pt x="77954" y="275676"/>
                </a:cubicBezTo>
                <a:cubicBezTo>
                  <a:pt x="65793" y="275676"/>
                  <a:pt x="54866" y="273038"/>
                  <a:pt x="45172" y="267761"/>
                </a:cubicBezTo>
                <a:cubicBezTo>
                  <a:pt x="35478" y="262483"/>
                  <a:pt x="27275" y="254740"/>
                  <a:pt x="20564" y="244529"/>
                </a:cubicBezTo>
                <a:cubicBezTo>
                  <a:pt x="13853" y="234319"/>
                  <a:pt x="8748" y="221614"/>
                  <a:pt x="5249" y="206413"/>
                </a:cubicBezTo>
                <a:cubicBezTo>
                  <a:pt x="1750" y="191212"/>
                  <a:pt x="0" y="173803"/>
                  <a:pt x="0" y="154186"/>
                </a:cubicBezTo>
                <a:cubicBezTo>
                  <a:pt x="0" y="130898"/>
                  <a:pt x="2295" y="109760"/>
                  <a:pt x="6884" y="90774"/>
                </a:cubicBezTo>
                <a:cubicBezTo>
                  <a:pt x="11472" y="71787"/>
                  <a:pt x="18184" y="55583"/>
                  <a:pt x="27017" y="42160"/>
                </a:cubicBezTo>
                <a:cubicBezTo>
                  <a:pt x="35851" y="28738"/>
                  <a:pt x="46692" y="18356"/>
                  <a:pt x="59541" y="11013"/>
                </a:cubicBezTo>
                <a:cubicBezTo>
                  <a:pt x="72390" y="3671"/>
                  <a:pt x="87017" y="0"/>
                  <a:pt x="103422" y="0"/>
                </a:cubicBezTo>
                <a:close/>
              </a:path>
            </a:pathLst>
          </a:custGeom>
          <a:solidFill>
            <a:srgbClr val="1E867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21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80" name="文本框 16"/>
          <p:cNvSpPr txBox="1"/>
          <p:nvPr/>
        </p:nvSpPr>
        <p:spPr>
          <a:xfrm>
            <a:off x="3325553" y="3030538"/>
            <a:ext cx="2557723" cy="140038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zh-CN" sz="1500" b="1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Guided Implementation</a:t>
            </a: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zh-CN" sz="14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Often involves a structured approach with predefined steps and tools to simplify the implementation journey.</a:t>
            </a:r>
            <a:endParaRPr lang="zh-CN" altLang="en-US" sz="1400" dirty="0">
              <a:latin typeface="Bahnschrift" panose="020B0502040204020203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81" name="文本框 13"/>
          <p:cNvSpPr txBox="1"/>
          <p:nvPr/>
        </p:nvSpPr>
        <p:spPr>
          <a:xfrm>
            <a:off x="3413828" y="1378355"/>
            <a:ext cx="2469448" cy="140038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zh-CN" sz="1500" b="1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Rapid Deployment</a:t>
            </a:r>
          </a:p>
          <a:p>
            <a:pPr marL="628650" lvl="1" indent="-285750" eaLnBrk="1" hangingPunct="1">
              <a:buFont typeface="Wingdings" panose="05000000000000000000" pitchFamily="2" charset="2"/>
              <a:buChar char="§"/>
            </a:pPr>
            <a:r>
              <a:rPr lang="en-US" altLang="zh-CN" sz="14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 Aiming for faster time-to-value through streamlined implementation methodologies.</a:t>
            </a:r>
            <a:endParaRPr lang="zh-CN" altLang="en-US" sz="1500" dirty="0">
              <a:latin typeface="Bahnschrift" panose="020B0502040204020203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82" name="文本框 20"/>
          <p:cNvSpPr txBox="1"/>
          <p:nvPr/>
        </p:nvSpPr>
        <p:spPr>
          <a:xfrm>
            <a:off x="5951695" y="1378355"/>
            <a:ext cx="2501900" cy="141577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zh-CN" sz="1500" b="1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Subscription-Based Model: </a:t>
            </a:r>
          </a:p>
          <a:p>
            <a:pPr marL="628650" lvl="1" indent="-285750" eaLnBrk="1" hangingPunct="1">
              <a:buFont typeface="Wingdings" panose="05000000000000000000" pitchFamily="2" charset="2"/>
              <a:buChar char="§"/>
            </a:pPr>
            <a:r>
              <a:rPr lang="en-US" altLang="zh-CN" sz="14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Offering a predictable cost structure through a subscription model.</a:t>
            </a:r>
            <a:endParaRPr lang="zh-CN" altLang="en-US" sz="1500" dirty="0">
              <a:latin typeface="Bahnschrift" panose="020B0502040204020203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83" name="文本框 61"/>
          <p:cNvSpPr txBox="1"/>
          <p:nvPr/>
        </p:nvSpPr>
        <p:spPr>
          <a:xfrm>
            <a:off x="968726" y="1421503"/>
            <a:ext cx="2196399" cy="1246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zh-CN" sz="1500" b="1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Providing a cloud-based solution that can scale as the business grows.</a:t>
            </a:r>
            <a:endParaRPr lang="zh-CN" altLang="en-US" sz="1500" dirty="0">
              <a:latin typeface="Bahnschrift" panose="020B0502040204020203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84" name="文本框 17"/>
          <p:cNvSpPr txBox="1"/>
          <p:nvPr/>
        </p:nvSpPr>
        <p:spPr>
          <a:xfrm>
            <a:off x="730718" y="3034871"/>
            <a:ext cx="2252325" cy="161582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zh-CN" sz="1500" b="1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Partner Ecosystem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zh-CN" sz="14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Leveraging SAP's partner network for implementation expertise and industry-specific solutions.</a:t>
            </a:r>
            <a:endParaRPr lang="zh-CN" altLang="en-US" sz="1400" dirty="0">
              <a:latin typeface="Bahnschrift" panose="020B0502040204020203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85" name="文本框 26"/>
          <p:cNvSpPr txBox="1"/>
          <p:nvPr/>
        </p:nvSpPr>
        <p:spPr>
          <a:xfrm>
            <a:off x="5883276" y="3026675"/>
            <a:ext cx="2731124" cy="140038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zh-CN" sz="1500" b="1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Standardized Processes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zh-CN" sz="14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Leveraging pre-configured best practices and standardized business processes optimized for SMEs.</a:t>
            </a:r>
            <a:endParaRPr lang="zh-CN" altLang="en-US" sz="1400" dirty="0">
              <a:latin typeface="Bahnschrift" panose="020B0502040204020203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35990-94B2-8584-DDB3-932D9647A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B8A8792A-8AC5-18A3-CB8F-F8871F62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>
              <a:buNone/>
            </a:pPr>
            <a:r>
              <a:rPr lang="en-US" altLang="zh-CN" b="1" dirty="0"/>
              <a:t>RISE With SAP</a:t>
            </a:r>
            <a:endParaRPr lang="zh-CN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E7AAF29-F857-6408-6717-8DC639B30613}"/>
              </a:ext>
            </a:extLst>
          </p:cNvPr>
          <p:cNvSpPr/>
          <p:nvPr/>
        </p:nvSpPr>
        <p:spPr>
          <a:xfrm>
            <a:off x="3442448" y="2870947"/>
            <a:ext cx="4639234" cy="1274764"/>
          </a:xfrm>
          <a:prstGeom prst="rect">
            <a:avLst/>
          </a:prstGeom>
          <a:gradFill flip="none" rotWithShape="1">
            <a:gsLst>
              <a:gs pos="18000">
                <a:srgbClr val="7CDDB3">
                  <a:lumMod val="53000"/>
                  <a:lumOff val="47000"/>
                </a:srgbClr>
              </a:gs>
              <a:gs pos="68000">
                <a:srgbClr val="6CDBAD">
                  <a:lumMod val="73000"/>
                  <a:lumOff val="27000"/>
                </a:srgbClr>
              </a:gs>
            </a:gsLst>
            <a:lin ang="2700000" scaled="1"/>
            <a:tileRect/>
          </a:gradFill>
          <a:ln w="25400">
            <a:solidFill>
              <a:srgbClr val="9FE9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A4150A-30E6-174B-DD53-90A0EA9E8241}"/>
              </a:ext>
            </a:extLst>
          </p:cNvPr>
          <p:cNvSpPr/>
          <p:nvPr/>
        </p:nvSpPr>
        <p:spPr>
          <a:xfrm>
            <a:off x="788427" y="1271961"/>
            <a:ext cx="5518244" cy="1538582"/>
          </a:xfrm>
          <a:prstGeom prst="rect">
            <a:avLst/>
          </a:prstGeom>
          <a:gradFill flip="none" rotWithShape="1">
            <a:gsLst>
              <a:gs pos="0">
                <a:srgbClr val="30C9AB">
                  <a:lumMod val="60000"/>
                  <a:lumOff val="40000"/>
                </a:srgbClr>
              </a:gs>
              <a:gs pos="100000">
                <a:srgbClr val="24C39F"/>
              </a:gs>
            </a:gsLst>
            <a:lin ang="2700000" scaled="1"/>
            <a:tileRect/>
          </a:gradFill>
          <a:ln w="25400" cap="flat" cmpd="sng" algn="ctr">
            <a:solidFill>
              <a:srgbClr val="59D9C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8" name="文本框 61">
            <a:extLst>
              <a:ext uri="{FF2B5EF4-FFF2-40B4-BE49-F238E27FC236}">
                <a16:creationId xmlns:a16="http://schemas.microsoft.com/office/drawing/2014/main" id="{C4339B01-7F05-B9B2-73DE-E5E5927A836B}"/>
              </a:ext>
            </a:extLst>
          </p:cNvPr>
          <p:cNvSpPr txBox="1"/>
          <p:nvPr/>
        </p:nvSpPr>
        <p:spPr>
          <a:xfrm>
            <a:off x="858932" y="1360649"/>
            <a:ext cx="5167032" cy="136120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RISE with SAP is a </a:t>
            </a:r>
            <a:r>
              <a:rPr lang="en-US" altLang="zh-CN" sz="1400" b="1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Business Transformation-as-a-Service (</a:t>
            </a:r>
            <a:r>
              <a:rPr lang="en-US" altLang="zh-CN" sz="1400" b="1" dirty="0" err="1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BTaaS</a:t>
            </a:r>
            <a:r>
              <a:rPr lang="en-US" altLang="zh-CN" sz="1400" b="1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) package</a:t>
            </a:r>
            <a:r>
              <a:rPr lang="en-US" altLang="zh-CN" sz="14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 for large enterprises.</a:t>
            </a:r>
          </a:p>
          <a:p>
            <a:pPr marL="285750" indent="-285750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It helps customers transform their </a:t>
            </a:r>
            <a:r>
              <a:rPr lang="en-US" altLang="zh-CN" sz="1400" b="1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existing ERP</a:t>
            </a:r>
            <a:r>
              <a:rPr lang="en-US" altLang="zh-CN" sz="14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 (ECC or older systems) </a:t>
            </a:r>
            <a:r>
              <a:rPr lang="en-US" altLang="zh-CN" sz="1400" b="1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to SAP S/4HANA Cloud</a:t>
            </a:r>
            <a:r>
              <a:rPr lang="en-US" altLang="zh-CN" sz="14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 (Private or Public Edition), with more flexibility and tailored options.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75E78-FBEE-6DC8-F34A-FD54A35A0325}"/>
              </a:ext>
            </a:extLst>
          </p:cNvPr>
          <p:cNvSpPr txBox="1"/>
          <p:nvPr/>
        </p:nvSpPr>
        <p:spPr>
          <a:xfrm>
            <a:off x="3547549" y="2870947"/>
            <a:ext cx="4572000" cy="1102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zh-CN" sz="1400" b="1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It supports:</a:t>
            </a:r>
          </a:p>
          <a:p>
            <a:pPr marL="628650" lvl="1" indent="-285750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4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Greenfield (New)</a:t>
            </a:r>
          </a:p>
          <a:p>
            <a:pPr marL="628650" lvl="1" indent="-285750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4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Brownfield (System Conversion)</a:t>
            </a:r>
          </a:p>
          <a:p>
            <a:pPr marL="628650" lvl="1" indent="-285750"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400" dirty="0"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Selective Data Transition (Hybrid)</a:t>
            </a:r>
          </a:p>
        </p:txBody>
      </p:sp>
    </p:spTree>
    <p:extLst>
      <p:ext uri="{BB962C8B-B14F-4D97-AF65-F5344CB8AC3E}">
        <p14:creationId xmlns:p14="http://schemas.microsoft.com/office/powerpoint/2010/main" val="1740122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8">
            <a:extLst>
              <a:ext uri="{FF2B5EF4-FFF2-40B4-BE49-F238E27FC236}">
                <a16:creationId xmlns:a16="http://schemas.microsoft.com/office/drawing/2014/main" id="{B72E6B8A-6959-4333-2E16-5720D5E423C7}"/>
              </a:ext>
            </a:extLst>
          </p:cNvPr>
          <p:cNvSpPr/>
          <p:nvPr/>
        </p:nvSpPr>
        <p:spPr>
          <a:xfrm>
            <a:off x="1425419" y="1315381"/>
            <a:ext cx="6560341" cy="2800766"/>
          </a:xfrm>
          <a:prstGeom prst="rect">
            <a:avLst/>
          </a:prstGeom>
          <a:gradFill flip="none" rotWithShape="1">
            <a:gsLst>
              <a:gs pos="18000">
                <a:srgbClr val="7CDDB3">
                  <a:lumMod val="53000"/>
                  <a:lumOff val="47000"/>
                </a:srgbClr>
              </a:gs>
              <a:gs pos="68000">
                <a:srgbClr val="6CDBAD">
                  <a:lumMod val="73000"/>
                  <a:lumOff val="27000"/>
                </a:srgbClr>
              </a:gs>
            </a:gsLst>
            <a:lin ang="2700000" scaled="1"/>
            <a:tileRect/>
          </a:gradFill>
          <a:ln w="25400">
            <a:solidFill>
              <a:srgbClr val="9FE9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>
              <a:buNone/>
            </a:pPr>
            <a:r>
              <a:rPr lang="en-US" altLang="zh-CN" b="1" dirty="0"/>
              <a:t>✅ Key Implementation Strategies</a:t>
            </a:r>
            <a:endParaRPr lang="zh-CN" altLang="en-US" b="1" dirty="0"/>
          </a:p>
        </p:txBody>
      </p:sp>
      <p:sp>
        <p:nvSpPr>
          <p:cNvPr id="5" name="圆角矩形 4"/>
          <p:cNvSpPr/>
          <p:nvPr/>
        </p:nvSpPr>
        <p:spPr>
          <a:xfrm>
            <a:off x="1158240" y="1177764"/>
            <a:ext cx="6929119" cy="3079276"/>
          </a:xfrm>
          <a:prstGeom prst="roundRect">
            <a:avLst>
              <a:gd name="adj" fmla="val 10000"/>
            </a:avLst>
          </a:prstGeom>
          <a:gradFill flip="none" rotWithShape="1">
            <a:gsLst>
              <a:gs pos="18000">
                <a:srgbClr val="7CDDB3">
                  <a:lumMod val="53000"/>
                  <a:lumOff val="47000"/>
                </a:srgbClr>
              </a:gs>
              <a:gs pos="68000">
                <a:srgbClr val="6CDBAD">
                  <a:lumMod val="73000"/>
                  <a:lumOff val="27000"/>
                </a:srgbClr>
              </a:gs>
            </a:gsLst>
            <a:lin ang="2700000" scaled="1"/>
            <a:tileRect/>
          </a:gradFill>
          <a:ln w="25400">
            <a:solidFill>
              <a:srgbClr val="9FE9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8"/>
          <p:cNvSpPr txBox="1">
            <a:spLocks noChangeArrowheads="1"/>
          </p:cNvSpPr>
          <p:nvPr/>
        </p:nvSpPr>
        <p:spPr bwMode="auto">
          <a:xfrm>
            <a:off x="1351280" y="1315381"/>
            <a:ext cx="6560341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285750" marR="0" lvl="0" indent="-28575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Modular approach:</a:t>
            </a:r>
          </a:p>
          <a:p>
            <a:pPr marL="1028700" lvl="1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You choose what and how to migrate (S/4HANA, BTP, SAP Business Network).</a:t>
            </a:r>
          </a:p>
          <a:p>
            <a:pPr marL="285750" marR="0" lvl="0" indent="-28575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Clean Core Principles:</a:t>
            </a:r>
          </a:p>
          <a:p>
            <a:pPr marL="1028700" lvl="1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Promote side-by-side extensibility.</a:t>
            </a:r>
          </a:p>
          <a:p>
            <a:pPr marL="285750" marR="0" lvl="0" indent="-28575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Business Process Intelligence (BPI):</a:t>
            </a:r>
          </a:p>
          <a:p>
            <a:pPr marL="1028700" lvl="1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Analyze and optimize processes before transformation.</a:t>
            </a:r>
          </a:p>
          <a:p>
            <a:pPr marL="285750" marR="0" lvl="0" indent="-28575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SAP Readiness Check + SAP Activate:</a:t>
            </a:r>
          </a:p>
          <a:p>
            <a:pPr marL="1028700" lvl="1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Assess custom code, simplification items.</a:t>
            </a:r>
          </a:p>
          <a:p>
            <a:pPr marL="1028700" lvl="1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Plan using SAP’s structured methodology.</a:t>
            </a:r>
          </a:p>
          <a:p>
            <a:pPr marL="285750" marR="0" lvl="0" indent="-28575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Integration with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hyperscalers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 (AWS, Azure, GCP).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7">
            <a:extLst>
              <a:ext uri="{FF2B5EF4-FFF2-40B4-BE49-F238E27FC236}">
                <a16:creationId xmlns:a16="http://schemas.microsoft.com/office/drawing/2014/main" id="{A64032EE-EB55-1979-26A9-B9A986344983}"/>
              </a:ext>
            </a:extLst>
          </p:cNvPr>
          <p:cNvSpPr/>
          <p:nvPr/>
        </p:nvSpPr>
        <p:spPr>
          <a:xfrm>
            <a:off x="6248549" y="1268333"/>
            <a:ext cx="1586753" cy="187205"/>
          </a:xfrm>
          <a:prstGeom prst="rect">
            <a:avLst/>
          </a:prstGeom>
          <a:noFill/>
          <a:ln>
            <a:solidFill>
              <a:srgbClr val="27A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27AE9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Presented By S. </a:t>
            </a:r>
            <a:r>
              <a:rPr lang="en-US" altLang="zh-CN" sz="1050" dirty="0">
                <a:solidFill>
                  <a:srgbClr val="27AE9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Vinish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27AE9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E8897E30-8A7A-C43A-42EC-B010A4988EF8}"/>
              </a:ext>
            </a:extLst>
          </p:cNvPr>
          <p:cNvSpPr/>
          <p:nvPr/>
        </p:nvSpPr>
        <p:spPr>
          <a:xfrm>
            <a:off x="924560" y="1177764"/>
            <a:ext cx="7162799" cy="3199112"/>
          </a:xfrm>
          <a:prstGeom prst="roundRect">
            <a:avLst>
              <a:gd name="adj" fmla="val 10000"/>
            </a:avLst>
          </a:prstGeom>
          <a:gradFill flip="none" rotWithShape="1">
            <a:gsLst>
              <a:gs pos="18000">
                <a:srgbClr val="7CDDB3">
                  <a:lumMod val="53000"/>
                  <a:lumOff val="47000"/>
                </a:srgbClr>
              </a:gs>
              <a:gs pos="68000">
                <a:srgbClr val="6CDBAD">
                  <a:lumMod val="73000"/>
                  <a:lumOff val="27000"/>
                </a:srgbClr>
              </a:gs>
            </a:gsLst>
            <a:lin ang="2700000" scaled="1"/>
            <a:tileRect/>
          </a:gradFill>
          <a:ln w="25400">
            <a:solidFill>
              <a:srgbClr val="9FE9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A2E5E-A785-6AB2-0474-DA3D7317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Bahnschrift" panose="020B0502040204020203" pitchFamily="34" charset="0"/>
              </a:rPr>
              <a:t>Common SAP Ports and Their Numbers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35CA7-D10C-6679-7E31-49A39FCB63BE}"/>
              </a:ext>
            </a:extLst>
          </p:cNvPr>
          <p:cNvSpPr txBox="1"/>
          <p:nvPr/>
        </p:nvSpPr>
        <p:spPr>
          <a:xfrm>
            <a:off x="1056640" y="1268333"/>
            <a:ext cx="69392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400" b="1" dirty="0">
                <a:latin typeface="Bahnschrift" panose="020B0502040204020203" pitchFamily="34" charset="0"/>
              </a:rPr>
              <a:t>HTTP/HTTPS Ports</a:t>
            </a:r>
            <a:r>
              <a:rPr lang="en-US" sz="1400" dirty="0">
                <a:latin typeface="Bahnschrift" panose="020B0502040204020203" pitchFamily="34" charset="0"/>
              </a:rPr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>
                <a:latin typeface="Bahnschrift" panose="020B0502040204020203" pitchFamily="34" charset="0"/>
              </a:rPr>
              <a:t>HTTP</a:t>
            </a:r>
            <a:r>
              <a:rPr lang="en-US" sz="1400" dirty="0">
                <a:latin typeface="Bahnschrift" panose="020B0502040204020203" pitchFamily="34" charset="0"/>
              </a:rPr>
              <a:t>: 80&lt;</a:t>
            </a:r>
            <a:r>
              <a:rPr lang="en-US" sz="1400" dirty="0" err="1">
                <a:latin typeface="Bahnschrift" panose="020B0502040204020203" pitchFamily="34" charset="0"/>
              </a:rPr>
              <a:t>instance_number</a:t>
            </a:r>
            <a:r>
              <a:rPr lang="en-US" sz="1400" dirty="0">
                <a:latin typeface="Bahnschrift" panose="020B0502040204020203" pitchFamily="34" charset="0"/>
              </a:rPr>
              <a:t>&gt; (e.g., 8000 for instance 00)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>
                <a:latin typeface="Bahnschrift" panose="020B0502040204020203" pitchFamily="34" charset="0"/>
              </a:rPr>
              <a:t>HTTPS</a:t>
            </a:r>
            <a:r>
              <a:rPr lang="en-US" sz="1400" dirty="0">
                <a:latin typeface="Bahnschrift" panose="020B0502040204020203" pitchFamily="34" charset="0"/>
              </a:rPr>
              <a:t>: 443&lt;</a:t>
            </a:r>
            <a:r>
              <a:rPr lang="en-US" sz="1400" dirty="0" err="1">
                <a:latin typeface="Bahnschrift" panose="020B0502040204020203" pitchFamily="34" charset="0"/>
              </a:rPr>
              <a:t>instance_number</a:t>
            </a:r>
            <a:r>
              <a:rPr lang="en-US" sz="1400" dirty="0">
                <a:latin typeface="Bahnschrift" panose="020B0502040204020203" pitchFamily="34" charset="0"/>
              </a:rPr>
              <a:t>&gt; (e.g., 44300 for instance 00)</a:t>
            </a:r>
          </a:p>
          <a:p>
            <a:pPr marL="1085850" lvl="2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Bahnschrift" panose="020B0502040204020203" pitchFamily="34" charset="0"/>
              </a:rPr>
              <a:t>Purpose:</a:t>
            </a:r>
            <a:r>
              <a:rPr lang="en-US" sz="1400" dirty="0">
                <a:latin typeface="Bahnschrift" panose="020B0502040204020203" pitchFamily="34" charset="0"/>
              </a:rPr>
              <a:t> Used for web-based access (e.g., SAP Fiori, Web Dispatcher).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Bahnschrift" panose="020B0502040204020203" pitchFamily="34" charset="0"/>
              </a:rPr>
              <a:t>SAP Dispatcher</a:t>
            </a:r>
            <a:r>
              <a:rPr lang="en-US" sz="1400" dirty="0">
                <a:latin typeface="Bahnschrift" panose="020B0502040204020203" pitchFamily="34" charset="0"/>
              </a:rPr>
              <a:t>: 32&lt;</a:t>
            </a:r>
            <a:r>
              <a:rPr lang="en-US" sz="1400" dirty="0" err="1">
                <a:latin typeface="Bahnschrift" panose="020B0502040204020203" pitchFamily="34" charset="0"/>
              </a:rPr>
              <a:t>instance_number</a:t>
            </a:r>
            <a:r>
              <a:rPr lang="en-US" sz="1400" dirty="0">
                <a:latin typeface="Bahnschrift" panose="020B0502040204020203" pitchFamily="34" charset="0"/>
              </a:rPr>
              <a:t>&gt; (e.g., 3200 for instance 00)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>
                <a:latin typeface="Bahnschrift" panose="020B0502040204020203" pitchFamily="34" charset="0"/>
              </a:rPr>
              <a:t>Purpose:</a:t>
            </a:r>
            <a:r>
              <a:rPr lang="en-US" sz="1400" dirty="0">
                <a:latin typeface="Bahnschrift" panose="020B0502040204020203" pitchFamily="34" charset="0"/>
              </a:rPr>
              <a:t> Manages communication between SAP GUI clients and the application server.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Bahnschrift" panose="020B0502040204020203" pitchFamily="34" charset="0"/>
              </a:rPr>
              <a:t>SAP Gateway</a:t>
            </a:r>
            <a:r>
              <a:rPr lang="en-US" sz="1400" dirty="0">
                <a:latin typeface="Bahnschrift" panose="020B0502040204020203" pitchFamily="34" charset="0"/>
              </a:rPr>
              <a:t>: 33&lt;</a:t>
            </a:r>
            <a:r>
              <a:rPr lang="en-US" sz="1400" dirty="0" err="1">
                <a:latin typeface="Bahnschrift" panose="020B0502040204020203" pitchFamily="34" charset="0"/>
              </a:rPr>
              <a:t>instance_number</a:t>
            </a:r>
            <a:r>
              <a:rPr lang="en-US" sz="1400" dirty="0">
                <a:latin typeface="Bahnschrift" panose="020B0502040204020203" pitchFamily="34" charset="0"/>
              </a:rPr>
              <a:t>&gt; (e.g., 3300 for instance 00)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>
                <a:latin typeface="Bahnschrift" panose="020B0502040204020203" pitchFamily="34" charset="0"/>
              </a:rPr>
              <a:t>Purpose:</a:t>
            </a:r>
            <a:r>
              <a:rPr lang="en-US" sz="1400" dirty="0">
                <a:latin typeface="Bahnschrift" panose="020B0502040204020203" pitchFamily="34" charset="0"/>
              </a:rPr>
              <a:t> Handles RFC (Remote Function Call) communication.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Bahnschrift" panose="020B0502040204020203" pitchFamily="34" charset="0"/>
              </a:rPr>
              <a:t>Message Server</a:t>
            </a:r>
            <a:r>
              <a:rPr lang="en-US" sz="1400" dirty="0">
                <a:latin typeface="Bahnschrift" panose="020B0502040204020203" pitchFamily="34" charset="0"/>
              </a:rPr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>
                <a:latin typeface="Bahnschrift" panose="020B0502040204020203" pitchFamily="34" charset="0"/>
              </a:rPr>
              <a:t>Internal</a:t>
            </a:r>
            <a:r>
              <a:rPr lang="en-US" sz="1400" dirty="0">
                <a:latin typeface="Bahnschrift" panose="020B0502040204020203" pitchFamily="34" charset="0"/>
              </a:rPr>
              <a:t>: 81&lt;</a:t>
            </a:r>
            <a:r>
              <a:rPr lang="en-US" sz="1400" dirty="0" err="1">
                <a:latin typeface="Bahnschrift" panose="020B0502040204020203" pitchFamily="34" charset="0"/>
              </a:rPr>
              <a:t>instance_number</a:t>
            </a:r>
            <a:r>
              <a:rPr lang="en-US" sz="1400" dirty="0">
                <a:latin typeface="Bahnschrift" panose="020B0502040204020203" pitchFamily="34" charset="0"/>
              </a:rPr>
              <a:t>&gt; (e.g., 8100 for instance 00)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>
                <a:latin typeface="Bahnschrift" panose="020B0502040204020203" pitchFamily="34" charset="0"/>
              </a:rPr>
              <a:t>HTTP</a:t>
            </a:r>
            <a:r>
              <a:rPr lang="en-US" sz="1400" dirty="0">
                <a:latin typeface="Bahnschrift" panose="020B0502040204020203" pitchFamily="34" charset="0"/>
              </a:rPr>
              <a:t>: 36&lt;</a:t>
            </a:r>
            <a:r>
              <a:rPr lang="en-US" sz="1400" dirty="0" err="1">
                <a:latin typeface="Bahnschrift" panose="020B0502040204020203" pitchFamily="34" charset="0"/>
              </a:rPr>
              <a:t>instance_number</a:t>
            </a:r>
            <a:r>
              <a:rPr lang="en-US" sz="1400" dirty="0">
                <a:latin typeface="Bahnschrift" panose="020B0502040204020203" pitchFamily="34" charset="0"/>
              </a:rPr>
              <a:t>&gt; (e.g., 3600 for instance 00)</a:t>
            </a:r>
          </a:p>
          <a:p>
            <a:pPr marL="1085850" lvl="2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Bahnschrift" panose="020B0502040204020203" pitchFamily="34" charset="0"/>
              </a:rPr>
              <a:t>Purpose:</a:t>
            </a:r>
            <a:r>
              <a:rPr lang="en-US" sz="1400" dirty="0">
                <a:latin typeface="Bahnschrift" panose="020B0502040204020203" pitchFamily="34" charset="0"/>
              </a:rPr>
              <a:t> Coordinates load balancing and communication between application servers.</a:t>
            </a:r>
          </a:p>
        </p:txBody>
      </p:sp>
    </p:spTree>
    <p:extLst>
      <p:ext uri="{BB962C8B-B14F-4D97-AF65-F5344CB8AC3E}">
        <p14:creationId xmlns:p14="http://schemas.microsoft.com/office/powerpoint/2010/main" val="1238564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Calibri Light"/>
        <a:ea typeface="微软雅黑 Light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675</Words>
  <Application>Microsoft Office PowerPoint</Application>
  <PresentationFormat>On-screen Show (16:9)</PresentationFormat>
  <Paragraphs>85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</vt:lpstr>
      <vt:lpstr>Calibri</vt:lpstr>
      <vt:lpstr>Wingdings</vt:lpstr>
      <vt:lpstr>Office 主题</vt:lpstr>
      <vt:lpstr>PowerPoint Presentation</vt:lpstr>
      <vt:lpstr>Clean Core Services</vt:lpstr>
      <vt:lpstr>Clean Core Services</vt:lpstr>
      <vt:lpstr>Continued…</vt:lpstr>
      <vt:lpstr>GROW With SAP</vt:lpstr>
      <vt:lpstr>Implementation Strategies</vt:lpstr>
      <vt:lpstr>RISE With SAP</vt:lpstr>
      <vt:lpstr>✅ Key Implementation Strategies</vt:lpstr>
      <vt:lpstr>Common SAP Ports and Their Numbers</vt:lpstr>
      <vt:lpstr>PowerPoint Presentation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Slibe</dc:creator>
  <cp:lastModifiedBy>Vinish S</cp:lastModifiedBy>
  <cp:revision>80</cp:revision>
  <dcterms:created xsi:type="dcterms:W3CDTF">2016-02-01T02:43:00Z</dcterms:created>
  <dcterms:modified xsi:type="dcterms:W3CDTF">2025-04-22T06:52:41Z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2057-12.2.0.20796</vt:lpwstr>
  </property>
  <property fmtid="{D5CDD505-2E9C-101B-9397-08002B2CF9AE}" pid="3" name="ICV">
    <vt:lpwstr>AF7DC413B5C442F2B708022A96FE75E7_13</vt:lpwstr>
  </property>
</Properties>
</file>