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70" r:id="rId2"/>
    <p:sldId id="257" r:id="rId3"/>
    <p:sldId id="258" r:id="rId4"/>
    <p:sldId id="269" r:id="rId5"/>
    <p:sldId id="268" r:id="rId6"/>
    <p:sldId id="267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F5980815-BD1B-43D3-9F38-11EA9D46B393}"/>
    <pc:docChg chg="undo redo custSel addSld delSld modSld sldOrd">
      <pc:chgData name="Vinish S" userId="a68afebe86b6ddf7" providerId="LiveId" clId="{F5980815-BD1B-43D3-9F38-11EA9D46B393}" dt="2025-04-12T07:19:09.644" v="1752" actId="404"/>
      <pc:docMkLst>
        <pc:docMk/>
      </pc:docMkLst>
      <pc:sldChg chg="addSp delSp modSp mod">
        <pc:chgData name="Vinish S" userId="a68afebe86b6ddf7" providerId="LiveId" clId="{F5980815-BD1B-43D3-9F38-11EA9D46B393}" dt="2025-03-24T11:16:09.990" v="981" actId="1076"/>
        <pc:sldMkLst>
          <pc:docMk/>
          <pc:sldMk cId="3514076586" sldId="257"/>
        </pc:sldMkLst>
        <pc:spChg chg="mod">
          <ac:chgData name="Vinish S" userId="a68afebe86b6ddf7" providerId="LiveId" clId="{F5980815-BD1B-43D3-9F38-11EA9D46B393}" dt="2025-03-24T10:30:28.575" v="263" actId="20577"/>
          <ac:spMkLst>
            <pc:docMk/>
            <pc:sldMk cId="3514076586" sldId="257"/>
            <ac:spMk id="2" creationId="{1DB4929A-49DB-81D4-3178-FEB229740438}"/>
          </ac:spMkLst>
        </pc:spChg>
        <pc:spChg chg="add mod">
          <ac:chgData name="Vinish S" userId="a68afebe86b6ddf7" providerId="LiveId" clId="{F5980815-BD1B-43D3-9F38-11EA9D46B393}" dt="2025-03-24T10:41:46.618" v="878" actId="1076"/>
          <ac:spMkLst>
            <pc:docMk/>
            <pc:sldMk cId="3514076586" sldId="257"/>
            <ac:spMk id="14" creationId="{8AC8BCE6-AF92-BF30-A352-E87051E6119E}"/>
          </ac:spMkLst>
        </pc:spChg>
        <pc:spChg chg="add mod">
          <ac:chgData name="Vinish S" userId="a68afebe86b6ddf7" providerId="LiveId" clId="{F5980815-BD1B-43D3-9F38-11EA9D46B393}" dt="2025-03-24T10:41:52.090" v="879" actId="1076"/>
          <ac:spMkLst>
            <pc:docMk/>
            <pc:sldMk cId="3514076586" sldId="257"/>
            <ac:spMk id="15" creationId="{69003B50-77AE-0B73-C4BF-F8EFCAD21D0B}"/>
          </ac:spMkLst>
        </pc:spChg>
        <pc:spChg chg="add mod">
          <ac:chgData name="Vinish S" userId="a68afebe86b6ddf7" providerId="LiveId" clId="{F5980815-BD1B-43D3-9F38-11EA9D46B393}" dt="2025-03-24T10:41:57.374" v="880" actId="1076"/>
          <ac:spMkLst>
            <pc:docMk/>
            <pc:sldMk cId="3514076586" sldId="257"/>
            <ac:spMk id="16" creationId="{95781D4A-01EC-F73E-7A05-29C322A3DED9}"/>
          </ac:spMkLst>
        </pc:spChg>
        <pc:spChg chg="add mod">
          <ac:chgData name="Vinish S" userId="a68afebe86b6ddf7" providerId="LiveId" clId="{F5980815-BD1B-43D3-9F38-11EA9D46B393}" dt="2025-03-24T10:42:01.980" v="881" actId="1076"/>
          <ac:spMkLst>
            <pc:docMk/>
            <pc:sldMk cId="3514076586" sldId="257"/>
            <ac:spMk id="17" creationId="{74DF1AFB-0BBC-EF43-1A6E-FF7606AA7C67}"/>
          </ac:spMkLst>
        </pc:spChg>
        <pc:spChg chg="add mod">
          <ac:chgData name="Vinish S" userId="a68afebe86b6ddf7" providerId="LiveId" clId="{F5980815-BD1B-43D3-9F38-11EA9D46B393}" dt="2025-03-24T10:42:06.310" v="882" actId="1076"/>
          <ac:spMkLst>
            <pc:docMk/>
            <pc:sldMk cId="3514076586" sldId="257"/>
            <ac:spMk id="18" creationId="{A7BE84AD-FD47-6F30-2918-8EB27A97337C}"/>
          </ac:spMkLst>
        </pc:spChg>
        <pc:spChg chg="add mod">
          <ac:chgData name="Vinish S" userId="a68afebe86b6ddf7" providerId="LiveId" clId="{F5980815-BD1B-43D3-9F38-11EA9D46B393}" dt="2025-03-24T10:42:09.790" v="883" actId="1076"/>
          <ac:spMkLst>
            <pc:docMk/>
            <pc:sldMk cId="3514076586" sldId="257"/>
            <ac:spMk id="19" creationId="{5BEBE558-4BB7-F102-7376-AE5EC69C095C}"/>
          </ac:spMkLst>
        </pc:spChg>
        <pc:spChg chg="add mod">
          <ac:chgData name="Vinish S" userId="a68afebe86b6ddf7" providerId="LiveId" clId="{F5980815-BD1B-43D3-9F38-11EA9D46B393}" dt="2025-03-24T10:42:31.527" v="885" actId="1076"/>
          <ac:spMkLst>
            <pc:docMk/>
            <pc:sldMk cId="3514076586" sldId="257"/>
            <ac:spMk id="21" creationId="{526F61C9-257C-D286-82D8-64D1A9A752BE}"/>
          </ac:spMkLst>
        </pc:spChg>
        <pc:spChg chg="add mod">
          <ac:chgData name="Vinish S" userId="a68afebe86b6ddf7" providerId="LiveId" clId="{F5980815-BD1B-43D3-9F38-11EA9D46B393}" dt="2025-03-24T11:16:09.990" v="981" actId="1076"/>
          <ac:spMkLst>
            <pc:docMk/>
            <pc:sldMk cId="3514076586" sldId="257"/>
            <ac:spMk id="22" creationId="{71739756-CDD7-D4E5-9FB8-63B3209C221B}"/>
          </ac:spMkLst>
        </pc:spChg>
        <pc:spChg chg="add mod">
          <ac:chgData name="Vinish S" userId="a68afebe86b6ddf7" providerId="LiveId" clId="{F5980815-BD1B-43D3-9F38-11EA9D46B393}" dt="2025-03-24T11:16:09.990" v="981" actId="1076"/>
          <ac:spMkLst>
            <pc:docMk/>
            <pc:sldMk cId="3514076586" sldId="257"/>
            <ac:spMk id="23" creationId="{4B0F6F4D-2329-A23C-8631-D5D5B3E67164}"/>
          </ac:spMkLst>
        </pc:spChg>
        <pc:spChg chg="add mod">
          <ac:chgData name="Vinish S" userId="a68afebe86b6ddf7" providerId="LiveId" clId="{F5980815-BD1B-43D3-9F38-11EA9D46B393}" dt="2025-03-24T10:42:18.516" v="884" actId="1076"/>
          <ac:spMkLst>
            <pc:docMk/>
            <pc:sldMk cId="3514076586" sldId="257"/>
            <ac:spMk id="28" creationId="{9A368114-FB4D-F79D-59F2-DD7A6C75963F}"/>
          </ac:spMkLst>
        </pc:spChg>
        <pc:spChg chg="add mod">
          <ac:chgData name="Vinish S" userId="a68afebe86b6ddf7" providerId="LiveId" clId="{F5980815-BD1B-43D3-9F38-11EA9D46B393}" dt="2025-03-24T10:42:43.386" v="887" actId="1076"/>
          <ac:spMkLst>
            <pc:docMk/>
            <pc:sldMk cId="3514076586" sldId="257"/>
            <ac:spMk id="29" creationId="{5BF21B98-7C3B-ED00-EFAE-DAEBD48835EB}"/>
          </ac:spMkLst>
        </pc:spChg>
        <pc:spChg chg="add mod">
          <ac:chgData name="Vinish S" userId="a68afebe86b6ddf7" providerId="LiveId" clId="{F5980815-BD1B-43D3-9F38-11EA9D46B393}" dt="2025-03-24T10:42:38.787" v="886" actId="1076"/>
          <ac:spMkLst>
            <pc:docMk/>
            <pc:sldMk cId="3514076586" sldId="257"/>
            <ac:spMk id="30" creationId="{ECF17561-5C2F-350F-49CA-53C2E9E3D475}"/>
          </ac:spMkLst>
        </pc:spChg>
        <pc:spChg chg="add mod">
          <ac:chgData name="Vinish S" userId="a68afebe86b6ddf7" providerId="LiveId" clId="{F5980815-BD1B-43D3-9F38-11EA9D46B393}" dt="2025-03-24T11:15:28.990" v="976" actId="1076"/>
          <ac:spMkLst>
            <pc:docMk/>
            <pc:sldMk cId="3514076586" sldId="257"/>
            <ac:spMk id="31" creationId="{E635CE53-CF6F-2472-5FE9-FE85D97E1F17}"/>
          </ac:spMkLst>
        </pc:spChg>
        <pc:spChg chg="add mod">
          <ac:chgData name="Vinish S" userId="a68afebe86b6ddf7" providerId="LiveId" clId="{F5980815-BD1B-43D3-9F38-11EA9D46B393}" dt="2025-03-24T11:15:28.990" v="976" actId="1076"/>
          <ac:spMkLst>
            <pc:docMk/>
            <pc:sldMk cId="3514076586" sldId="257"/>
            <ac:spMk id="32" creationId="{95CCCBBB-425D-9A70-7FDE-DB0D051061F3}"/>
          </ac:spMkLst>
        </pc:spChg>
        <pc:spChg chg="add mod">
          <ac:chgData name="Vinish S" userId="a68afebe86b6ddf7" providerId="LiveId" clId="{F5980815-BD1B-43D3-9F38-11EA9D46B393}" dt="2025-03-24T11:15:48.704" v="980" actId="1076"/>
          <ac:spMkLst>
            <pc:docMk/>
            <pc:sldMk cId="3514076586" sldId="257"/>
            <ac:spMk id="33" creationId="{540CB108-ED5A-2B78-1C6C-F434E98E4CF3}"/>
          </ac:spMkLst>
        </pc:spChg>
        <pc:spChg chg="add mod">
          <ac:chgData name="Vinish S" userId="a68afebe86b6ddf7" providerId="LiveId" clId="{F5980815-BD1B-43D3-9F38-11EA9D46B393}" dt="2025-03-24T11:15:48.704" v="980" actId="1076"/>
          <ac:spMkLst>
            <pc:docMk/>
            <pc:sldMk cId="3514076586" sldId="257"/>
            <ac:spMk id="34" creationId="{4736753A-8734-7B3B-68E8-4FEBEE033CBE}"/>
          </ac:spMkLst>
        </pc:spChg>
      </pc:sldChg>
      <pc:sldChg chg="addSp delSp modSp mod">
        <pc:chgData name="Vinish S" userId="a68afebe86b6ddf7" providerId="LiveId" clId="{F5980815-BD1B-43D3-9F38-11EA9D46B393}" dt="2025-03-25T04:12:13.209" v="1678" actId="20577"/>
        <pc:sldMkLst>
          <pc:docMk/>
          <pc:sldMk cId="1636271157" sldId="258"/>
        </pc:sldMkLst>
        <pc:spChg chg="add mod">
          <ac:chgData name="Vinish S" userId="a68afebe86b6ddf7" providerId="LiveId" clId="{F5980815-BD1B-43D3-9F38-11EA9D46B393}" dt="2025-03-25T04:12:13.209" v="1678" actId="20577"/>
          <ac:spMkLst>
            <pc:docMk/>
            <pc:sldMk cId="1636271157" sldId="258"/>
            <ac:spMk id="10" creationId="{1138C88A-6E7B-E1D6-3949-FDC3B26CF425}"/>
          </ac:spMkLst>
        </pc:spChg>
        <pc:spChg chg="add mod">
          <ac:chgData name="Vinish S" userId="a68afebe86b6ddf7" providerId="LiveId" clId="{F5980815-BD1B-43D3-9F38-11EA9D46B393}" dt="2025-03-25T04:12:11.439" v="1675" actId="20577"/>
          <ac:spMkLst>
            <pc:docMk/>
            <pc:sldMk cId="1636271157" sldId="258"/>
            <ac:spMk id="11" creationId="{16D98F3C-F448-0D5B-5532-F4906F1DF790}"/>
          </ac:spMkLst>
        </pc:spChg>
      </pc:sldChg>
      <pc:sldChg chg="addSp delSp modSp add mod">
        <pc:chgData name="Vinish S" userId="a68afebe86b6ddf7" providerId="LiveId" clId="{F5980815-BD1B-43D3-9F38-11EA9D46B393}" dt="2025-03-24T12:11:14.473" v="1556"/>
        <pc:sldMkLst>
          <pc:docMk/>
          <pc:sldMk cId="325797569" sldId="259"/>
        </pc:sldMkLst>
        <pc:spChg chg="mod">
          <ac:chgData name="Vinish S" userId="a68afebe86b6ddf7" providerId="LiveId" clId="{F5980815-BD1B-43D3-9F38-11EA9D46B393}" dt="2025-03-24T09:44:35.530" v="1"/>
          <ac:spMkLst>
            <pc:docMk/>
            <pc:sldMk cId="325797569" sldId="259"/>
            <ac:spMk id="2" creationId="{8F2787E6-8E20-2FE9-AE54-B2C76E49D8EA}"/>
          </ac:spMkLst>
        </pc:spChg>
        <pc:spChg chg="add del mod">
          <ac:chgData name="Vinish S" userId="a68afebe86b6ddf7" providerId="LiveId" clId="{F5980815-BD1B-43D3-9F38-11EA9D46B393}" dt="2025-03-24T12:11:14.473" v="1556"/>
          <ac:spMkLst>
            <pc:docMk/>
            <pc:sldMk cId="325797569" sldId="259"/>
            <ac:spMk id="3" creationId="{60AD36B9-0190-ECCA-18AC-645E385643DA}"/>
          </ac:spMkLst>
        </pc:spChg>
      </pc:sldChg>
      <pc:sldChg chg="addSp delSp modSp add mod">
        <pc:chgData name="Vinish S" userId="a68afebe86b6ddf7" providerId="LiveId" clId="{F5980815-BD1B-43D3-9F38-11EA9D46B393}" dt="2025-03-24T10:36:37.154" v="790"/>
        <pc:sldMkLst>
          <pc:docMk/>
          <pc:sldMk cId="3432244604" sldId="260"/>
        </pc:sldMkLst>
        <pc:spChg chg="add mod">
          <ac:chgData name="Vinish S" userId="a68afebe86b6ddf7" providerId="LiveId" clId="{F5980815-BD1B-43D3-9F38-11EA9D46B393}" dt="2025-03-24T10:15:43.482" v="241" actId="1076"/>
          <ac:spMkLst>
            <pc:docMk/>
            <pc:sldMk cId="3432244604" sldId="260"/>
            <ac:spMk id="8" creationId="{2990E61C-B0D4-6199-29CA-E334EA556317}"/>
          </ac:spMkLst>
        </pc:spChg>
        <pc:graphicFrameChg chg="mod modGraphic">
          <ac:chgData name="Vinish S" userId="a68afebe86b6ddf7" providerId="LiveId" clId="{F5980815-BD1B-43D3-9F38-11EA9D46B393}" dt="2025-03-24T10:36:37.154" v="790"/>
          <ac:graphicFrameMkLst>
            <pc:docMk/>
            <pc:sldMk cId="3432244604" sldId="260"/>
            <ac:graphicFrameMk id="4" creationId="{F0D400A0-2BD7-EF97-3B56-8215C8045F16}"/>
          </ac:graphicFrameMkLst>
        </pc:graphicFrameChg>
      </pc:sldChg>
      <pc:sldChg chg="add del">
        <pc:chgData name="Vinish S" userId="a68afebe86b6ddf7" providerId="LiveId" clId="{F5980815-BD1B-43D3-9F38-11EA9D46B393}" dt="2025-03-24T10:31:58.480" v="279" actId="47"/>
        <pc:sldMkLst>
          <pc:docMk/>
          <pc:sldMk cId="0" sldId="261"/>
        </pc:sldMkLst>
      </pc:sldChg>
      <pc:sldChg chg="addSp modSp add mod">
        <pc:chgData name="Vinish S" userId="a68afebe86b6ddf7" providerId="LiveId" clId="{F5980815-BD1B-43D3-9F38-11EA9D46B393}" dt="2025-03-24T11:38:27.085" v="1188" actId="20577"/>
        <pc:sldMkLst>
          <pc:docMk/>
          <pc:sldMk cId="2607892636" sldId="261"/>
        </pc:sldMkLst>
        <pc:spChg chg="mod">
          <ac:chgData name="Vinish S" userId="a68afebe86b6ddf7" providerId="LiveId" clId="{F5980815-BD1B-43D3-9F38-11EA9D46B393}" dt="2025-03-24T11:29:40.434" v="1073" actId="27636"/>
          <ac:spMkLst>
            <pc:docMk/>
            <pc:sldMk cId="2607892636" sldId="261"/>
            <ac:spMk id="2" creationId="{C7B809D4-A58B-0DB2-08D3-8AC6BB1638B8}"/>
          </ac:spMkLst>
        </pc:spChg>
        <pc:spChg chg="mod">
          <ac:chgData name="Vinish S" userId="a68afebe86b6ddf7" providerId="LiveId" clId="{F5980815-BD1B-43D3-9F38-11EA9D46B393}" dt="2025-03-24T11:38:27.085" v="1188" actId="20577"/>
          <ac:spMkLst>
            <pc:docMk/>
            <pc:sldMk cId="2607892636" sldId="261"/>
            <ac:spMk id="3" creationId="{05B950D7-14CE-5870-7249-512DF99B3D65}"/>
          </ac:spMkLst>
        </pc:spChg>
      </pc:sldChg>
      <pc:sldChg chg="new del">
        <pc:chgData name="Vinish S" userId="a68afebe86b6ddf7" providerId="LiveId" clId="{F5980815-BD1B-43D3-9F38-11EA9D46B393}" dt="2025-03-24T11:29:29.446" v="1068" actId="680"/>
        <pc:sldMkLst>
          <pc:docMk/>
          <pc:sldMk cId="3942838716" sldId="261"/>
        </pc:sldMkLst>
      </pc:sldChg>
      <pc:sldChg chg="modSp add mod">
        <pc:chgData name="Vinish S" userId="a68afebe86b6ddf7" providerId="LiveId" clId="{F5980815-BD1B-43D3-9F38-11EA9D46B393}" dt="2025-03-24T12:12:15.709" v="1643" actId="20577"/>
        <pc:sldMkLst>
          <pc:docMk/>
          <pc:sldMk cId="1931179610" sldId="262"/>
        </pc:sldMkLst>
        <pc:spChg chg="mod">
          <ac:chgData name="Vinish S" userId="a68afebe86b6ddf7" providerId="LiveId" clId="{F5980815-BD1B-43D3-9F38-11EA9D46B393}" dt="2025-03-24T12:11:37.190" v="1567" actId="20577"/>
          <ac:spMkLst>
            <pc:docMk/>
            <pc:sldMk cId="1931179610" sldId="262"/>
            <ac:spMk id="2" creationId="{524FBB54-14C6-0BE8-B545-51BC0DF0A373}"/>
          </ac:spMkLst>
        </pc:spChg>
        <pc:spChg chg="mod">
          <ac:chgData name="Vinish S" userId="a68afebe86b6ddf7" providerId="LiveId" clId="{F5980815-BD1B-43D3-9F38-11EA9D46B393}" dt="2025-03-24T12:12:15.709" v="1643" actId="20577"/>
          <ac:spMkLst>
            <pc:docMk/>
            <pc:sldMk cId="1931179610" sldId="262"/>
            <ac:spMk id="3" creationId="{E06125E6-8E19-22C6-D925-2C296A661E55}"/>
          </ac:spMkLst>
        </pc:spChg>
      </pc:sldChg>
      <pc:sldChg chg="addSp modSp add mod">
        <pc:chgData name="Vinish S" userId="a68afebe86b6ddf7" providerId="LiveId" clId="{F5980815-BD1B-43D3-9F38-11EA9D46B393}" dt="2025-03-24T11:41:35.893" v="1209" actId="113"/>
        <pc:sldMkLst>
          <pc:docMk/>
          <pc:sldMk cId="2978386775" sldId="263"/>
        </pc:sldMkLst>
        <pc:spChg chg="mod">
          <ac:chgData name="Vinish S" userId="a68afebe86b6ddf7" providerId="LiveId" clId="{F5980815-BD1B-43D3-9F38-11EA9D46B393}" dt="2025-03-24T11:40:54.891" v="1199" actId="6549"/>
          <ac:spMkLst>
            <pc:docMk/>
            <pc:sldMk cId="2978386775" sldId="263"/>
            <ac:spMk id="2" creationId="{E917B583-0C91-13C9-9C8C-1E8010D9748D}"/>
          </ac:spMkLst>
        </pc:spChg>
        <pc:spChg chg="mod">
          <ac:chgData name="Vinish S" userId="a68afebe86b6ddf7" providerId="LiveId" clId="{F5980815-BD1B-43D3-9F38-11EA9D46B393}" dt="2025-03-24T11:41:35.893" v="1209" actId="113"/>
          <ac:spMkLst>
            <pc:docMk/>
            <pc:sldMk cId="2978386775" sldId="263"/>
            <ac:spMk id="3" creationId="{D0D42FAB-392D-C5E3-ABCF-A51EE7BFEF80}"/>
          </ac:spMkLst>
        </pc:spChg>
      </pc:sldChg>
      <pc:sldChg chg="addSp delSp modSp add mod">
        <pc:chgData name="Vinish S" userId="a68afebe86b6ddf7" providerId="LiveId" clId="{F5980815-BD1B-43D3-9F38-11EA9D46B393}" dt="2025-03-24T11:52:14.253" v="1287" actId="1076"/>
        <pc:sldMkLst>
          <pc:docMk/>
          <pc:sldMk cId="3202790521" sldId="264"/>
        </pc:sldMkLst>
        <pc:spChg chg="mod">
          <ac:chgData name="Vinish S" userId="a68afebe86b6ddf7" providerId="LiveId" clId="{F5980815-BD1B-43D3-9F38-11EA9D46B393}" dt="2025-03-24T11:45:12.124" v="1213"/>
          <ac:spMkLst>
            <pc:docMk/>
            <pc:sldMk cId="3202790521" sldId="264"/>
            <ac:spMk id="2" creationId="{7F5FF267-37A3-CD4C-F394-3BFFB7CFB870}"/>
          </ac:spMkLst>
        </pc:spChg>
        <pc:graphicFrameChg chg="add mod modGraphic">
          <ac:chgData name="Vinish S" userId="a68afebe86b6ddf7" providerId="LiveId" clId="{F5980815-BD1B-43D3-9F38-11EA9D46B393}" dt="2025-03-24T11:52:14.253" v="1287" actId="1076"/>
          <ac:graphicFrameMkLst>
            <pc:docMk/>
            <pc:sldMk cId="3202790521" sldId="264"/>
            <ac:graphicFrameMk id="10" creationId="{400CF755-BD9E-3D73-E09B-7C608160827C}"/>
          </ac:graphicFrameMkLst>
        </pc:graphicFrameChg>
      </pc:sldChg>
      <pc:sldChg chg="addSp delSp modSp add mod">
        <pc:chgData name="Vinish S" userId="a68afebe86b6ddf7" providerId="LiveId" clId="{F5980815-BD1B-43D3-9F38-11EA9D46B393}" dt="2025-03-24T12:03:29.726" v="1470" actId="1076"/>
        <pc:sldMkLst>
          <pc:docMk/>
          <pc:sldMk cId="702723448" sldId="265"/>
        </pc:sldMkLst>
        <pc:spChg chg="mod">
          <ac:chgData name="Vinish S" userId="a68afebe86b6ddf7" providerId="LiveId" clId="{F5980815-BD1B-43D3-9F38-11EA9D46B393}" dt="2025-03-24T11:53:37.699" v="1294" actId="1076"/>
          <ac:spMkLst>
            <pc:docMk/>
            <pc:sldMk cId="702723448" sldId="265"/>
            <ac:spMk id="2" creationId="{36748E10-5835-D379-21D7-9FFA0D3E987E}"/>
          </ac:spMkLst>
        </pc:spChg>
        <pc:spChg chg="add mod">
          <ac:chgData name="Vinish S" userId="a68afebe86b6ddf7" providerId="LiveId" clId="{F5980815-BD1B-43D3-9F38-11EA9D46B393}" dt="2025-03-24T12:02:20.683" v="1399" actId="20577"/>
          <ac:spMkLst>
            <pc:docMk/>
            <pc:sldMk cId="702723448" sldId="265"/>
            <ac:spMk id="4" creationId="{86A8F68C-F09A-68E8-28C6-28A370BF6B2B}"/>
          </ac:spMkLst>
        </pc:spChg>
        <pc:spChg chg="add mod">
          <ac:chgData name="Vinish S" userId="a68afebe86b6ddf7" providerId="LiveId" clId="{F5980815-BD1B-43D3-9F38-11EA9D46B393}" dt="2025-03-24T12:03:06.641" v="1467" actId="1076"/>
          <ac:spMkLst>
            <pc:docMk/>
            <pc:sldMk cId="702723448" sldId="265"/>
            <ac:spMk id="14" creationId="{D16FAA2F-EAE4-8688-BE1D-271782E912FD}"/>
          </ac:spMkLst>
        </pc:spChg>
        <pc:graphicFrameChg chg="add mod modGraphic">
          <ac:chgData name="Vinish S" userId="a68afebe86b6ddf7" providerId="LiveId" clId="{F5980815-BD1B-43D3-9F38-11EA9D46B393}" dt="2025-03-24T12:03:29.726" v="1470" actId="1076"/>
          <ac:graphicFrameMkLst>
            <pc:docMk/>
            <pc:sldMk cId="702723448" sldId="265"/>
            <ac:graphicFrameMk id="12" creationId="{5C69C9D0-8336-7DA2-3EE6-C5DDA68D32B1}"/>
          </ac:graphicFrameMkLst>
        </pc:graphicFrameChg>
      </pc:sldChg>
      <pc:sldChg chg="addSp delSp modSp add del mod">
        <pc:chgData name="Vinish S" userId="a68afebe86b6ddf7" providerId="LiveId" clId="{F5980815-BD1B-43D3-9F38-11EA9D46B393}" dt="2025-03-24T11:50:32.246" v="1266" actId="47"/>
        <pc:sldMkLst>
          <pc:docMk/>
          <pc:sldMk cId="1171904829" sldId="265"/>
        </pc:sldMkLst>
      </pc:sldChg>
      <pc:sldChg chg="addSp delSp modSp add mod">
        <pc:chgData name="Vinish S" userId="a68afebe86b6ddf7" providerId="LiveId" clId="{F5980815-BD1B-43D3-9F38-11EA9D46B393}" dt="2025-03-24T12:38:00.713" v="1658" actId="1076"/>
        <pc:sldMkLst>
          <pc:docMk/>
          <pc:sldMk cId="4015933514" sldId="266"/>
        </pc:sldMkLst>
        <pc:spChg chg="mod">
          <ac:chgData name="Vinish S" userId="a68afebe86b6ddf7" providerId="LiveId" clId="{F5980815-BD1B-43D3-9F38-11EA9D46B393}" dt="2025-03-24T12:05:54.468" v="1510" actId="1076"/>
          <ac:spMkLst>
            <pc:docMk/>
            <pc:sldMk cId="4015933514" sldId="266"/>
            <ac:spMk id="2" creationId="{ABBCC30F-AC78-3F23-B238-42571CA503C3}"/>
          </ac:spMkLst>
        </pc:spChg>
        <pc:graphicFrameChg chg="add mod modGraphic">
          <ac:chgData name="Vinish S" userId="a68afebe86b6ddf7" providerId="LiveId" clId="{F5980815-BD1B-43D3-9F38-11EA9D46B393}" dt="2025-03-24T12:38:00.713" v="1658" actId="1076"/>
          <ac:graphicFrameMkLst>
            <pc:docMk/>
            <pc:sldMk cId="4015933514" sldId="266"/>
            <ac:graphicFrameMk id="3" creationId="{1F43B1AD-466F-4B60-2A5A-E0BCC334BDD6}"/>
          </ac:graphicFrameMkLst>
        </pc:graphicFrameChg>
      </pc:sldChg>
      <pc:sldChg chg="addSp delSp modSp add mod">
        <pc:chgData name="Vinish S" userId="a68afebe86b6ddf7" providerId="LiveId" clId="{F5980815-BD1B-43D3-9F38-11EA9D46B393}" dt="2025-03-25T04:24:52.064" v="1714" actId="20577"/>
        <pc:sldMkLst>
          <pc:docMk/>
          <pc:sldMk cId="2946804116" sldId="267"/>
        </pc:sldMkLst>
        <pc:spChg chg="add mod">
          <ac:chgData name="Vinish S" userId="a68afebe86b6ddf7" providerId="LiveId" clId="{F5980815-BD1B-43D3-9F38-11EA9D46B393}" dt="2025-03-25T04:24:52.064" v="1714" actId="20577"/>
          <ac:spMkLst>
            <pc:docMk/>
            <pc:sldMk cId="2946804116" sldId="267"/>
            <ac:spMk id="5" creationId="{79496FAA-9F04-5717-9242-E2A228F00479}"/>
          </ac:spMkLst>
        </pc:spChg>
        <pc:spChg chg="mod">
          <ac:chgData name="Vinish S" userId="a68afebe86b6ddf7" providerId="LiveId" clId="{F5980815-BD1B-43D3-9F38-11EA9D46B393}" dt="2025-03-25T04:22:57.509" v="1682" actId="1076"/>
          <ac:spMkLst>
            <pc:docMk/>
            <pc:sldMk cId="2946804116" sldId="267"/>
            <ac:spMk id="11" creationId="{345B789C-7A8D-DBC3-0CF4-58C1576EB555}"/>
          </ac:spMkLst>
        </pc:spChg>
      </pc:sldChg>
      <pc:sldChg chg="addSp delSp modSp add mod">
        <pc:chgData name="Vinish S" userId="a68afebe86b6ddf7" providerId="LiveId" clId="{F5980815-BD1B-43D3-9F38-11EA9D46B393}" dt="2025-03-25T04:26:42.219" v="1721" actId="1076"/>
        <pc:sldMkLst>
          <pc:docMk/>
          <pc:sldMk cId="665632841" sldId="268"/>
        </pc:sldMkLst>
        <pc:spChg chg="add mod">
          <ac:chgData name="Vinish S" userId="a68afebe86b6ddf7" providerId="LiveId" clId="{F5980815-BD1B-43D3-9F38-11EA9D46B393}" dt="2025-03-25T04:24:38.956" v="1704" actId="1076"/>
          <ac:spMkLst>
            <pc:docMk/>
            <pc:sldMk cId="665632841" sldId="268"/>
            <ac:spMk id="6" creationId="{D9FF8855-F98A-4E88-B929-EC7C9C89B606}"/>
          </ac:spMkLst>
        </pc:spChg>
        <pc:spChg chg="mod">
          <ac:chgData name="Vinish S" userId="a68afebe86b6ddf7" providerId="LiveId" clId="{F5980815-BD1B-43D3-9F38-11EA9D46B393}" dt="2025-03-25T04:23:40.120" v="1685" actId="1076"/>
          <ac:spMkLst>
            <pc:docMk/>
            <pc:sldMk cId="665632841" sldId="268"/>
            <ac:spMk id="10" creationId="{2A941D24-9813-3024-A0C4-1081197CADC0}"/>
          </ac:spMkLst>
        </pc:spChg>
        <pc:picChg chg="add mod">
          <ac:chgData name="Vinish S" userId="a68afebe86b6ddf7" providerId="LiveId" clId="{F5980815-BD1B-43D3-9F38-11EA9D46B393}" dt="2025-03-25T04:26:42.219" v="1721" actId="1076"/>
          <ac:picMkLst>
            <pc:docMk/>
            <pc:sldMk cId="665632841" sldId="268"/>
            <ac:picMk id="1026" creationId="{CE78D561-FF38-70F6-E429-82CFC11E2332}"/>
          </ac:picMkLst>
        </pc:picChg>
      </pc:sldChg>
      <pc:sldChg chg="delSp modSp add mod">
        <pc:chgData name="Vinish S" userId="a68afebe86b6ddf7" providerId="LiveId" clId="{F5980815-BD1B-43D3-9F38-11EA9D46B393}" dt="2025-03-25T04:25:32.322" v="1718" actId="1076"/>
        <pc:sldMkLst>
          <pc:docMk/>
          <pc:sldMk cId="377100162" sldId="269"/>
        </pc:sldMkLst>
        <pc:spChg chg="mod">
          <ac:chgData name="Vinish S" userId="a68afebe86b6ddf7" providerId="LiveId" clId="{F5980815-BD1B-43D3-9F38-11EA9D46B393}" dt="2025-03-25T04:25:32.322" v="1718" actId="1076"/>
          <ac:spMkLst>
            <pc:docMk/>
            <pc:sldMk cId="377100162" sldId="269"/>
            <ac:spMk id="2" creationId="{99704560-A067-B205-87C6-8F16150C9411}"/>
          </ac:spMkLst>
        </pc:spChg>
      </pc:sldChg>
      <pc:sldChg chg="addSp modSp new mod ord">
        <pc:chgData name="Vinish S" userId="a68afebe86b6ddf7" providerId="LiveId" clId="{F5980815-BD1B-43D3-9F38-11EA9D46B393}" dt="2025-04-12T07:19:09.644" v="1752" actId="404"/>
        <pc:sldMkLst>
          <pc:docMk/>
          <pc:sldMk cId="460337475" sldId="270"/>
        </pc:sldMkLst>
        <pc:spChg chg="mod">
          <ac:chgData name="Vinish S" userId="a68afebe86b6ddf7" providerId="LiveId" clId="{F5980815-BD1B-43D3-9F38-11EA9D46B393}" dt="2025-04-12T07:18:49.658" v="1734" actId="20577"/>
          <ac:spMkLst>
            <pc:docMk/>
            <pc:sldMk cId="460337475" sldId="270"/>
            <ac:spMk id="2" creationId="{37671F47-474C-5304-6403-6A8591D82F91}"/>
          </ac:spMkLst>
        </pc:spChg>
        <pc:spChg chg="mod">
          <ac:chgData name="Vinish S" userId="a68afebe86b6ddf7" providerId="LiveId" clId="{F5980815-BD1B-43D3-9F38-11EA9D46B393}" dt="2025-04-12T07:19:01.533" v="1746" actId="27636"/>
          <ac:spMkLst>
            <pc:docMk/>
            <pc:sldMk cId="460337475" sldId="270"/>
            <ac:spMk id="3" creationId="{42FA2C13-7AAA-08FB-A74D-698B1A242D3F}"/>
          </ac:spMkLst>
        </pc:spChg>
        <pc:spChg chg="add mod">
          <ac:chgData name="Vinish S" userId="a68afebe86b6ddf7" providerId="LiveId" clId="{F5980815-BD1B-43D3-9F38-11EA9D46B393}" dt="2025-04-12T07:19:09.644" v="1752" actId="404"/>
          <ac:spMkLst>
            <pc:docMk/>
            <pc:sldMk cId="460337475" sldId="270"/>
            <ac:spMk id="5" creationId="{A22B6358-3CD2-FD11-9951-E198FB2CF16F}"/>
          </ac:spMkLst>
        </pc:spChg>
      </pc:sldChg>
      <pc:sldMasterChg chg="delSldLayout">
        <pc:chgData name="Vinish S" userId="a68afebe86b6ddf7" providerId="LiveId" clId="{F5980815-BD1B-43D3-9F38-11EA9D46B393}" dt="2025-03-24T10:31:58.480" v="279" actId="47"/>
        <pc:sldMasterMkLst>
          <pc:docMk/>
          <pc:sldMasterMk cId="2697663994" sldId="2147483708"/>
        </pc:sldMasterMkLst>
        <pc:sldLayoutChg chg="del">
          <pc:chgData name="Vinish S" userId="a68afebe86b6ddf7" providerId="LiveId" clId="{F5980815-BD1B-43D3-9F38-11EA9D46B393}" dt="2025-03-24T10:31:58.480" v="279" actId="47"/>
          <pc:sldLayoutMkLst>
            <pc:docMk/>
            <pc:sldMasterMk cId="2697663994" sldId="2147483708"/>
            <pc:sldLayoutMk cId="1197672708" sldId="214748372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7ED7A-47A3-4809-8FE2-2BDAE32949F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F7028-91B6-49AA-8674-C449A2BEF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3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1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38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A3F457-3A55-4ED9-9BA1-1F5D9553488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3EB8891-232B-4E7F-987D-3B20145B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3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1F47-474C-5304-6403-6A8591D8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2C13-7AAA-08FB-A74D-698B1A242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3690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24-03-2025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B6358-3CD2-FD11-9951-E198FB2CF16F}"/>
              </a:ext>
            </a:extLst>
          </p:cNvPr>
          <p:cNvSpPr txBox="1"/>
          <p:nvPr/>
        </p:nvSpPr>
        <p:spPr>
          <a:xfrm>
            <a:off x="5730386" y="6180965"/>
            <a:ext cx="60974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Presented by </a:t>
            </a:r>
            <a:r>
              <a:rPr lang="en-US" sz="1100" dirty="0" err="1"/>
              <a:t>S.Vinish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033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F0ED-53BC-8133-EA5C-E819AE94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BB54-14C6-0BE8-B545-51BC0DF0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14" y="400521"/>
            <a:ext cx="9609172" cy="1188720"/>
          </a:xfrm>
        </p:spPr>
        <p:txBody>
          <a:bodyPr>
            <a:normAutofit/>
          </a:bodyPr>
          <a:lstStyle/>
          <a:p>
            <a:r>
              <a:rPr lang="en-US" dirty="0"/>
              <a:t>Main functions of enqueue server, except of locking the table entries.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25E6-8E19-22C6-D925-2C296A66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13" y="1878008"/>
            <a:ext cx="9609171" cy="4302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These are the other main function of the enqueue server: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Lock Table Management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Communication with Work Processes</a:t>
            </a:r>
            <a:endParaRPr lang="en-US" sz="20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Integration with Message Server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Handling Update Processes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Supporting High Availability (HA) via Enqueue Replication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Managing Lock Failures &amp; Deadlocks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Performance Optimization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7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E1EBF-9B0D-ACCB-155E-088ABF260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B583-0C91-13C9-9C8C-1E8010D9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14" y="400521"/>
            <a:ext cx="9609172" cy="1335682"/>
          </a:xfrm>
        </p:spPr>
        <p:txBody>
          <a:bodyPr>
            <a:normAutofit fontScale="90000"/>
          </a:bodyPr>
          <a:lstStyle/>
          <a:p>
            <a:r>
              <a:rPr lang="en-US" dirty="0"/>
              <a:t>A user in SAP systems, who is in ABAP, will the same user be there in AS Java, or should I create a new user for systems separately?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2FAB-392D-C5E3-ABCF-A51EE7BF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13" y="2037144"/>
            <a:ext cx="9609171" cy="41438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By default, AS ABAP and AS Java have separate user management.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To avoid duplicate user creation, use UME with ABAP as the data source or configure LDAP.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SSO solutions help enable a seamless login experience across both environments.</a:t>
            </a:r>
          </a:p>
          <a:p>
            <a:pPr>
              <a:buNone/>
            </a:pPr>
            <a:r>
              <a:rPr lang="en-US" b="1" dirty="0">
                <a:latin typeface="Bahnschrift" panose="020B0502040204020203" pitchFamily="34" charset="0"/>
              </a:rPr>
              <a:t>How to Enable Single Sign-On (SSO) Between AS ABAP &amp; AS Java?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SAP NetWeaver SSO</a:t>
            </a:r>
            <a:r>
              <a:rPr lang="en-US" dirty="0">
                <a:latin typeface="Bahnschrift" panose="020B0502040204020203" pitchFamily="34" charset="0"/>
              </a:rPr>
              <a:t>: Uses SAML 2.0, Kerberos, or X.509 certificates to enable single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SAP Logon Tickets</a:t>
            </a:r>
            <a:r>
              <a:rPr lang="en-US" dirty="0">
                <a:latin typeface="Bahnschrift" panose="020B0502040204020203" pitchFamily="34" charset="0"/>
              </a:rPr>
              <a:t>: If both AS ABAP &amp; AS Java use the same user repository, SAP Logon Tickets allow seamless access without re-entering credentials.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8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3DC8B-1C1B-619D-A28A-A5D663C7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F267-37A3-CD4C-F394-3BFFB7C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14" y="400521"/>
            <a:ext cx="9609172" cy="133568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types of user administration available in windows &amp; Linux along with administration tools.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0CF755-BD9E-3D73-E09B-7C6081608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71821"/>
              </p:ext>
            </p:extLst>
          </p:nvPr>
        </p:nvGraphicFramePr>
        <p:xfrm>
          <a:off x="1871749" y="2357070"/>
          <a:ext cx="8599890" cy="3392736"/>
        </p:xfrm>
        <a:graphic>
          <a:graphicData uri="http://schemas.openxmlformats.org/drawingml/2006/table">
            <a:tbl>
              <a:tblPr/>
              <a:tblGrid>
                <a:gridCol w="2866630">
                  <a:extLst>
                    <a:ext uri="{9D8B030D-6E8A-4147-A177-3AD203B41FA5}">
                      <a16:colId xmlns:a16="http://schemas.microsoft.com/office/drawing/2014/main" val="3513869725"/>
                    </a:ext>
                  </a:extLst>
                </a:gridCol>
                <a:gridCol w="2866630">
                  <a:extLst>
                    <a:ext uri="{9D8B030D-6E8A-4147-A177-3AD203B41FA5}">
                      <a16:colId xmlns:a16="http://schemas.microsoft.com/office/drawing/2014/main" val="3445127672"/>
                    </a:ext>
                  </a:extLst>
                </a:gridCol>
                <a:gridCol w="2866630">
                  <a:extLst>
                    <a:ext uri="{9D8B030D-6E8A-4147-A177-3AD203B41FA5}">
                      <a16:colId xmlns:a16="http://schemas.microsoft.com/office/drawing/2014/main" val="3396642427"/>
                    </a:ext>
                  </a:extLst>
                </a:gridCol>
              </a:tblGrid>
              <a:tr h="269737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Bahnschrift" panose="020B0502040204020203" pitchFamily="34" charset="0"/>
                        </a:rPr>
                        <a:t>Aspect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Bahnschrift" panose="020B0502040204020203" pitchFamily="34" charset="0"/>
                        </a:rPr>
                        <a:t>Windows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Linux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8469"/>
                  </a:ext>
                </a:extLst>
              </a:tr>
              <a:tr h="472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Bahnschrift" panose="020B0502040204020203" pitchFamily="34" charset="0"/>
                        </a:rPr>
                        <a:t>User Authentication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ahnschrift" panose="020B0502040204020203" pitchFamily="34" charset="0"/>
                        </a:rPr>
                        <a:t>Local, Domain (Active Directory)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ahnschrift" panose="020B0502040204020203" pitchFamily="34" charset="0"/>
                        </a:rPr>
                        <a:t>Local, LDAP, PAM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245685"/>
                  </a:ext>
                </a:extLst>
              </a:tr>
              <a:tr h="472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Bahnschrift" panose="020B0502040204020203" pitchFamily="34" charset="0"/>
                        </a:rPr>
                        <a:t>User Management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ahnschrift" panose="020B0502040204020203" pitchFamily="34" charset="0"/>
                        </a:rPr>
                        <a:t>GUI-based (Control Panel, ADUC)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ahnschrift" panose="020B0502040204020203" pitchFamily="34" charset="0"/>
                        </a:rPr>
                        <a:t>CLI-based (useradd, passwd, sudo)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79226"/>
                  </a:ext>
                </a:extLst>
              </a:tr>
              <a:tr h="472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Permissions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ahnschrift" panose="020B0502040204020203" pitchFamily="34" charset="0"/>
                        </a:rPr>
                        <a:t>NTFS ACLs &amp; Group Policies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</a:rPr>
                        <a:t>File permissions (</a:t>
                      </a:r>
                      <a:r>
                        <a:rPr lang="en-US" sz="1600" dirty="0" err="1">
                          <a:latin typeface="Bahnschrift" panose="020B0502040204020203" pitchFamily="34" charset="0"/>
                        </a:rPr>
                        <a:t>chmod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en-US" sz="1600" dirty="0" err="1">
                          <a:latin typeface="Bahnschrift" panose="020B0502040204020203" pitchFamily="34" charset="0"/>
                        </a:rPr>
                        <a:t>chown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, </a:t>
                      </a:r>
                      <a:r>
                        <a:rPr lang="en-US" sz="1600" dirty="0" err="1">
                          <a:latin typeface="Bahnschrift" panose="020B0502040204020203" pitchFamily="34" charset="0"/>
                        </a:rPr>
                        <a:t>chgrp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)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228005"/>
                  </a:ext>
                </a:extLst>
              </a:tr>
              <a:tr h="472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Bahnschrift" panose="020B0502040204020203" pitchFamily="34" charset="0"/>
                        </a:rPr>
                        <a:t>Default Admin Account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Bahnschrift" panose="020B0502040204020203" pitchFamily="34" charset="0"/>
                        </a:rPr>
                        <a:t>Administrator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Bahnschrift" panose="020B0502040204020203" pitchFamily="34" charset="0"/>
                        </a:rPr>
                        <a:t>Root (UID 0)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00816"/>
                  </a:ext>
                </a:extLst>
              </a:tr>
              <a:tr h="472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Bahnschrift" panose="020B0502040204020203" pitchFamily="34" charset="0"/>
                        </a:rPr>
                        <a:t>User Groups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</a:rPr>
                        <a:t>Local Groups, Domain Groups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Bahnschrift" panose="020B0502040204020203" pitchFamily="34" charset="0"/>
                        </a:rPr>
                        <a:t>Primary &amp; Secondary Groups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54744"/>
                  </a:ext>
                </a:extLst>
              </a:tr>
              <a:tr h="472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Remote User Management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</a:rPr>
                        <a:t>Active Directory, PowerShell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</a:rPr>
                        <a:t>SSH, LDAP</a:t>
                      </a:r>
                    </a:p>
                  </a:txBody>
                  <a:tcPr marL="67434" marR="67434" marT="33717" marB="33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76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9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2EA6-2248-7C48-1760-DB44FAE8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8E10-5835-D379-21D7-9FFA0D3E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88" y="400521"/>
            <a:ext cx="9866024" cy="133568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firmware?</a:t>
            </a:r>
            <a:br>
              <a:rPr lang="en-US" dirty="0"/>
            </a:br>
            <a:r>
              <a:rPr lang="en-US" dirty="0"/>
              <a:t>What are the operations/steps that will perform, while machine/laptop power on/boots up?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8F68C-F09A-68E8-28C6-28A370BF6B2B}"/>
              </a:ext>
            </a:extLst>
          </p:cNvPr>
          <p:cNvSpPr txBox="1"/>
          <p:nvPr/>
        </p:nvSpPr>
        <p:spPr>
          <a:xfrm>
            <a:off x="1162988" y="1924125"/>
            <a:ext cx="9866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What is Firmware?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Firmware is a type of software that is embedded into a hardware device to control its basic functions. It acts as a bridge between the hardware and higher-level software, providing the necessary instructions for the device to operate.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69C9D0-8336-7DA2-3EE6-C5DDA68D3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03025"/>
              </p:ext>
            </p:extLst>
          </p:nvPr>
        </p:nvGraphicFramePr>
        <p:xfrm>
          <a:off x="1786801" y="3863026"/>
          <a:ext cx="7981451" cy="2386111"/>
        </p:xfrm>
        <a:graphic>
          <a:graphicData uri="http://schemas.openxmlformats.org/drawingml/2006/table">
            <a:tbl>
              <a:tblPr/>
              <a:tblGrid>
                <a:gridCol w="952719">
                  <a:extLst>
                    <a:ext uri="{9D8B030D-6E8A-4147-A177-3AD203B41FA5}">
                      <a16:colId xmlns:a16="http://schemas.microsoft.com/office/drawing/2014/main" val="1161253271"/>
                    </a:ext>
                  </a:extLst>
                </a:gridCol>
                <a:gridCol w="2292553">
                  <a:extLst>
                    <a:ext uri="{9D8B030D-6E8A-4147-A177-3AD203B41FA5}">
                      <a16:colId xmlns:a16="http://schemas.microsoft.com/office/drawing/2014/main" val="613886410"/>
                    </a:ext>
                  </a:extLst>
                </a:gridCol>
                <a:gridCol w="4736179">
                  <a:extLst>
                    <a:ext uri="{9D8B030D-6E8A-4147-A177-3AD203B41FA5}">
                      <a16:colId xmlns:a16="http://schemas.microsoft.com/office/drawing/2014/main" val="2430530588"/>
                    </a:ext>
                  </a:extLst>
                </a:gridCol>
              </a:tblGrid>
              <a:tr h="281622">
                <a:tc>
                  <a:txBody>
                    <a:bodyPr/>
                    <a:lstStyle/>
                    <a:p>
                      <a:r>
                        <a:rPr lang="en-US" sz="1500" b="1"/>
                        <a:t>Step</a:t>
                      </a:r>
                      <a:endParaRPr lang="en-US" sz="1500"/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Process</a:t>
                      </a:r>
                      <a:endParaRPr lang="en-US" sz="1500"/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Description</a:t>
                      </a:r>
                      <a:endParaRPr lang="en-US" sz="1500" dirty="0"/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515735"/>
                  </a:ext>
                </a:extLst>
              </a:tr>
              <a:tr h="424578">
                <a:tc>
                  <a:txBody>
                    <a:bodyPr/>
                    <a:lstStyle/>
                    <a:p>
                      <a:r>
                        <a:rPr lang="en-US" sz="1500" b="1"/>
                        <a:t>1</a:t>
                      </a:r>
                      <a:endParaRPr lang="en-US" sz="1500"/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Power On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PSU supplies power to components.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20406"/>
                  </a:ext>
                </a:extLst>
              </a:tr>
              <a:tr h="409833">
                <a:tc>
                  <a:txBody>
                    <a:bodyPr/>
                    <a:lstStyle/>
                    <a:p>
                      <a:r>
                        <a:rPr lang="en-US" sz="1500" b="1"/>
                        <a:t>2</a:t>
                      </a:r>
                      <a:endParaRPr lang="en-US" sz="1500"/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POST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BIOS/UEFI checks hardware (RAM, CPU, HDD, etc.).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2213"/>
                  </a:ext>
                </a:extLst>
              </a:tr>
              <a:tr h="407376">
                <a:tc>
                  <a:txBody>
                    <a:bodyPr/>
                    <a:lstStyle/>
                    <a:p>
                      <a:r>
                        <a:rPr lang="en-US" sz="1500" b="1"/>
                        <a:t>3</a:t>
                      </a:r>
                      <a:endParaRPr lang="en-US" sz="1500"/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Bootloader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1500" dirty="0"/>
                        <a:t>Loads OS kernel from disk.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77145"/>
                  </a:ext>
                </a:extLst>
              </a:tr>
              <a:tr h="360485">
                <a:tc>
                  <a:txBody>
                    <a:bodyPr/>
                    <a:lstStyle/>
                    <a:p>
                      <a:r>
                        <a:rPr lang="en-US" sz="1500" b="1"/>
                        <a:t>4</a:t>
                      </a:r>
                      <a:endParaRPr lang="en-US" sz="1500"/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Kernel Initialization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Initializes drivers, file system, and processes.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382640"/>
                  </a:ext>
                </a:extLst>
              </a:tr>
              <a:tr h="481383">
                <a:tc>
                  <a:txBody>
                    <a:bodyPr/>
                    <a:lstStyle/>
                    <a:p>
                      <a:r>
                        <a:rPr lang="en-US" sz="1500" b="1" dirty="0"/>
                        <a:t>5</a:t>
                      </a:r>
                      <a:endParaRPr lang="en-US" sz="1500" dirty="0"/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Login &amp; Startup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User login and startup programs execute.</a:t>
                      </a:r>
                    </a:p>
                  </a:txBody>
                  <a:tcPr marL="73857" marR="73857" marT="36928" marB="36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5073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6FAA2F-EAE4-8688-BE1D-271782E912FD}"/>
              </a:ext>
            </a:extLst>
          </p:cNvPr>
          <p:cNvSpPr txBox="1"/>
          <p:nvPr/>
        </p:nvSpPr>
        <p:spPr>
          <a:xfrm>
            <a:off x="1162988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Operations that happens while system Powering UP:</a:t>
            </a:r>
          </a:p>
        </p:txBody>
      </p:sp>
    </p:spTree>
    <p:extLst>
      <p:ext uri="{BB962C8B-B14F-4D97-AF65-F5344CB8AC3E}">
        <p14:creationId xmlns:p14="http://schemas.microsoft.com/office/powerpoint/2010/main" val="70272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AA12B-3E7B-7626-0B9F-45F256216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C30F-AC78-3F23-B238-42571CA5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988" y="391729"/>
            <a:ext cx="9866024" cy="1335682"/>
          </a:xfrm>
        </p:spPr>
        <p:txBody>
          <a:bodyPr>
            <a:normAutofit/>
          </a:bodyPr>
          <a:lstStyle/>
          <a:p>
            <a:r>
              <a:rPr lang="en-US" dirty="0"/>
              <a:t>What are the components &amp; its functions of a computer.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43B1AD-466F-4B60-2A5A-E0BCC334B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93516"/>
              </p:ext>
            </p:extLst>
          </p:nvPr>
        </p:nvGraphicFramePr>
        <p:xfrm>
          <a:off x="1514884" y="2040547"/>
          <a:ext cx="9162232" cy="4254748"/>
        </p:xfrm>
        <a:graphic>
          <a:graphicData uri="http://schemas.openxmlformats.org/drawingml/2006/table">
            <a:tbl>
              <a:tblPr/>
              <a:tblGrid>
                <a:gridCol w="2773800">
                  <a:extLst>
                    <a:ext uri="{9D8B030D-6E8A-4147-A177-3AD203B41FA5}">
                      <a16:colId xmlns:a16="http://schemas.microsoft.com/office/drawing/2014/main" val="3236753878"/>
                    </a:ext>
                  </a:extLst>
                </a:gridCol>
                <a:gridCol w="177691">
                  <a:extLst>
                    <a:ext uri="{9D8B030D-6E8A-4147-A177-3AD203B41FA5}">
                      <a16:colId xmlns:a16="http://schemas.microsoft.com/office/drawing/2014/main" val="3145649945"/>
                    </a:ext>
                  </a:extLst>
                </a:gridCol>
                <a:gridCol w="186153">
                  <a:extLst>
                    <a:ext uri="{9D8B030D-6E8A-4147-A177-3AD203B41FA5}">
                      <a16:colId xmlns:a16="http://schemas.microsoft.com/office/drawing/2014/main" val="4293418504"/>
                    </a:ext>
                  </a:extLst>
                </a:gridCol>
                <a:gridCol w="6024588">
                  <a:extLst>
                    <a:ext uri="{9D8B030D-6E8A-4147-A177-3AD203B41FA5}">
                      <a16:colId xmlns:a16="http://schemas.microsoft.com/office/drawing/2014/main" val="2774346140"/>
                    </a:ext>
                  </a:extLst>
                </a:gridCol>
              </a:tblGrid>
              <a:tr h="314521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Component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Function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359758"/>
                  </a:ext>
                </a:extLst>
              </a:tr>
              <a:tr h="446081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CPU (Processor)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Executes instructions and processes data.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82337"/>
                  </a:ext>
                </a:extLst>
              </a:tr>
              <a:tr h="404799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RAM (Memory)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ahnschrift" panose="020B0502040204020203" pitchFamily="34" charset="0"/>
                        </a:rPr>
                        <a:t>Temporarily stores active programs and data.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324267"/>
                  </a:ext>
                </a:extLst>
              </a:tr>
              <a:tr h="356608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Storage (HDD/SSD)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ahnschrift" panose="020B0502040204020203" pitchFamily="34" charset="0"/>
                        </a:rPr>
                        <a:t>Stores data and applications permanently.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49961"/>
                  </a:ext>
                </a:extLst>
              </a:tr>
              <a:tr h="404799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Bahnschrift" panose="020B0502040204020203" pitchFamily="34" charset="0"/>
                        </a:rPr>
                        <a:t>Motherboard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Connects and allows communication between components.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33407"/>
                  </a:ext>
                </a:extLst>
              </a:tr>
              <a:tr h="330912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Bahnschrift" panose="020B0502040204020203" pitchFamily="34" charset="0"/>
                        </a:rPr>
                        <a:t>Power Supply (PSU)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Provides power to all components.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29787"/>
                  </a:ext>
                </a:extLst>
              </a:tr>
              <a:tr h="360143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Bahnschrift" panose="020B0502040204020203" pitchFamily="34" charset="0"/>
                        </a:rPr>
                        <a:t>GPU (Graphics Card)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Renders images, videos, and graphics.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355464"/>
                  </a:ext>
                </a:extLst>
              </a:tr>
              <a:tr h="314521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Bahnschrift" panose="020B0502040204020203" pitchFamily="34" charset="0"/>
                        </a:rPr>
                        <a:t>Cooling System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ahnschrift" panose="020B0502040204020203" pitchFamily="34" charset="0"/>
                        </a:rPr>
                        <a:t>Prevents overheating of components.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152351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Bahnschrift" panose="020B0502040204020203" pitchFamily="34" charset="0"/>
                        </a:rPr>
                        <a:t>Input Devices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ahnschrift" panose="020B0502040204020203" pitchFamily="34" charset="0"/>
                        </a:rPr>
                        <a:t>Allow users to provide input (Keyboard, Mouse).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00526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Bahnschrift" panose="020B0502040204020203" pitchFamily="34" charset="0"/>
                        </a:rPr>
                        <a:t>Output Devices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ahnschrift" panose="020B0502040204020203" pitchFamily="34" charset="0"/>
                        </a:rPr>
                        <a:t>Display and present results (Monitor, Speakers).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235055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latin typeface="Bahnschrift" panose="020B0502040204020203" pitchFamily="34" charset="0"/>
                        </a:rPr>
                        <a:t>Networking Components</a:t>
                      </a:r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ahnschrift" panose="020B0502040204020203" pitchFamily="34" charset="0"/>
                        </a:rPr>
                        <a:t>Enable internet and network connectivity.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600598"/>
                  </a:ext>
                </a:extLst>
              </a:tr>
              <a:tr h="330591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Bahnschrift" panose="020B0502040204020203" pitchFamily="34" charset="0"/>
                        </a:rPr>
                        <a:t>Operating System (OS)</a:t>
                      </a:r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Bahnschrift" panose="020B0502040204020203" pitchFamily="34" charset="0"/>
                      </a:endParaRPr>
                    </a:p>
                  </a:txBody>
                  <a:tcPr marL="43083" marR="43083" marT="21541" marB="215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Manages hardware and software resources.</a:t>
                      </a:r>
                    </a:p>
                  </a:txBody>
                  <a:tcPr marL="43083" marR="43083" marT="21541" marB="215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6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3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929A-49DB-81D4-3178-FEB22974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400521"/>
            <a:ext cx="10533185" cy="1188720"/>
          </a:xfrm>
        </p:spPr>
        <p:txBody>
          <a:bodyPr>
            <a:normAutofit/>
          </a:bodyPr>
          <a:lstStyle/>
          <a:p>
            <a:r>
              <a:rPr lang="en-US" dirty="0"/>
              <a:t>What are the ports &amp; port numbers available in SAP to connect?</a:t>
            </a: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AC8BCE6-AF92-BF30-A352-E87051E6119E}"/>
              </a:ext>
            </a:extLst>
          </p:cNvPr>
          <p:cNvSpPr/>
          <p:nvPr/>
        </p:nvSpPr>
        <p:spPr>
          <a:xfrm>
            <a:off x="1009993" y="1873323"/>
            <a:ext cx="3014563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b="1" dirty="0">
                <a:latin typeface="Bahnschrift" panose="020B0502040204020203" pitchFamily="34" charset="0"/>
                <a:ea typeface="Barlow Bold" pitchFamily="34" charset="-122"/>
                <a:cs typeface="Barlow Bold" pitchFamily="34" charset="-120"/>
              </a:rPr>
              <a:t>Message Server (3600-3699)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69003B50-77AE-0B73-C4BF-F8EFCAD21D0B}"/>
              </a:ext>
            </a:extLst>
          </p:cNvPr>
          <p:cNvSpPr/>
          <p:nvPr/>
        </p:nvSpPr>
        <p:spPr>
          <a:xfrm>
            <a:off x="1195181" y="2182561"/>
            <a:ext cx="4968227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600" dirty="0">
                <a:latin typeface="Bahnschrift" panose="020B0502040204020203" pitchFamily="34" charset="0"/>
                <a:ea typeface="Montserrat" pitchFamily="34" charset="-122"/>
                <a:cs typeface="Montserrat" pitchFamily="34" charset="-120"/>
              </a:rPr>
              <a:t>Internal SAP instance communication; load balancing. Example: 36&lt;instance number&gt;.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95781D4A-01EC-F73E-7A05-29C322A3DED9}"/>
              </a:ext>
            </a:extLst>
          </p:cNvPr>
          <p:cNvSpPr/>
          <p:nvPr/>
        </p:nvSpPr>
        <p:spPr>
          <a:xfrm>
            <a:off x="1009993" y="2830409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b="1" dirty="0">
                <a:latin typeface="Bahnschrift" panose="020B0502040204020203" pitchFamily="34" charset="0"/>
                <a:ea typeface="Barlow Bold" pitchFamily="34" charset="-122"/>
                <a:cs typeface="Barlow Bold" pitchFamily="34" charset="-120"/>
              </a:rPr>
              <a:t>Gateway (3300-3399)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74DF1AFB-0BBC-EF43-1A6E-FF7606AA7C67}"/>
              </a:ext>
            </a:extLst>
          </p:cNvPr>
          <p:cNvSpPr/>
          <p:nvPr/>
        </p:nvSpPr>
        <p:spPr>
          <a:xfrm>
            <a:off x="1195181" y="3137375"/>
            <a:ext cx="4968227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600" dirty="0">
                <a:latin typeface="Bahnschrift" panose="020B0502040204020203" pitchFamily="34" charset="0"/>
                <a:ea typeface="Montserrat" pitchFamily="34" charset="-122"/>
                <a:cs typeface="Montserrat" pitchFamily="34" charset="-120"/>
              </a:rPr>
              <a:t>Communication between SAP and external systems using RFC. Example: 33&lt;instance number&gt;.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A7BE84AD-FD47-6F30-2918-8EB27A97337C}"/>
              </a:ext>
            </a:extLst>
          </p:cNvPr>
          <p:cNvSpPr/>
          <p:nvPr/>
        </p:nvSpPr>
        <p:spPr>
          <a:xfrm>
            <a:off x="1009993" y="3791543"/>
            <a:ext cx="2505472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b="1" dirty="0">
                <a:latin typeface="Bahnschrift" panose="020B0502040204020203" pitchFamily="34" charset="0"/>
                <a:ea typeface="Barlow Bold" pitchFamily="34" charset="-122"/>
                <a:cs typeface="Barlow Bold" pitchFamily="34" charset="-120"/>
              </a:rPr>
              <a:t>Dispatcher (3200-3299)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5BEBE558-4BB7-F102-7376-AE5EC69C095C}"/>
              </a:ext>
            </a:extLst>
          </p:cNvPr>
          <p:cNvSpPr/>
          <p:nvPr/>
        </p:nvSpPr>
        <p:spPr>
          <a:xfrm>
            <a:off x="1195181" y="4164477"/>
            <a:ext cx="4898201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600" dirty="0">
                <a:latin typeface="Bahnschrift" panose="020B0502040204020203" pitchFamily="34" charset="0"/>
                <a:ea typeface="Montserrat" pitchFamily="34" charset="-122"/>
                <a:cs typeface="Montserrat" pitchFamily="34" charset="-120"/>
              </a:rPr>
              <a:t>Handles user connections; distributes workload. Example: 32&lt;instance number&gt;.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526F61C9-257C-D286-82D8-64D1A9A752BE}"/>
              </a:ext>
            </a:extLst>
          </p:cNvPr>
          <p:cNvSpPr/>
          <p:nvPr/>
        </p:nvSpPr>
        <p:spPr>
          <a:xfrm>
            <a:off x="1195181" y="5457892"/>
            <a:ext cx="3990760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600" dirty="0">
                <a:latin typeface="Bahnschrift" panose="020B0502040204020203" pitchFamily="34" charset="0"/>
                <a:ea typeface="Montserrat" pitchFamily="34" charset="-122"/>
                <a:cs typeface="Montserrat" pitchFamily="34" charset="-120"/>
              </a:rPr>
              <a:t>Web-based access to SAP systems.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71739756-CDD7-D4E5-9FB8-63B3209C221B}"/>
              </a:ext>
            </a:extLst>
          </p:cNvPr>
          <p:cNvSpPr/>
          <p:nvPr/>
        </p:nvSpPr>
        <p:spPr>
          <a:xfrm>
            <a:off x="6743792" y="4409854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b="1" dirty="0">
                <a:latin typeface="Bahnschrift" panose="020B0502040204020203" pitchFamily="34" charset="0"/>
                <a:ea typeface="Barlow Bold" pitchFamily="34" charset="-122"/>
                <a:cs typeface="Barlow Bold" pitchFamily="34" charset="-120"/>
              </a:rPr>
              <a:t>Custom Ports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4B0F6F4D-2329-A23C-8631-D5D5B3E67164}"/>
              </a:ext>
            </a:extLst>
          </p:cNvPr>
          <p:cNvSpPr/>
          <p:nvPr/>
        </p:nvSpPr>
        <p:spPr>
          <a:xfrm>
            <a:off x="7124006" y="4673935"/>
            <a:ext cx="4439168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600" dirty="0">
                <a:latin typeface="Bahnschrift" panose="020B0502040204020203" pitchFamily="34" charset="0"/>
                <a:ea typeface="Montserrat" pitchFamily="34" charset="-122"/>
                <a:cs typeface="Montserrat" pitchFamily="34" charset="-120"/>
              </a:rPr>
              <a:t>Specific integrations or custom applications.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68114-FB4D-F79D-59F2-DD7A6C75963F}"/>
              </a:ext>
            </a:extLst>
          </p:cNvPr>
          <p:cNvSpPr txBox="1"/>
          <p:nvPr/>
        </p:nvSpPr>
        <p:spPr>
          <a:xfrm>
            <a:off x="1009993" y="4818398"/>
            <a:ext cx="4498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</a:rPr>
              <a:t>ICM (Internet Communication Manager) HTTP Port (8000)</a:t>
            </a: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5BF21B98-7C3B-ED00-EFAE-DAEBD48835EB}"/>
              </a:ext>
            </a:extLst>
          </p:cNvPr>
          <p:cNvSpPr/>
          <p:nvPr/>
        </p:nvSpPr>
        <p:spPr>
          <a:xfrm>
            <a:off x="7006059" y="2198850"/>
            <a:ext cx="3990760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600" dirty="0">
                <a:latin typeface="Bahnschrift" panose="020B0502040204020203" pitchFamily="34" charset="0"/>
                <a:ea typeface="Montserrat" pitchFamily="34" charset="-122"/>
                <a:cs typeface="Montserrat" pitchFamily="34" charset="-120"/>
              </a:rPr>
              <a:t>Web-based access to SAP systems.</a:t>
            </a:r>
            <a:endParaRPr lang="en-US" sz="1600" dirty="0">
              <a:latin typeface="Bahnschrift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F17561-5C2F-350F-49CA-53C2E9E3D475}"/>
              </a:ext>
            </a:extLst>
          </p:cNvPr>
          <p:cNvSpPr txBox="1"/>
          <p:nvPr/>
        </p:nvSpPr>
        <p:spPr>
          <a:xfrm>
            <a:off x="6659290" y="1818868"/>
            <a:ext cx="4498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</a:rPr>
              <a:t>ICM HTTPs Port (443)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35CE53-CF6F-2472-5FE9-FE85D97E1F17}"/>
              </a:ext>
            </a:extLst>
          </p:cNvPr>
          <p:cNvSpPr txBox="1"/>
          <p:nvPr/>
        </p:nvSpPr>
        <p:spPr>
          <a:xfrm>
            <a:off x="6659290" y="2548553"/>
            <a:ext cx="44981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</a:rPr>
              <a:t>SAP GUI (RFC Protocol) – 32 &lt;Instance Number&gt;</a:t>
            </a: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95CCCBBB-425D-9A70-7FDE-DB0D051061F3}"/>
              </a:ext>
            </a:extLst>
          </p:cNvPr>
          <p:cNvSpPr/>
          <p:nvPr/>
        </p:nvSpPr>
        <p:spPr>
          <a:xfrm>
            <a:off x="7006059" y="3234041"/>
            <a:ext cx="3990760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600" dirty="0">
                <a:latin typeface="Bahnschrift" panose="020B0502040204020203" pitchFamily="34" charset="0"/>
              </a:rPr>
              <a:t>Used for GUI connections.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CB108-ED5A-2B78-1C6C-F434E98E4CF3}"/>
              </a:ext>
            </a:extLst>
          </p:cNvPr>
          <p:cNvSpPr txBox="1"/>
          <p:nvPr/>
        </p:nvSpPr>
        <p:spPr>
          <a:xfrm>
            <a:off x="6659290" y="3617422"/>
            <a:ext cx="4498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SAP Cloud Connector HTTP (8443)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34" name="Text 8">
            <a:extLst>
              <a:ext uri="{FF2B5EF4-FFF2-40B4-BE49-F238E27FC236}">
                <a16:creationId xmlns:a16="http://schemas.microsoft.com/office/drawing/2014/main" id="{4736753A-8734-7B3B-68E8-4FEBEE033CBE}"/>
              </a:ext>
            </a:extLst>
          </p:cNvPr>
          <p:cNvSpPr/>
          <p:nvPr/>
        </p:nvSpPr>
        <p:spPr>
          <a:xfrm>
            <a:off x="7191247" y="4050811"/>
            <a:ext cx="3990760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600" dirty="0"/>
              <a:t>Secure connection between SAP Cloud and On-Premise.</a:t>
            </a:r>
            <a:endParaRPr lang="en-US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7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08C1-751F-72C1-7F5E-1ADFF01E8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B760-E228-719A-FDD8-222F694A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14" y="400521"/>
            <a:ext cx="9609172" cy="1188720"/>
          </a:xfrm>
        </p:spPr>
        <p:txBody>
          <a:bodyPr>
            <a:normAutofit/>
          </a:bodyPr>
          <a:lstStyle/>
          <a:p>
            <a:r>
              <a:rPr lang="en-US" dirty="0"/>
              <a:t>Differences between AS ABAP &amp; AS JAVA from its architecture</a:t>
            </a: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1138C88A-6E7B-E1D6-3949-FDC3B26CF425}"/>
              </a:ext>
            </a:extLst>
          </p:cNvPr>
          <p:cNvSpPr/>
          <p:nvPr/>
        </p:nvSpPr>
        <p:spPr>
          <a:xfrm>
            <a:off x="1575993" y="1908776"/>
            <a:ext cx="9185792" cy="2003802"/>
          </a:xfrm>
          <a:prstGeom prst="roundRect">
            <a:avLst>
              <a:gd name="adj" fmla="val 7697"/>
            </a:avLst>
          </a:prstGeom>
          <a:solidFill>
            <a:schemeClr val="bg2">
              <a:lumMod val="20000"/>
              <a:lumOff val="80000"/>
            </a:schemeClr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Bahnschrift" panose="020B0502040204020203" pitchFamily="34" charset="0"/>
              </a:rPr>
              <a:t>AS ABAP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(Advanced Business Application Programming) is used to run SAP applications based on ABAP programming languages ​​such as SAP ERP and SAP S/4HANA.</a:t>
            </a:r>
          </a:p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Architecture Components: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Dispatcher, Work Processes: Executes tasks (dialog, update, background, enqueue, spool), Enqueue Server, SAP GUI / Web Dynpro ABAP, Database Layer.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16D98F3C-F448-0D5B-5532-F4906F1DF790}"/>
              </a:ext>
            </a:extLst>
          </p:cNvPr>
          <p:cNvSpPr/>
          <p:nvPr/>
        </p:nvSpPr>
        <p:spPr>
          <a:xfrm>
            <a:off x="1575993" y="4098059"/>
            <a:ext cx="9185792" cy="2003802"/>
          </a:xfrm>
          <a:prstGeom prst="roundRect">
            <a:avLst>
              <a:gd name="adj" fmla="val 7697"/>
            </a:avLst>
          </a:prstGeom>
          <a:solidFill>
            <a:schemeClr val="bg2">
              <a:lumMod val="20000"/>
              <a:lumOff val="80000"/>
            </a:schemeClr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AS Java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is a Java EE-compliant runtime environment for running SAP applications written in 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Java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such as SAP Portal, SAP PI, and custom Java applications.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Architecture Components: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Internet Communication Manager (ICM), Server Nodes, Software Deployment Manager (SDM), Message Server, Database Layer.</a:t>
            </a:r>
          </a:p>
        </p:txBody>
      </p:sp>
    </p:spTree>
    <p:extLst>
      <p:ext uri="{BB962C8B-B14F-4D97-AF65-F5344CB8AC3E}">
        <p14:creationId xmlns:p14="http://schemas.microsoft.com/office/powerpoint/2010/main" val="16362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245B2-40DD-2C4A-D929-754DFA16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4560-A067-B205-87C6-8F16150C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468" y="2704106"/>
            <a:ext cx="9609172" cy="1188720"/>
          </a:xfrm>
        </p:spPr>
        <p:txBody>
          <a:bodyPr>
            <a:normAutofit/>
          </a:bodyPr>
          <a:lstStyle/>
          <a:p>
            <a:r>
              <a:rPr lang="en-US" dirty="0"/>
              <a:t>Differences between AS ABAP &amp; AS JAVA from its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710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05BBF-09CD-1ABD-7A14-870F0F9D9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">
            <a:extLst>
              <a:ext uri="{FF2B5EF4-FFF2-40B4-BE49-F238E27FC236}">
                <a16:creationId xmlns:a16="http://schemas.microsoft.com/office/drawing/2014/main" id="{2A941D24-9813-3024-A0C4-1081197CADC0}"/>
              </a:ext>
            </a:extLst>
          </p:cNvPr>
          <p:cNvSpPr/>
          <p:nvPr/>
        </p:nvSpPr>
        <p:spPr>
          <a:xfrm>
            <a:off x="1503104" y="2717669"/>
            <a:ext cx="9185792" cy="2003802"/>
          </a:xfrm>
          <a:prstGeom prst="roundRect">
            <a:avLst>
              <a:gd name="adj" fmla="val 7697"/>
            </a:avLst>
          </a:prstGeom>
          <a:solidFill>
            <a:schemeClr val="bg2">
              <a:lumMod val="20000"/>
              <a:lumOff val="80000"/>
            </a:schemeClr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Bahnschrift" panose="020B0502040204020203" pitchFamily="34" charset="0"/>
              </a:rPr>
              <a:t>AS ABAP</a:t>
            </a:r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(Advanced Business Application Programming) is used to run SAP applications based on ABAP programming languages ​​such as SAP ERP and SAP S/4HANA.</a:t>
            </a:r>
          </a:p>
          <a:p>
            <a:r>
              <a:rPr lang="en-US" sz="1600" dirty="0">
                <a:solidFill>
                  <a:schemeClr val="bg1"/>
                </a:solidFill>
                <a:latin typeface="Bahnschrift" panose="020B0502040204020203" pitchFamily="34" charset="0"/>
              </a:rPr>
              <a:t>Architecture Components: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Dispatcher, Work Processes: Executes tasks (dialog, update, background, enqueue, spool), Enqueue Server, SAP GUI / Web Dynpro ABAP, Database Layer.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F8855-F98A-4E88-B929-EC7C9C89B606}"/>
              </a:ext>
            </a:extLst>
          </p:cNvPr>
          <p:cNvSpPr txBox="1"/>
          <p:nvPr/>
        </p:nvSpPr>
        <p:spPr>
          <a:xfrm>
            <a:off x="1685925" y="1538626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What is AS ABAP?</a:t>
            </a:r>
          </a:p>
        </p:txBody>
      </p:sp>
      <p:pic>
        <p:nvPicPr>
          <p:cNvPr id="1026" name="Picture 2" descr="What is ABAP? All informations about SAP ABAP Programming Language">
            <a:extLst>
              <a:ext uri="{FF2B5EF4-FFF2-40B4-BE49-F238E27FC236}">
                <a16:creationId xmlns:a16="http://schemas.microsoft.com/office/drawing/2014/main" id="{CE78D561-FF38-70F6-E429-82CFC11E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224" y="738553"/>
            <a:ext cx="2071142" cy="17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3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54DE-7E8A-8B8D-1A68-E31D4F3F9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345B789C-7A8D-DBC3-0CF4-58C1576EB555}"/>
              </a:ext>
            </a:extLst>
          </p:cNvPr>
          <p:cNvSpPr/>
          <p:nvPr/>
        </p:nvSpPr>
        <p:spPr>
          <a:xfrm>
            <a:off x="1503104" y="2710423"/>
            <a:ext cx="9185792" cy="2003802"/>
          </a:xfrm>
          <a:prstGeom prst="roundRect">
            <a:avLst>
              <a:gd name="adj" fmla="val 7697"/>
            </a:avLst>
          </a:prstGeom>
          <a:solidFill>
            <a:schemeClr val="bg2">
              <a:lumMod val="20000"/>
              <a:lumOff val="80000"/>
            </a:schemeClr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AS Java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is a Java EE-compliant runtime environment for running SAP applications written in 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Java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such as SAP Portal, SAP PI, and custom Java applications.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Architecture Components: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Internet Communication Manager (ICM), Server Nodes, Software Deployment Manager (SDM), Message Server, Database Layer.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96FAA-9F04-5717-9242-E2A228F00479}"/>
              </a:ext>
            </a:extLst>
          </p:cNvPr>
          <p:cNvSpPr txBox="1"/>
          <p:nvPr/>
        </p:nvSpPr>
        <p:spPr>
          <a:xfrm>
            <a:off x="1685925" y="1538626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Rounded MT Bold" panose="020F0704030504030204" pitchFamily="34" charset="0"/>
              </a:rPr>
              <a:t>What is AS Java?</a:t>
            </a:r>
          </a:p>
        </p:txBody>
      </p:sp>
    </p:spTree>
    <p:extLst>
      <p:ext uri="{BB962C8B-B14F-4D97-AF65-F5344CB8AC3E}">
        <p14:creationId xmlns:p14="http://schemas.microsoft.com/office/powerpoint/2010/main" val="294680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C7525-B1B7-AD25-F1E4-8CC91DFE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D400A0-2BD7-EF97-3B56-8215C8045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260594"/>
              </p:ext>
            </p:extLst>
          </p:nvPr>
        </p:nvGraphicFramePr>
        <p:xfrm>
          <a:off x="2006873" y="1803920"/>
          <a:ext cx="8396532" cy="4055570"/>
        </p:xfrm>
        <a:graphic>
          <a:graphicData uri="http://schemas.openxmlformats.org/drawingml/2006/table">
            <a:tbl>
              <a:tblPr/>
              <a:tblGrid>
                <a:gridCol w="2798844">
                  <a:extLst>
                    <a:ext uri="{9D8B030D-6E8A-4147-A177-3AD203B41FA5}">
                      <a16:colId xmlns:a16="http://schemas.microsoft.com/office/drawing/2014/main" val="68253787"/>
                    </a:ext>
                  </a:extLst>
                </a:gridCol>
                <a:gridCol w="2798844">
                  <a:extLst>
                    <a:ext uri="{9D8B030D-6E8A-4147-A177-3AD203B41FA5}">
                      <a16:colId xmlns:a16="http://schemas.microsoft.com/office/drawing/2014/main" val="304052756"/>
                    </a:ext>
                  </a:extLst>
                </a:gridCol>
                <a:gridCol w="2798844">
                  <a:extLst>
                    <a:ext uri="{9D8B030D-6E8A-4147-A177-3AD203B41FA5}">
                      <a16:colId xmlns:a16="http://schemas.microsoft.com/office/drawing/2014/main" val="2170909379"/>
                    </a:ext>
                  </a:extLst>
                </a:gridCol>
              </a:tblGrid>
              <a:tr h="32386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</a:rPr>
                        <a:t>AS ABAP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</a:rPr>
                        <a:t>AS 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4275829"/>
                  </a:ext>
                </a:extLst>
              </a:tr>
              <a:tr h="489410">
                <a:tc>
                  <a:txBody>
                    <a:bodyPr/>
                    <a:lstStyle/>
                    <a:p>
                      <a:r>
                        <a:rPr lang="en-US" b="1">
                          <a:latin typeface="Bahnschrift" panose="020B0502040204020203" pitchFamily="34" charset="0"/>
                        </a:rPr>
                        <a:t>Programming Language</a:t>
                      </a:r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ABAP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Java (Java EE)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01391446"/>
                  </a:ext>
                </a:extLst>
              </a:tr>
              <a:tr h="822738">
                <a:tc>
                  <a:txBody>
                    <a:bodyPr/>
                    <a:lstStyle/>
                    <a:p>
                      <a:r>
                        <a:rPr lang="en-US" b="1">
                          <a:latin typeface="Bahnschrift" panose="020B0502040204020203" pitchFamily="34" charset="0"/>
                        </a:rPr>
                        <a:t>Use Case</a:t>
                      </a:r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Business applications (e.g., ERP, S/4HANA)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Web applications, integrations (e.g., SAP PI, SAP Portal)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04470760"/>
                  </a:ext>
                </a:extLst>
              </a:tr>
              <a:tr h="57591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</a:rPr>
                        <a:t>UI Technologies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SAP GUI, Web Dynpro ABAP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SAP UI5, Web Dynpro Java, JSP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52575760"/>
                  </a:ext>
                </a:extLst>
              </a:tr>
              <a:tr h="575917">
                <a:tc>
                  <a:txBody>
                    <a:bodyPr/>
                    <a:lstStyle/>
                    <a:p>
                      <a:r>
                        <a:rPr lang="en-US" b="1">
                          <a:latin typeface="Bahnschrift" panose="020B0502040204020203" pitchFamily="34" charset="0"/>
                        </a:rPr>
                        <a:t>Execution Model</a:t>
                      </a:r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Work process-based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Java Virtual Machine (JVM) 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85583015"/>
                  </a:ext>
                </a:extLst>
              </a:tr>
              <a:tr h="329095">
                <a:tc>
                  <a:txBody>
                    <a:bodyPr/>
                    <a:lstStyle/>
                    <a:p>
                      <a:r>
                        <a:rPr lang="en-US" b="1">
                          <a:latin typeface="Bahnschrift" panose="020B0502040204020203" pitchFamily="34" charset="0"/>
                        </a:rPr>
                        <a:t>Locking Mechanism</a:t>
                      </a:r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Enqueue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Java Synchronization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37642401"/>
                  </a:ext>
                </a:extLst>
              </a:tr>
              <a:tr h="57591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</a:rPr>
                        <a:t>Custom Development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ABAP Reports, Function Modules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Java Servlets, EJBs, JSP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tx1">
                            <a:lumMod val="50000"/>
                          </a:schemeClr>
                        </a:gs>
                        <a:gs pos="13000">
                          <a:schemeClr val="accent1">
                            <a:lumMod val="5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92451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90E61C-B0D4-6199-29CA-E334EA556317}"/>
              </a:ext>
            </a:extLst>
          </p:cNvPr>
          <p:cNvSpPr txBox="1"/>
          <p:nvPr/>
        </p:nvSpPr>
        <p:spPr>
          <a:xfrm>
            <a:off x="2265134" y="901891"/>
            <a:ext cx="7661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COMPARISON BETWEEN AS ABAP &amp; AS JAVA</a:t>
            </a:r>
          </a:p>
        </p:txBody>
      </p:sp>
    </p:spTree>
    <p:extLst>
      <p:ext uri="{BB962C8B-B14F-4D97-AF65-F5344CB8AC3E}">
        <p14:creationId xmlns:p14="http://schemas.microsoft.com/office/powerpoint/2010/main" val="34322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E4F13-4CFF-E4F5-10E4-329753B50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87E6-8E20-2FE9-AE54-B2C76E49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14" y="400521"/>
            <a:ext cx="9609172" cy="1188720"/>
          </a:xfrm>
        </p:spPr>
        <p:txBody>
          <a:bodyPr>
            <a:normAutofit/>
          </a:bodyPr>
          <a:lstStyle/>
          <a:p>
            <a:r>
              <a:rPr lang="en-US" dirty="0"/>
              <a:t>Can we have more than one enqueue server in an SAP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36B9-0190-ECCA-18AC-645E38564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13" y="1878008"/>
            <a:ext cx="9609171" cy="4302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Enqueue server manages locks on data to ensure only one user or process can modify it at a time, preventing data conflicts.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It is also known as </a:t>
            </a:r>
            <a:r>
              <a:rPr lang="en-US" b="1" i="1" dirty="0">
                <a:latin typeface="Bahnschrift" panose="020B0502040204020203" pitchFamily="34" charset="0"/>
              </a:rPr>
              <a:t>Lock Server</a:t>
            </a:r>
            <a:r>
              <a:rPr lang="en-US" b="1" dirty="0">
                <a:latin typeface="Bahnschrif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Bahnschrift" panose="020B0502040204020203" pitchFamily="34" charset="0"/>
              </a:rPr>
              <a:t>No</a:t>
            </a:r>
            <a:r>
              <a:rPr lang="en-US" dirty="0">
                <a:latin typeface="Bahnschrift" panose="020B0502040204020203" pitchFamily="34" charset="0"/>
              </a:rPr>
              <a:t>, an SAP system cannot have more than one enqueue server.</a:t>
            </a:r>
          </a:p>
          <a:p>
            <a:r>
              <a:rPr lang="en-US" dirty="0">
                <a:latin typeface="Bahnschrift" panose="020B0502040204020203" pitchFamily="34" charset="0"/>
              </a:rPr>
              <a:t>SAP provides </a:t>
            </a:r>
            <a:r>
              <a:rPr lang="en-US" b="1" dirty="0">
                <a:latin typeface="Bahnschrift" panose="020B0502040204020203" pitchFamily="34" charset="0"/>
              </a:rPr>
              <a:t>Enqueue Replication Server (ERS)</a:t>
            </a:r>
            <a:r>
              <a:rPr lang="en-US" dirty="0">
                <a:latin typeface="Bahnschrift" panose="020B0502040204020203" pitchFamily="34" charset="0"/>
              </a:rPr>
              <a:t> to improve system resilience in </a:t>
            </a:r>
            <a:r>
              <a:rPr lang="en-US" b="1" dirty="0">
                <a:latin typeface="Bahnschrift" panose="020B0502040204020203" pitchFamily="34" charset="0"/>
              </a:rPr>
              <a:t>HA</a:t>
            </a:r>
            <a:r>
              <a:rPr lang="en-US" dirty="0">
                <a:latin typeface="Bahnschrift" panose="020B0502040204020203" pitchFamily="34" charset="0"/>
              </a:rPr>
              <a:t>(High Availability)</a:t>
            </a:r>
            <a:r>
              <a:rPr lang="en-US" b="1" dirty="0">
                <a:latin typeface="Bahnschrift" panose="020B0502040204020203" pitchFamily="34" charset="0"/>
              </a:rPr>
              <a:t> setups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It is responsible for </a:t>
            </a:r>
            <a:r>
              <a:rPr lang="en-US" b="1" dirty="0">
                <a:latin typeface="Bahnschrift" panose="020B0502040204020203" pitchFamily="34" charset="0"/>
              </a:rPr>
              <a:t>managing locks</a:t>
            </a:r>
            <a:r>
              <a:rPr lang="en-US" dirty="0">
                <a:latin typeface="Bahnschrift" panose="020B0502040204020203" pitchFamily="34" charset="0"/>
              </a:rPr>
              <a:t> on database records to prevent data inconsistencies</a:t>
            </a:r>
          </a:p>
          <a:p>
            <a:pPr lvl="1"/>
            <a:r>
              <a:rPr lang="en-US" sz="1800" b="1" dirty="0">
                <a:latin typeface="Bahnschrift" panose="020B0502040204020203" pitchFamily="34" charset="0"/>
              </a:rPr>
              <a:t>Standard SAP System: </a:t>
            </a:r>
            <a:r>
              <a:rPr lang="en-US" sz="1800" dirty="0">
                <a:latin typeface="Bahnschrift" panose="020B0502040204020203" pitchFamily="34" charset="0"/>
              </a:rPr>
              <a:t>❌ No, only one Enqueue Server per system.</a:t>
            </a:r>
          </a:p>
          <a:p>
            <a:pPr lvl="1"/>
            <a:r>
              <a:rPr lang="en-US" sz="1800" b="1" dirty="0">
                <a:latin typeface="Bahnschrift" panose="020B0502040204020203" pitchFamily="34" charset="0"/>
              </a:rPr>
              <a:t>High Availability Setup:</a:t>
            </a:r>
            <a:r>
              <a:rPr lang="en-US" sz="1800" dirty="0">
                <a:latin typeface="Bahnschrift" panose="020B0502040204020203" pitchFamily="34" charset="0"/>
              </a:rPr>
              <a:t> ✅ Yes, but only one active Enqueue Server at a time, with an Enqueue Replication Server as a backup.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41A23-6A36-B45D-9C35-FD071F7D9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09D4-A58B-0DB2-08D3-8AC6BB16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14" y="400521"/>
            <a:ext cx="9609172" cy="1188720"/>
          </a:xfrm>
        </p:spPr>
        <p:txBody>
          <a:bodyPr>
            <a:normAutofit/>
          </a:bodyPr>
          <a:lstStyle/>
          <a:p>
            <a:r>
              <a:rPr lang="en-US" dirty="0"/>
              <a:t>Is it possible to introduce more that one enqueue server in a central instance?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50D7-14CE-5870-7249-512DF99B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413" y="1878008"/>
            <a:ext cx="9609171" cy="4302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No, an SAP system cannot have more than one enqueue server in a central instances.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The Enqueue Server is a </a:t>
            </a:r>
            <a:r>
              <a:rPr lang="en-US" b="1" dirty="0">
                <a:latin typeface="Bahnschrift" panose="020B0502040204020203" pitchFamily="34" charset="0"/>
              </a:rPr>
              <a:t>singleton process</a:t>
            </a:r>
            <a:r>
              <a:rPr lang="en-US" dirty="0">
                <a:latin typeface="Bahnschrift" panose="020B050204020402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Bahnschrift" panose="020B0502040204020203" pitchFamily="34" charset="0"/>
              </a:rPr>
              <a:t>Why Can’t We Have Multiple Enqueue Servers?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Bahnschrift" panose="020B0502040204020203" pitchFamily="34" charset="0"/>
              </a:rPr>
              <a:t>Lock Management Consistency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Bahnschrift" panose="020B0502040204020203" pitchFamily="34" charset="0"/>
              </a:rPr>
              <a:t>Architecture Limitation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latin typeface="Bahnschrift" panose="020B0502040204020203" pitchFamily="34" charset="0"/>
              </a:rPr>
              <a:t>Solution for High Availability (HA)</a:t>
            </a:r>
          </a:p>
          <a:p>
            <a:r>
              <a:rPr lang="en-US" dirty="0">
                <a:latin typeface="Bahnschrift" panose="020B0502040204020203" pitchFamily="34" charset="0"/>
              </a:rPr>
              <a:t>For HA, use Enqueue Replication Server (ERS) with ENSA2 architecture.</a:t>
            </a:r>
          </a:p>
          <a:p>
            <a:r>
              <a:rPr lang="en-US" dirty="0">
                <a:latin typeface="Bahnschrift" panose="020B0502040204020203" pitchFamily="34" charset="0"/>
              </a:rPr>
              <a:t>ERS2 provides automatic failover, making multiple Enqueue Servers unnecessary.</a:t>
            </a:r>
          </a:p>
        </p:txBody>
      </p:sp>
    </p:spTree>
    <p:extLst>
      <p:ext uri="{BB962C8B-B14F-4D97-AF65-F5344CB8AC3E}">
        <p14:creationId xmlns:p14="http://schemas.microsoft.com/office/powerpoint/2010/main" val="26078926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237</TotalTime>
  <Words>1272</Words>
  <Application>Microsoft Office PowerPoint</Application>
  <PresentationFormat>Widescreen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Bahnschrift</vt:lpstr>
      <vt:lpstr>Calibri</vt:lpstr>
      <vt:lpstr>Gill Sans MT</vt:lpstr>
      <vt:lpstr>Wingdings</vt:lpstr>
      <vt:lpstr>Parcel</vt:lpstr>
      <vt:lpstr>assignment</vt:lpstr>
      <vt:lpstr>What are the ports &amp; port numbers available in SAP to connect?</vt:lpstr>
      <vt:lpstr>Differences between AS ABAP &amp; AS JAVA from its architecture</vt:lpstr>
      <vt:lpstr>Differences between AS ABAP &amp; AS JAVA from its architecture</vt:lpstr>
      <vt:lpstr>PowerPoint Presentation</vt:lpstr>
      <vt:lpstr>PowerPoint Presentation</vt:lpstr>
      <vt:lpstr>PowerPoint Presentation</vt:lpstr>
      <vt:lpstr>Can we have more than one enqueue server in an SAP System?</vt:lpstr>
      <vt:lpstr>Is it possible to introduce more that one enqueue server in a central instance?</vt:lpstr>
      <vt:lpstr>Main functions of enqueue server, except of locking the table entries.</vt:lpstr>
      <vt:lpstr>A user in SAP systems, who is in ABAP, will the same user be there in AS Java, or should I create a new user for systems separately?</vt:lpstr>
      <vt:lpstr>Different types of user administration available in windows &amp; Linux along with administration tools.</vt:lpstr>
      <vt:lpstr>What is firmware? What are the operations/steps that will perform, while machine/laptop power on/boots up?</vt:lpstr>
      <vt:lpstr>What are the components &amp; its functions of a computer.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2025-03-24T09:12:27Z</dcterms:created>
  <dcterms:modified xsi:type="dcterms:W3CDTF">2025-04-12T07:19:13Z</dcterms:modified>
</cp:coreProperties>
</file>