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56" r:id="rId3"/>
    <p:sldId id="260" r:id="rId4"/>
    <p:sldId id="261" r:id="rId5"/>
    <p:sldId id="257" r:id="rId6"/>
    <p:sldId id="258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A816863C-F24A-4257-9867-07610F50331A}"/>
    <pc:docChg chg="undo custSel addSld modSld sldOrd">
      <pc:chgData name="Vinish S" userId="a68afebe86b6ddf7" providerId="LiveId" clId="{A816863C-F24A-4257-9867-07610F50331A}" dt="2025-04-12T07:20:20.046" v="486" actId="1076"/>
      <pc:docMkLst>
        <pc:docMk/>
      </pc:docMkLst>
      <pc:sldChg chg="addSp delSp modSp mod modTransition">
        <pc:chgData name="Vinish S" userId="a68afebe86b6ddf7" providerId="LiveId" clId="{A816863C-F24A-4257-9867-07610F50331A}" dt="2025-03-26T04:55:43.950" v="264"/>
        <pc:sldMkLst>
          <pc:docMk/>
          <pc:sldMk cId="2880646129" sldId="256"/>
        </pc:sldMkLst>
        <pc:spChg chg="add del mod">
          <ac:chgData name="Vinish S" userId="a68afebe86b6ddf7" providerId="LiveId" clId="{A816863C-F24A-4257-9867-07610F50331A}" dt="2025-03-26T04:53:13.839" v="237" actId="1076"/>
          <ac:spMkLst>
            <pc:docMk/>
            <pc:sldMk cId="2880646129" sldId="256"/>
            <ac:spMk id="3" creationId="{174E014E-DD89-438C-9A11-590D0676A34B}"/>
          </ac:spMkLst>
        </pc:spChg>
      </pc:sldChg>
      <pc:sldChg chg="addSp modSp mod modTransition">
        <pc:chgData name="Vinish S" userId="a68afebe86b6ddf7" providerId="LiveId" clId="{A816863C-F24A-4257-9867-07610F50331A}" dt="2025-03-26T05:06:21.096" v="277" actId="20577"/>
        <pc:sldMkLst>
          <pc:docMk/>
          <pc:sldMk cId="1815706613" sldId="257"/>
        </pc:sldMkLst>
        <pc:spChg chg="mod">
          <ac:chgData name="Vinish S" userId="a68afebe86b6ddf7" providerId="LiveId" clId="{A816863C-F24A-4257-9867-07610F50331A}" dt="2025-03-26T05:06:21.096" v="277" actId="20577"/>
          <ac:spMkLst>
            <pc:docMk/>
            <pc:sldMk cId="1815706613" sldId="257"/>
            <ac:spMk id="3" creationId="{CD7F92B9-88D1-2C21-5885-F063AB46BAEB}"/>
          </ac:spMkLst>
        </pc:spChg>
      </pc:sldChg>
      <pc:sldChg chg="addSp modSp mod modTransition">
        <pc:chgData name="Vinish S" userId="a68afebe86b6ddf7" providerId="LiveId" clId="{A816863C-F24A-4257-9867-07610F50331A}" dt="2025-03-26T05:32:50.935" v="433"/>
        <pc:sldMkLst>
          <pc:docMk/>
          <pc:sldMk cId="449608413" sldId="258"/>
        </pc:sldMkLst>
        <pc:spChg chg="mod">
          <ac:chgData name="Vinish S" userId="a68afebe86b6ddf7" providerId="LiveId" clId="{A816863C-F24A-4257-9867-07610F50331A}" dt="2025-03-25T10:49:38.811" v="22" actId="20577"/>
          <ac:spMkLst>
            <pc:docMk/>
            <pc:sldMk cId="449608413" sldId="258"/>
            <ac:spMk id="2" creationId="{FC23D625-E3D3-0E2D-69B1-2091DDB2DC1E}"/>
          </ac:spMkLst>
        </pc:spChg>
        <pc:spChg chg="mod">
          <ac:chgData name="Vinish S" userId="a68afebe86b6ddf7" providerId="LiveId" clId="{A816863C-F24A-4257-9867-07610F50331A}" dt="2025-03-26T05:32:50.935" v="433"/>
          <ac:spMkLst>
            <pc:docMk/>
            <pc:sldMk cId="449608413" sldId="258"/>
            <ac:spMk id="3" creationId="{25958D57-87B6-79E9-E87D-6C7DFCEB1925}"/>
          </ac:spMkLst>
        </pc:spChg>
      </pc:sldChg>
      <pc:sldChg chg="addSp delSp modSp new mod modTransition modAnim">
        <pc:chgData name="Vinish S" userId="a68afebe86b6ddf7" providerId="LiveId" clId="{A816863C-F24A-4257-9867-07610F50331A}" dt="2025-03-26T02:34:08.404" v="177" actId="1076"/>
        <pc:sldMkLst>
          <pc:docMk/>
          <pc:sldMk cId="2300029736" sldId="259"/>
        </pc:sldMkLst>
        <pc:spChg chg="mod">
          <ac:chgData name="Vinish S" userId="a68afebe86b6ddf7" providerId="LiveId" clId="{A816863C-F24A-4257-9867-07610F50331A}" dt="2025-03-26T02:31:25.239" v="135" actId="20577"/>
          <ac:spMkLst>
            <pc:docMk/>
            <pc:sldMk cId="2300029736" sldId="259"/>
            <ac:spMk id="2" creationId="{F90BA379-8DD4-B05B-84F1-1F6F79251331}"/>
          </ac:spMkLst>
        </pc:spChg>
        <pc:spChg chg="add mod">
          <ac:chgData name="Vinish S" userId="a68afebe86b6ddf7" providerId="LiveId" clId="{A816863C-F24A-4257-9867-07610F50331A}" dt="2025-03-26T02:34:08.404" v="177" actId="1076"/>
          <ac:spMkLst>
            <pc:docMk/>
            <pc:sldMk cId="2300029736" sldId="259"/>
            <ac:spMk id="4" creationId="{7BE2D215-FB9D-52D9-954F-8E755933B66A}"/>
          </ac:spMkLst>
        </pc:spChg>
      </pc:sldChg>
      <pc:sldChg chg="modSp new mod modTransition">
        <pc:chgData name="Vinish S" userId="a68afebe86b6ddf7" providerId="LiveId" clId="{A816863C-F24A-4257-9867-07610F50331A}" dt="2025-03-26T04:57:52.617" v="273" actId="20577"/>
        <pc:sldMkLst>
          <pc:docMk/>
          <pc:sldMk cId="68052188" sldId="260"/>
        </pc:sldMkLst>
        <pc:spChg chg="mod">
          <ac:chgData name="Vinish S" userId="a68afebe86b6ddf7" providerId="LiveId" clId="{A816863C-F24A-4257-9867-07610F50331A}" dt="2025-03-26T02:35:14.934" v="202" actId="20577"/>
          <ac:spMkLst>
            <pc:docMk/>
            <pc:sldMk cId="68052188" sldId="260"/>
            <ac:spMk id="2" creationId="{3DF3F1C1-21CD-2AA9-1B0B-1FB6A81C0E77}"/>
          </ac:spMkLst>
        </pc:spChg>
        <pc:spChg chg="mod">
          <ac:chgData name="Vinish S" userId="a68afebe86b6ddf7" providerId="LiveId" clId="{A816863C-F24A-4257-9867-07610F50331A}" dt="2025-03-26T04:57:52.617" v="273" actId="20577"/>
          <ac:spMkLst>
            <pc:docMk/>
            <pc:sldMk cId="68052188" sldId="260"/>
            <ac:spMk id="3" creationId="{9A55AF00-1A09-CE3D-015E-04EFB4998C92}"/>
          </ac:spMkLst>
        </pc:spChg>
      </pc:sldChg>
      <pc:sldChg chg="addSp modSp add mod modTransition">
        <pc:chgData name="Vinish S" userId="a68afebe86b6ddf7" providerId="LiveId" clId="{A816863C-F24A-4257-9867-07610F50331A}" dt="2025-03-26T05:28:45.954" v="293"/>
        <pc:sldMkLst>
          <pc:docMk/>
          <pc:sldMk cId="1992567351" sldId="261"/>
        </pc:sldMkLst>
        <pc:spChg chg="mod">
          <ac:chgData name="Vinish S" userId="a68afebe86b6ddf7" providerId="LiveId" clId="{A816863C-F24A-4257-9867-07610F50331A}" dt="2025-03-26T05:27:38.399" v="285" actId="20577"/>
          <ac:spMkLst>
            <pc:docMk/>
            <pc:sldMk cId="1992567351" sldId="261"/>
            <ac:spMk id="2" creationId="{91248836-77E6-6BD4-84DD-C468367FBDDB}"/>
          </ac:spMkLst>
        </pc:spChg>
        <pc:spChg chg="mod">
          <ac:chgData name="Vinish S" userId="a68afebe86b6ddf7" providerId="LiveId" clId="{A816863C-F24A-4257-9867-07610F50331A}" dt="2025-03-26T05:28:45.954" v="293"/>
          <ac:spMkLst>
            <pc:docMk/>
            <pc:sldMk cId="1992567351" sldId="261"/>
            <ac:spMk id="3" creationId="{AD650A68-4FD0-8A7A-3DC1-D19A5E5170F1}"/>
          </ac:spMkLst>
        </pc:spChg>
      </pc:sldChg>
      <pc:sldChg chg="modSp new mod">
        <pc:chgData name="Vinish S" userId="a68afebe86b6ddf7" providerId="LiveId" clId="{A816863C-F24A-4257-9867-07610F50331A}" dt="2025-03-26T05:43:45.952" v="446" actId="20577"/>
        <pc:sldMkLst>
          <pc:docMk/>
          <pc:sldMk cId="1155551213" sldId="262"/>
        </pc:sldMkLst>
        <pc:spChg chg="mod">
          <ac:chgData name="Vinish S" userId="a68afebe86b6ddf7" providerId="LiveId" clId="{A816863C-F24A-4257-9867-07610F50331A}" dt="2025-03-26T05:43:45.952" v="446" actId="20577"/>
          <ac:spMkLst>
            <pc:docMk/>
            <pc:sldMk cId="1155551213" sldId="262"/>
            <ac:spMk id="2" creationId="{8B92171F-A0A9-75B1-C310-EFF0FBF13127}"/>
          </ac:spMkLst>
        </pc:spChg>
      </pc:sldChg>
      <pc:sldChg chg="addSp delSp modSp new mod ord">
        <pc:chgData name="Vinish S" userId="a68afebe86b6ddf7" providerId="LiveId" clId="{A816863C-F24A-4257-9867-07610F50331A}" dt="2025-04-12T07:20:20.046" v="486" actId="1076"/>
        <pc:sldMkLst>
          <pc:docMk/>
          <pc:sldMk cId="1952928127" sldId="263"/>
        </pc:sldMkLst>
        <pc:spChg chg="mod">
          <ac:chgData name="Vinish S" userId="a68afebe86b6ddf7" providerId="LiveId" clId="{A816863C-F24A-4257-9867-07610F50331A}" dt="2025-04-12T07:19:29.272" v="459" actId="20577"/>
          <ac:spMkLst>
            <pc:docMk/>
            <pc:sldMk cId="1952928127" sldId="263"/>
            <ac:spMk id="2" creationId="{5C068917-6BD3-909A-5736-8E0AAA2507CB}"/>
          </ac:spMkLst>
        </pc:spChg>
        <pc:spChg chg="mod">
          <ac:chgData name="Vinish S" userId="a68afebe86b6ddf7" providerId="LiveId" clId="{A816863C-F24A-4257-9867-07610F50331A}" dt="2025-04-12T07:20:03.041" v="479" actId="207"/>
          <ac:spMkLst>
            <pc:docMk/>
            <pc:sldMk cId="1952928127" sldId="263"/>
            <ac:spMk id="3" creationId="{D3B49531-55A8-7AD8-9A9B-534FAC61EADC}"/>
          </ac:spMkLst>
        </pc:spChg>
        <pc:spChg chg="add mod">
          <ac:chgData name="Vinish S" userId="a68afebe86b6ddf7" providerId="LiveId" clId="{A816863C-F24A-4257-9867-07610F50331A}" dt="2025-04-12T07:20:20.046" v="486" actId="1076"/>
          <ac:spMkLst>
            <pc:docMk/>
            <pc:sldMk cId="1952928127" sldId="263"/>
            <ac:spMk id="5" creationId="{C8F60253-7635-C173-180B-886D8B99C7E6}"/>
          </ac:spMkLst>
        </pc:spChg>
        <pc:spChg chg="add del">
          <ac:chgData name="Vinish S" userId="a68afebe86b6ddf7" providerId="LiveId" clId="{A816863C-F24A-4257-9867-07610F50331A}" dt="2025-04-12T07:19:58.742" v="478" actId="478"/>
          <ac:spMkLst>
            <pc:docMk/>
            <pc:sldMk cId="1952928127" sldId="263"/>
            <ac:spMk id="7" creationId="{BCC438B0-8E15-4874-0B4B-F33ADC3E22E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8917-6BD3-909A-5736-8E0AAA25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49531-55A8-7AD8-9A9B-534FAC61E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2797" y="4420196"/>
            <a:ext cx="1559203" cy="433955"/>
          </a:xfrm>
        </p:spPr>
        <p:txBody>
          <a:bodyPr/>
          <a:lstStyle/>
          <a:p>
            <a:r>
              <a:rPr lang="en-US" dirty="0"/>
              <a:t>25-03-2025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60253-7635-C173-180B-886D8B99C7E6}"/>
              </a:ext>
            </a:extLst>
          </p:cNvPr>
          <p:cNvSpPr txBox="1"/>
          <p:nvPr/>
        </p:nvSpPr>
        <p:spPr>
          <a:xfrm>
            <a:off x="5838092" y="6347478"/>
            <a:ext cx="61018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Presented by </a:t>
            </a:r>
            <a:r>
              <a:rPr lang="en-US" sz="1100" dirty="0" err="1"/>
              <a:t>S.Vinish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2928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50D4-8515-0797-D793-F221C2AF9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037493"/>
            <a:ext cx="10572000" cy="3382706"/>
          </a:xfrm>
        </p:spPr>
        <p:txBody>
          <a:bodyPr/>
          <a:lstStyle/>
          <a:p>
            <a:r>
              <a:rPr lang="en-US" dirty="0"/>
              <a:t>What are the tools used for performing support packs update &amp; release update in SAP?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014E-DD89-438C-9A11-590D0676A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984" y="6523891"/>
            <a:ext cx="883986" cy="22062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100" dirty="0"/>
              <a:t>25-03-25</a:t>
            </a:r>
          </a:p>
        </p:txBody>
      </p:sp>
    </p:spTree>
    <p:extLst>
      <p:ext uri="{BB962C8B-B14F-4D97-AF65-F5344CB8AC3E}">
        <p14:creationId xmlns:p14="http://schemas.microsoft.com/office/powerpoint/2010/main" val="288064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F1C1-21CD-2AA9-1B0B-1FB6A81C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Support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5AF00-1A09-CE3D-015E-04EFB4998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Support Pack (SP)</a:t>
            </a:r>
            <a:r>
              <a:rPr lang="en-US" dirty="0"/>
              <a:t> in SAP is a collection of updates, bug fixes, and minor enhancements provided by SAP to improve system stability and performance.</a:t>
            </a:r>
          </a:p>
          <a:p>
            <a:r>
              <a:rPr lang="en-US" dirty="0"/>
              <a:t> These packs ensure that SAP systems remain up-to-date with security patches and functional improvements.</a:t>
            </a:r>
          </a:p>
        </p:txBody>
      </p:sp>
    </p:spTree>
    <p:extLst>
      <p:ext uri="{BB962C8B-B14F-4D97-AF65-F5344CB8AC3E}">
        <p14:creationId xmlns:p14="http://schemas.microsoft.com/office/powerpoint/2010/main" val="68052188"/>
      </p:ext>
    </p:extLst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3DD36-3B2D-3B3A-995B-0ED80517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48836-77E6-6BD4-84DD-C468367F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Release Update?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0A68-4FD0-8A7A-3DC1-D19A5E51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Release update</a:t>
            </a:r>
            <a:r>
              <a:rPr lang="en-US" dirty="0"/>
              <a:t> in SAP upgrades the system (e.g., SAP S/4HANA Cloud 2408) to introduce new features, performance improvements, security patches, and bug fixes, ensuring business continuity.</a:t>
            </a:r>
          </a:p>
          <a:p>
            <a:r>
              <a:rPr lang="en-US" dirty="0"/>
              <a:t>Introduces new capabilities, UI changes, performance optimizations, and broader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99256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C8D7-E7DD-5561-10A9-EF41073A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Support Package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92B9-88D1-2C21-5885-F063AB46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48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Support package updates are typically managed through the following tools:</a:t>
            </a:r>
          </a:p>
          <a:p>
            <a:r>
              <a:rPr lang="en-US" sz="1700" dirty="0"/>
              <a:t>SPAM (Support Package Manager) </a:t>
            </a:r>
          </a:p>
          <a:p>
            <a:pPr lvl="1"/>
            <a:r>
              <a:rPr lang="en-US" sz="1700" dirty="0"/>
              <a:t>Manages the import of ABAP support packages.</a:t>
            </a:r>
          </a:p>
          <a:p>
            <a:pPr lvl="1"/>
            <a:r>
              <a:rPr lang="en-US" sz="1700" dirty="0"/>
              <a:t>Ensures dependency checks and logs details of each package</a:t>
            </a:r>
          </a:p>
          <a:p>
            <a:r>
              <a:rPr lang="en-US" sz="1700" dirty="0"/>
              <a:t>SAINT (SAP Add-On Installation Tool)</a:t>
            </a:r>
          </a:p>
          <a:p>
            <a:pPr lvl="1"/>
            <a:r>
              <a:rPr lang="en-US" sz="1700" dirty="0"/>
              <a:t>Handles the installation and update of SAP Add-Ons.</a:t>
            </a:r>
          </a:p>
          <a:p>
            <a:pPr lvl="1"/>
            <a:r>
              <a:rPr lang="en-US" sz="1700" dirty="0"/>
              <a:t>Similar to SPAM but specific to add-ons.</a:t>
            </a:r>
          </a:p>
          <a:p>
            <a:r>
              <a:rPr lang="en-US" sz="1700" dirty="0"/>
              <a:t>Software Update Manager (SUM)</a:t>
            </a:r>
          </a:p>
          <a:p>
            <a:pPr lvl="1"/>
            <a:r>
              <a:rPr lang="en-US" sz="1700" dirty="0"/>
              <a:t>Used for applying support package stacks in complex landscapes.</a:t>
            </a:r>
          </a:p>
          <a:p>
            <a:pPr lvl="1"/>
            <a:r>
              <a:rPr lang="en-US" sz="1700" dirty="0"/>
              <a:t>Works alongside Maintenance Planner to ensure smooth updates.</a:t>
            </a:r>
          </a:p>
        </p:txBody>
      </p:sp>
    </p:spTree>
    <p:extLst>
      <p:ext uri="{BB962C8B-B14F-4D97-AF65-F5344CB8AC3E}">
        <p14:creationId xmlns:p14="http://schemas.microsoft.com/office/powerpoint/2010/main" val="181570661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D625-E3D3-0E2D-69B1-2091DDB2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for Release 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8D57-87B6-79E9-E87D-6C7DFCEB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692931" cy="41885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Release updates updates typically require more comprehensive tools:</a:t>
            </a:r>
          </a:p>
          <a:p>
            <a:r>
              <a:rPr lang="en-US" dirty="0"/>
              <a:t>SUM (Software Update Manager) </a:t>
            </a:r>
          </a:p>
          <a:p>
            <a:pPr lvl="1"/>
            <a:r>
              <a:rPr lang="en-US" sz="1800" dirty="0"/>
              <a:t>The main tool for performing SAP release upgrades.</a:t>
            </a:r>
          </a:p>
          <a:p>
            <a:pPr lvl="1"/>
            <a:r>
              <a:rPr lang="en-US" sz="1800" dirty="0"/>
              <a:t>Supports system conversion, OS/DB migrations, and SAP HANA transitions.</a:t>
            </a:r>
          </a:p>
          <a:p>
            <a:r>
              <a:rPr lang="en-US" dirty="0"/>
              <a:t>Maintenance Planner</a:t>
            </a:r>
          </a:p>
          <a:p>
            <a:pPr lvl="1"/>
            <a:r>
              <a:rPr lang="en-US" sz="1800" dirty="0"/>
              <a:t>A cloud-based tool used to plan and generate stack files for release updates.</a:t>
            </a:r>
          </a:p>
          <a:p>
            <a:pPr lvl="1"/>
            <a:r>
              <a:rPr lang="en-US" sz="1800" dirty="0"/>
              <a:t>Ensures compatibility and system readiness before the upgrade.</a:t>
            </a:r>
          </a:p>
          <a:p>
            <a:r>
              <a:rPr lang="en-US" dirty="0"/>
              <a:t>Test Automation Tool </a:t>
            </a:r>
          </a:p>
          <a:p>
            <a:pPr lvl="1"/>
            <a:r>
              <a:rPr lang="en-US" sz="1800" dirty="0"/>
              <a:t>Supports regression testing to ensure business processes work correctly after the update </a:t>
            </a:r>
          </a:p>
          <a:p>
            <a:pPr lvl="1"/>
            <a:r>
              <a:rPr lang="en-US" sz="1800" dirty="0"/>
              <a:t>Commonly used in SAP S/4HANA Cloud.</a:t>
            </a:r>
          </a:p>
        </p:txBody>
      </p:sp>
    </p:spTree>
    <p:extLst>
      <p:ext uri="{BB962C8B-B14F-4D97-AF65-F5344CB8AC3E}">
        <p14:creationId xmlns:p14="http://schemas.microsoft.com/office/powerpoint/2010/main" val="44960841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171F-A0A9-75B1-C310-EFF0FBF13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DDR4 &amp; DDR5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92740-2927-EC08-A5B1-4DB5B4DE3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33D5E-F48E-BC4A-65A1-582436177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5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A379-8DD4-B05B-84F1-1F6F7925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E2D215-FB9D-52D9-954F-8E755933B66A}"/>
              </a:ext>
            </a:extLst>
          </p:cNvPr>
          <p:cNvSpPr txBox="1">
            <a:spLocks/>
          </p:cNvSpPr>
          <p:nvPr/>
        </p:nvSpPr>
        <p:spPr>
          <a:xfrm>
            <a:off x="1357088" y="2435957"/>
            <a:ext cx="4382521" cy="200778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00029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105</TotalTime>
  <Words>320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Assignment</vt:lpstr>
      <vt:lpstr>What are the tools used for performing support packs update &amp; release update in SAP?</vt:lpstr>
      <vt:lpstr>What is Support Pack?</vt:lpstr>
      <vt:lpstr>What is Release Update?</vt:lpstr>
      <vt:lpstr>Tools for Support Package Updates</vt:lpstr>
      <vt:lpstr>Tools for Release Updates</vt:lpstr>
      <vt:lpstr>DDR4 &amp; DDR5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2025-03-25T10:30:19Z</dcterms:created>
  <dcterms:modified xsi:type="dcterms:W3CDTF">2025-04-12T07:20:21Z</dcterms:modified>
</cp:coreProperties>
</file>