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6" r:id="rId2"/>
    <p:sldId id="257" r:id="rId3"/>
    <p:sldId id="274" r:id="rId4"/>
    <p:sldId id="268" r:id="rId5"/>
    <p:sldId id="269" r:id="rId6"/>
    <p:sldId id="270" r:id="rId7"/>
    <p:sldId id="276" r:id="rId8"/>
    <p:sldId id="271" r:id="rId9"/>
    <p:sldId id="275" r:id="rId10"/>
    <p:sldId id="272" r:id="rId11"/>
    <p:sldId id="27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499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45252AA5-B673-4714-95D9-120ED2F777B6}"/>
    <pc:docChg chg="undo redo custSel addSld delSld modSld">
      <pc:chgData name="Vinish S" userId="a68afebe86b6ddf7" providerId="LiveId" clId="{45252AA5-B673-4714-95D9-120ED2F777B6}" dt="2025-04-26T05:48:34.555" v="780" actId="729"/>
      <pc:docMkLst>
        <pc:docMk/>
      </pc:docMkLst>
      <pc:sldChg chg="del">
        <pc:chgData name="Vinish S" userId="a68afebe86b6ddf7" providerId="LiveId" clId="{45252AA5-B673-4714-95D9-120ED2F777B6}" dt="2025-04-26T04:20:28.714" v="34" actId="47"/>
        <pc:sldMkLst>
          <pc:docMk/>
          <pc:sldMk cId="0" sldId="256"/>
        </pc:sldMkLst>
      </pc:sldChg>
      <pc:sldChg chg="addSp delSp modSp mod">
        <pc:chgData name="Vinish S" userId="a68afebe86b6ddf7" providerId="LiveId" clId="{45252AA5-B673-4714-95D9-120ED2F777B6}" dt="2025-04-26T05:40:46.501" v="745" actId="14861"/>
        <pc:sldMkLst>
          <pc:docMk/>
          <pc:sldMk cId="0" sldId="257"/>
        </pc:sldMkLst>
        <pc:spChg chg="mod">
          <ac:chgData name="Vinish S" userId="a68afebe86b6ddf7" providerId="LiveId" clId="{45252AA5-B673-4714-95D9-120ED2F777B6}" dt="2025-04-26T05:40:28.797" v="744" actId="14838"/>
          <ac:spMkLst>
            <pc:docMk/>
            <pc:sldMk cId="0" sldId="257"/>
            <ac:spMk id="2" creationId="{00000000-0000-0000-0000-000000000000}"/>
          </ac:spMkLst>
        </pc:spChg>
        <pc:spChg chg="mod">
          <ac:chgData name="Vinish S" userId="a68afebe86b6ddf7" providerId="LiveId" clId="{45252AA5-B673-4714-95D9-120ED2F777B6}" dt="2025-04-26T05:21:01.832" v="694" actId="14861"/>
          <ac:spMkLst>
            <pc:docMk/>
            <pc:sldMk cId="0" sldId="257"/>
            <ac:spMk id="3" creationId="{00000000-0000-0000-0000-000000000000}"/>
          </ac:spMkLst>
        </pc:spChg>
        <pc:picChg chg="add mod">
          <ac:chgData name="Vinish S" userId="a68afebe86b6ddf7" providerId="LiveId" clId="{45252AA5-B673-4714-95D9-120ED2F777B6}" dt="2025-04-26T05:40:46.501" v="745" actId="14861"/>
          <ac:picMkLst>
            <pc:docMk/>
            <pc:sldMk cId="0" sldId="257"/>
            <ac:picMk id="5" creationId="{68559FAE-0331-9F37-B487-AC034D570DA1}"/>
          </ac:picMkLst>
        </pc:picChg>
        <pc:picChg chg="del">
          <ac:chgData name="Vinish S" userId="a68afebe86b6ddf7" providerId="LiveId" clId="{45252AA5-B673-4714-95D9-120ED2F777B6}" dt="2025-04-26T04:20:30.847" v="35" actId="478"/>
          <ac:picMkLst>
            <pc:docMk/>
            <pc:sldMk cId="0" sldId="257"/>
            <ac:picMk id="1027" creationId="{7124C9BE-2B27-7B4F-FF61-D1359993681A}"/>
          </ac:picMkLst>
        </pc:picChg>
      </pc:sldChg>
      <pc:sldChg chg="del">
        <pc:chgData name="Vinish S" userId="a68afebe86b6ddf7" providerId="LiveId" clId="{45252AA5-B673-4714-95D9-120ED2F777B6}" dt="2025-04-26T04:20:38.792" v="37" actId="47"/>
        <pc:sldMkLst>
          <pc:docMk/>
          <pc:sldMk cId="0" sldId="259"/>
        </pc:sldMkLst>
      </pc:sldChg>
      <pc:sldChg chg="del">
        <pc:chgData name="Vinish S" userId="a68afebe86b6ddf7" providerId="LiveId" clId="{45252AA5-B673-4714-95D9-120ED2F777B6}" dt="2025-04-26T04:20:36.422" v="36" actId="47"/>
        <pc:sldMkLst>
          <pc:docMk/>
          <pc:sldMk cId="0" sldId="261"/>
        </pc:sldMkLst>
      </pc:sldChg>
      <pc:sldChg chg="del">
        <pc:chgData name="Vinish S" userId="a68afebe86b6ddf7" providerId="LiveId" clId="{45252AA5-B673-4714-95D9-120ED2F777B6}" dt="2025-04-26T04:20:36.422" v="36" actId="47"/>
        <pc:sldMkLst>
          <pc:docMk/>
          <pc:sldMk cId="0" sldId="262"/>
        </pc:sldMkLst>
      </pc:sldChg>
      <pc:sldChg chg="del">
        <pc:chgData name="Vinish S" userId="a68afebe86b6ddf7" providerId="LiveId" clId="{45252AA5-B673-4714-95D9-120ED2F777B6}" dt="2025-04-26T04:20:36.422" v="36" actId="47"/>
        <pc:sldMkLst>
          <pc:docMk/>
          <pc:sldMk cId="0" sldId="263"/>
        </pc:sldMkLst>
      </pc:sldChg>
      <pc:sldChg chg="del">
        <pc:chgData name="Vinish S" userId="a68afebe86b6ddf7" providerId="LiveId" clId="{45252AA5-B673-4714-95D9-120ED2F777B6}" dt="2025-04-26T04:20:36.422" v="36" actId="47"/>
        <pc:sldMkLst>
          <pc:docMk/>
          <pc:sldMk cId="0" sldId="264"/>
        </pc:sldMkLst>
      </pc:sldChg>
      <pc:sldChg chg="del">
        <pc:chgData name="Vinish S" userId="a68afebe86b6ddf7" providerId="LiveId" clId="{45252AA5-B673-4714-95D9-120ED2F777B6}" dt="2025-04-26T04:20:36.422" v="36" actId="47"/>
        <pc:sldMkLst>
          <pc:docMk/>
          <pc:sldMk cId="0" sldId="265"/>
        </pc:sldMkLst>
      </pc:sldChg>
      <pc:sldChg chg="addSp modSp mod">
        <pc:chgData name="Vinish S" userId="a68afebe86b6ddf7" providerId="LiveId" clId="{45252AA5-B673-4714-95D9-120ED2F777B6}" dt="2025-04-26T05:40:00.517" v="743" actId="14838"/>
        <pc:sldMkLst>
          <pc:docMk/>
          <pc:sldMk cId="2356160003" sldId="266"/>
        </pc:sldMkLst>
        <pc:spChg chg="mod">
          <ac:chgData name="Vinish S" userId="a68afebe86b6ddf7" providerId="LiveId" clId="{45252AA5-B673-4714-95D9-120ED2F777B6}" dt="2025-04-26T05:40:00.517" v="743" actId="14838"/>
          <ac:spMkLst>
            <pc:docMk/>
            <pc:sldMk cId="2356160003" sldId="266"/>
            <ac:spMk id="2" creationId="{52124DD3-77A9-D52D-B5AB-B46339648FEF}"/>
          </ac:spMkLst>
        </pc:spChg>
        <pc:spChg chg="add mod">
          <ac:chgData name="Vinish S" userId="a68afebe86b6ddf7" providerId="LiveId" clId="{45252AA5-B673-4714-95D9-120ED2F777B6}" dt="2025-04-26T05:17:46.901" v="684" actId="1036"/>
          <ac:spMkLst>
            <pc:docMk/>
            <pc:sldMk cId="2356160003" sldId="266"/>
            <ac:spMk id="3" creationId="{D378773B-23F4-6C9F-C52E-0977BE2DA0EF}"/>
          </ac:spMkLst>
        </pc:spChg>
        <pc:spChg chg="mod">
          <ac:chgData name="Vinish S" userId="a68afebe86b6ddf7" providerId="LiveId" clId="{45252AA5-B673-4714-95D9-120ED2F777B6}" dt="2025-04-26T05:19:04.323" v="688" actId="14100"/>
          <ac:spMkLst>
            <pc:docMk/>
            <pc:sldMk cId="2356160003" sldId="266"/>
            <ac:spMk id="4" creationId="{E60472F5-E15E-A84F-9CB1-9EAA30ACA9CD}"/>
          </ac:spMkLst>
        </pc:spChg>
      </pc:sldChg>
      <pc:sldChg chg="modSp mod">
        <pc:chgData name="Vinish S" userId="a68afebe86b6ddf7" providerId="LiveId" clId="{45252AA5-B673-4714-95D9-120ED2F777B6}" dt="2025-04-26T05:17:56.065" v="685" actId="3062"/>
        <pc:sldMkLst>
          <pc:docMk/>
          <pc:sldMk cId="4250197798" sldId="267"/>
        </pc:sldMkLst>
        <pc:spChg chg="mod">
          <ac:chgData name="Vinish S" userId="a68afebe86b6ddf7" providerId="LiveId" clId="{45252AA5-B673-4714-95D9-120ED2F777B6}" dt="2025-04-26T05:17:56.065" v="685" actId="3062"/>
          <ac:spMkLst>
            <pc:docMk/>
            <pc:sldMk cId="4250197798" sldId="267"/>
            <ac:spMk id="2" creationId="{9FEDFDF8-C361-6B26-A3CB-D6F100547E07}"/>
          </ac:spMkLst>
        </pc:spChg>
      </pc:sldChg>
      <pc:sldChg chg="addSp modSp new mod">
        <pc:chgData name="Vinish S" userId="a68afebe86b6ddf7" providerId="LiveId" clId="{45252AA5-B673-4714-95D9-120ED2F777B6}" dt="2025-04-26T05:41:53.904" v="751" actId="339"/>
        <pc:sldMkLst>
          <pc:docMk/>
          <pc:sldMk cId="3164961510" sldId="268"/>
        </pc:sldMkLst>
        <pc:spChg chg="mod">
          <ac:chgData name="Vinish S" userId="a68afebe86b6ddf7" providerId="LiveId" clId="{45252AA5-B673-4714-95D9-120ED2F777B6}" dt="2025-04-26T05:41:17.502" v="747" actId="14838"/>
          <ac:spMkLst>
            <pc:docMk/>
            <pc:sldMk cId="3164961510" sldId="268"/>
            <ac:spMk id="2" creationId="{C963BACE-1648-A1A6-FB63-D134275B701B}"/>
          </ac:spMkLst>
        </pc:spChg>
        <pc:spChg chg="mod">
          <ac:chgData name="Vinish S" userId="a68afebe86b6ddf7" providerId="LiveId" clId="{45252AA5-B673-4714-95D9-120ED2F777B6}" dt="2025-04-26T05:32:28.601" v="737" actId="14100"/>
          <ac:spMkLst>
            <pc:docMk/>
            <pc:sldMk cId="3164961510" sldId="268"/>
            <ac:spMk id="3" creationId="{65D97E92-6AC2-2F1E-4C15-C538408CF8A5}"/>
          </ac:spMkLst>
        </pc:spChg>
        <pc:picChg chg="add mod">
          <ac:chgData name="Vinish S" userId="a68afebe86b6ddf7" providerId="LiveId" clId="{45252AA5-B673-4714-95D9-120ED2F777B6}" dt="2025-04-26T05:41:53.904" v="751" actId="339"/>
          <ac:picMkLst>
            <pc:docMk/>
            <pc:sldMk cId="3164961510" sldId="268"/>
            <ac:picMk id="5" creationId="{3C351662-2733-AE2E-5E19-17593ACA7ECD}"/>
          </ac:picMkLst>
        </pc:picChg>
      </pc:sldChg>
      <pc:sldChg chg="addSp modSp new mod">
        <pc:chgData name="Vinish S" userId="a68afebe86b6ddf7" providerId="LiveId" clId="{45252AA5-B673-4714-95D9-120ED2F777B6}" dt="2025-04-26T05:42:04.883" v="752" actId="14838"/>
        <pc:sldMkLst>
          <pc:docMk/>
          <pc:sldMk cId="210734677" sldId="269"/>
        </pc:sldMkLst>
        <pc:spChg chg="mod">
          <ac:chgData name="Vinish S" userId="a68afebe86b6ddf7" providerId="LiveId" clId="{45252AA5-B673-4714-95D9-120ED2F777B6}" dt="2025-04-26T05:42:04.883" v="752" actId="14838"/>
          <ac:spMkLst>
            <pc:docMk/>
            <pc:sldMk cId="210734677" sldId="269"/>
            <ac:spMk id="2" creationId="{7D2CD61B-8624-88FC-C554-5EE84AC185D3}"/>
          </ac:spMkLst>
        </pc:spChg>
        <pc:spChg chg="mod">
          <ac:chgData name="Vinish S" userId="a68afebe86b6ddf7" providerId="LiveId" clId="{45252AA5-B673-4714-95D9-120ED2F777B6}" dt="2025-04-26T05:39:20.873" v="742" actId="14838"/>
          <ac:spMkLst>
            <pc:docMk/>
            <pc:sldMk cId="210734677" sldId="269"/>
            <ac:spMk id="3" creationId="{BFB32EB4-9958-B23D-39EB-38F1DB380C11}"/>
          </ac:spMkLst>
        </pc:spChg>
        <pc:graphicFrameChg chg="add mod">
          <ac:chgData name="Vinish S" userId="a68afebe86b6ddf7" providerId="LiveId" clId="{45252AA5-B673-4714-95D9-120ED2F777B6}" dt="2025-04-26T04:26:55.383" v="173"/>
          <ac:graphicFrameMkLst>
            <pc:docMk/>
            <pc:sldMk cId="210734677" sldId="269"/>
            <ac:graphicFrameMk id="4" creationId="{6B197DF2-E176-F256-1904-6569420859B0}"/>
          </ac:graphicFrameMkLst>
        </pc:graphicFrameChg>
      </pc:sldChg>
      <pc:sldChg chg="new del">
        <pc:chgData name="Vinish S" userId="a68afebe86b6ddf7" providerId="LiveId" clId="{45252AA5-B673-4714-95D9-120ED2F777B6}" dt="2025-04-26T04:27:12.021" v="177" actId="680"/>
        <pc:sldMkLst>
          <pc:docMk/>
          <pc:sldMk cId="1280830668" sldId="270"/>
        </pc:sldMkLst>
      </pc:sldChg>
      <pc:sldChg chg="addSp delSp modSp new mod modShow">
        <pc:chgData name="Vinish S" userId="a68afebe86b6ddf7" providerId="LiveId" clId="{45252AA5-B673-4714-95D9-120ED2F777B6}" dt="2025-04-26T05:48:34.555" v="780" actId="729"/>
        <pc:sldMkLst>
          <pc:docMk/>
          <pc:sldMk cId="3106026319" sldId="270"/>
        </pc:sldMkLst>
        <pc:spChg chg="mod">
          <ac:chgData name="Vinish S" userId="a68afebe86b6ddf7" providerId="LiveId" clId="{45252AA5-B673-4714-95D9-120ED2F777B6}" dt="2025-04-26T05:42:13.444" v="753" actId="14838"/>
          <ac:spMkLst>
            <pc:docMk/>
            <pc:sldMk cId="3106026319" sldId="270"/>
            <ac:spMk id="2" creationId="{B0B2CDD8-A8DC-3CA8-2E71-5337853928A0}"/>
          </ac:spMkLst>
        </pc:spChg>
        <pc:spChg chg="del">
          <ac:chgData name="Vinish S" userId="a68afebe86b6ddf7" providerId="LiveId" clId="{45252AA5-B673-4714-95D9-120ED2F777B6}" dt="2025-04-26T04:27:17.107" v="179" actId="478"/>
          <ac:spMkLst>
            <pc:docMk/>
            <pc:sldMk cId="3106026319" sldId="270"/>
            <ac:spMk id="3" creationId="{EC68BD58-1FEA-8AA2-BD90-D3E774D1CDFC}"/>
          </ac:spMkLst>
        </pc:spChg>
        <pc:graphicFrameChg chg="add mod">
          <ac:chgData name="Vinish S" userId="a68afebe86b6ddf7" providerId="LiveId" clId="{45252AA5-B673-4714-95D9-120ED2F777B6}" dt="2025-04-26T05:46:17.815" v="761"/>
          <ac:graphicFrameMkLst>
            <pc:docMk/>
            <pc:sldMk cId="3106026319" sldId="270"/>
            <ac:graphicFrameMk id="3" creationId="{C0610FF9-D29E-0523-961F-184DBC27A651}"/>
          </ac:graphicFrameMkLst>
        </pc:graphicFrameChg>
        <pc:graphicFrameChg chg="add mod modGraphic">
          <ac:chgData name="Vinish S" userId="a68afebe86b6ddf7" providerId="LiveId" clId="{45252AA5-B673-4714-95D9-120ED2F777B6}" dt="2025-04-26T05:42:37.109" v="759" actId="1076"/>
          <ac:graphicFrameMkLst>
            <pc:docMk/>
            <pc:sldMk cId="3106026319" sldId="270"/>
            <ac:graphicFrameMk id="4" creationId="{2070BA25-8F93-3791-0031-459346F0AE3B}"/>
          </ac:graphicFrameMkLst>
        </pc:graphicFrameChg>
      </pc:sldChg>
      <pc:sldChg chg="addSp modSp new mod">
        <pc:chgData name="Vinish S" userId="a68afebe86b6ddf7" providerId="LiveId" clId="{45252AA5-B673-4714-95D9-120ED2F777B6}" dt="2025-04-26T05:42:49.846" v="760" actId="14838"/>
        <pc:sldMkLst>
          <pc:docMk/>
          <pc:sldMk cId="1247899245" sldId="271"/>
        </pc:sldMkLst>
        <pc:spChg chg="mod">
          <ac:chgData name="Vinish S" userId="a68afebe86b6ddf7" providerId="LiveId" clId="{45252AA5-B673-4714-95D9-120ED2F777B6}" dt="2025-04-26T05:42:49.846" v="760" actId="14838"/>
          <ac:spMkLst>
            <pc:docMk/>
            <pc:sldMk cId="1247899245" sldId="271"/>
            <ac:spMk id="2" creationId="{E7796F33-F64E-F78D-8FEB-FED60925B50B}"/>
          </ac:spMkLst>
        </pc:spChg>
        <pc:spChg chg="mod">
          <ac:chgData name="Vinish S" userId="a68afebe86b6ddf7" providerId="LiveId" clId="{45252AA5-B673-4714-95D9-120ED2F777B6}" dt="2025-04-26T05:24:22.463" v="712" actId="114"/>
          <ac:spMkLst>
            <pc:docMk/>
            <pc:sldMk cId="1247899245" sldId="271"/>
            <ac:spMk id="3" creationId="{96877263-C93C-F833-5129-BB14DB5FBCFB}"/>
          </ac:spMkLst>
        </pc:spChg>
        <pc:picChg chg="add mod">
          <ac:chgData name="Vinish S" userId="a68afebe86b6ddf7" providerId="LiveId" clId="{45252AA5-B673-4714-95D9-120ED2F777B6}" dt="2025-04-26T05:26:34.161" v="715" actId="1076"/>
          <ac:picMkLst>
            <pc:docMk/>
            <pc:sldMk cId="1247899245" sldId="271"/>
            <ac:picMk id="5" creationId="{B251C255-932A-5BFD-35EB-79C0521721A5}"/>
          </ac:picMkLst>
        </pc:picChg>
      </pc:sldChg>
      <pc:sldChg chg="addSp modSp new mod">
        <pc:chgData name="Vinish S" userId="a68afebe86b6ddf7" providerId="LiveId" clId="{45252AA5-B673-4714-95D9-120ED2F777B6}" dt="2025-04-26T05:28:06.616" v="723" actId="1076"/>
        <pc:sldMkLst>
          <pc:docMk/>
          <pc:sldMk cId="151942015" sldId="272"/>
        </pc:sldMkLst>
        <pc:spChg chg="mod">
          <ac:chgData name="Vinish S" userId="a68afebe86b6ddf7" providerId="LiveId" clId="{45252AA5-B673-4714-95D9-120ED2F777B6}" dt="2025-04-26T05:16:34.301" v="680" actId="3062"/>
          <ac:spMkLst>
            <pc:docMk/>
            <pc:sldMk cId="151942015" sldId="272"/>
            <ac:spMk id="2" creationId="{5F9C0DDC-A867-0E1D-1EEB-F2D976A83C5C}"/>
          </ac:spMkLst>
        </pc:spChg>
        <pc:spChg chg="mod">
          <ac:chgData name="Vinish S" userId="a68afebe86b6ddf7" providerId="LiveId" clId="{45252AA5-B673-4714-95D9-120ED2F777B6}" dt="2025-04-26T05:05:41.387" v="581" actId="14"/>
          <ac:spMkLst>
            <pc:docMk/>
            <pc:sldMk cId="151942015" sldId="272"/>
            <ac:spMk id="3" creationId="{DAFA47A8-01A3-55AB-C506-E0E656FC9A99}"/>
          </ac:spMkLst>
        </pc:spChg>
        <pc:picChg chg="add mod">
          <ac:chgData name="Vinish S" userId="a68afebe86b6ddf7" providerId="LiveId" clId="{45252AA5-B673-4714-95D9-120ED2F777B6}" dt="2025-04-26T05:28:06.616" v="723" actId="1076"/>
          <ac:picMkLst>
            <pc:docMk/>
            <pc:sldMk cId="151942015" sldId="272"/>
            <ac:picMk id="5" creationId="{0EEB60CA-8C14-40BA-BD9F-116BD019A96F}"/>
          </ac:picMkLst>
        </pc:picChg>
      </pc:sldChg>
      <pc:sldChg chg="addSp modSp new mod">
        <pc:chgData name="Vinish S" userId="a68afebe86b6ddf7" providerId="LiveId" clId="{45252AA5-B673-4714-95D9-120ED2F777B6}" dt="2025-04-26T05:28:56.514" v="726" actId="1076"/>
        <pc:sldMkLst>
          <pc:docMk/>
          <pc:sldMk cId="1186494915" sldId="273"/>
        </pc:sldMkLst>
        <pc:spChg chg="mod">
          <ac:chgData name="Vinish S" userId="a68afebe86b6ddf7" providerId="LiveId" clId="{45252AA5-B673-4714-95D9-120ED2F777B6}" dt="2025-04-26T05:17:12.487" v="681" actId="3062"/>
          <ac:spMkLst>
            <pc:docMk/>
            <pc:sldMk cId="1186494915" sldId="273"/>
            <ac:spMk id="2" creationId="{10356B25-3FED-E192-5679-7769FA46EB1E}"/>
          </ac:spMkLst>
        </pc:spChg>
        <pc:spChg chg="mod">
          <ac:chgData name="Vinish S" userId="a68afebe86b6ddf7" providerId="LiveId" clId="{45252AA5-B673-4714-95D9-120ED2F777B6}" dt="2025-04-26T05:05:35.791" v="580" actId="27636"/>
          <ac:spMkLst>
            <pc:docMk/>
            <pc:sldMk cId="1186494915" sldId="273"/>
            <ac:spMk id="3" creationId="{FA6C9AD5-0C05-72C1-FF54-D33C27FC0CE5}"/>
          </ac:spMkLst>
        </pc:spChg>
        <pc:picChg chg="add mod">
          <ac:chgData name="Vinish S" userId="a68afebe86b6ddf7" providerId="LiveId" clId="{45252AA5-B673-4714-95D9-120ED2F777B6}" dt="2025-04-26T05:28:56.514" v="726" actId="1076"/>
          <ac:picMkLst>
            <pc:docMk/>
            <pc:sldMk cId="1186494915" sldId="273"/>
            <ac:picMk id="5" creationId="{3C67C762-14F7-B3F0-C6C9-B908996127DE}"/>
          </ac:picMkLst>
        </pc:picChg>
      </pc:sldChg>
      <pc:sldChg chg="modSp new mod">
        <pc:chgData name="Vinish S" userId="a68afebe86b6ddf7" providerId="LiveId" clId="{45252AA5-B673-4714-95D9-120ED2F777B6}" dt="2025-04-26T05:40:59.086" v="746" actId="14838"/>
        <pc:sldMkLst>
          <pc:docMk/>
          <pc:sldMk cId="2539398809" sldId="274"/>
        </pc:sldMkLst>
        <pc:spChg chg="mod">
          <ac:chgData name="Vinish S" userId="a68afebe86b6ddf7" providerId="LiveId" clId="{45252AA5-B673-4714-95D9-120ED2F777B6}" dt="2025-04-26T05:40:59.086" v="746" actId="14838"/>
          <ac:spMkLst>
            <pc:docMk/>
            <pc:sldMk cId="2539398809" sldId="274"/>
            <ac:spMk id="2" creationId="{50C75945-A16A-7D36-4C70-547A485089DD}"/>
          </ac:spMkLst>
        </pc:spChg>
        <pc:spChg chg="mod">
          <ac:chgData name="Vinish S" userId="a68afebe86b6ddf7" providerId="LiveId" clId="{45252AA5-B673-4714-95D9-120ED2F777B6}" dt="2025-04-26T05:21:01.148" v="693" actId="14861"/>
          <ac:spMkLst>
            <pc:docMk/>
            <pc:sldMk cId="2539398809" sldId="274"/>
            <ac:spMk id="3" creationId="{934FAE4A-2043-08A2-D5EB-DC3B4734C710}"/>
          </ac:spMkLst>
        </pc:spChg>
      </pc:sldChg>
      <pc:sldChg chg="addSp modSp new mod">
        <pc:chgData name="Vinish S" userId="a68afebe86b6ddf7" providerId="LiveId" clId="{45252AA5-B673-4714-95D9-120ED2F777B6}" dt="2025-04-26T05:27:34.972" v="720" actId="1076"/>
        <pc:sldMkLst>
          <pc:docMk/>
          <pc:sldMk cId="2394853754" sldId="275"/>
        </pc:sldMkLst>
        <pc:spChg chg="mod">
          <ac:chgData name="Vinish S" userId="a68afebe86b6ddf7" providerId="LiveId" clId="{45252AA5-B673-4714-95D9-120ED2F777B6}" dt="2025-04-26T05:16:28.117" v="679" actId="3062"/>
          <ac:spMkLst>
            <pc:docMk/>
            <pc:sldMk cId="2394853754" sldId="275"/>
            <ac:spMk id="2" creationId="{F91D04CF-AD28-286C-C67A-9FA291075FB6}"/>
          </ac:spMkLst>
        </pc:spChg>
        <pc:spChg chg="mod">
          <ac:chgData name="Vinish S" userId="a68afebe86b6ddf7" providerId="LiveId" clId="{45252AA5-B673-4714-95D9-120ED2F777B6}" dt="2025-04-26T05:08:23.478" v="625" actId="113"/>
          <ac:spMkLst>
            <pc:docMk/>
            <pc:sldMk cId="2394853754" sldId="275"/>
            <ac:spMk id="3" creationId="{878B4C3D-26BF-6B27-33D2-D093348EEC0A}"/>
          </ac:spMkLst>
        </pc:spChg>
        <pc:picChg chg="add mod">
          <ac:chgData name="Vinish S" userId="a68afebe86b6ddf7" providerId="LiveId" clId="{45252AA5-B673-4714-95D9-120ED2F777B6}" dt="2025-04-26T05:27:34.972" v="720" actId="1076"/>
          <ac:picMkLst>
            <pc:docMk/>
            <pc:sldMk cId="2394853754" sldId="275"/>
            <ac:picMk id="5" creationId="{B81314CC-F04B-7FE0-5733-D14B198A3572}"/>
          </ac:picMkLst>
        </pc:picChg>
      </pc:sldChg>
      <pc:sldChg chg="addSp delSp modSp new mod">
        <pc:chgData name="Vinish S" userId="a68afebe86b6ddf7" providerId="LiveId" clId="{45252AA5-B673-4714-95D9-120ED2F777B6}" dt="2025-04-26T05:48:28.026" v="779" actId="1076"/>
        <pc:sldMkLst>
          <pc:docMk/>
          <pc:sldMk cId="2867778929" sldId="276"/>
        </pc:sldMkLst>
        <pc:spChg chg="del">
          <ac:chgData name="Vinish S" userId="a68afebe86b6ddf7" providerId="LiveId" clId="{45252AA5-B673-4714-95D9-120ED2F777B6}" dt="2025-04-26T05:47:38.027" v="771" actId="478"/>
          <ac:spMkLst>
            <pc:docMk/>
            <pc:sldMk cId="2867778929" sldId="276"/>
            <ac:spMk id="2" creationId="{6794E28A-D168-F3BC-3F2D-66317D0D3CC4}"/>
          </ac:spMkLst>
        </pc:spChg>
        <pc:spChg chg="del">
          <ac:chgData name="Vinish S" userId="a68afebe86b6ddf7" providerId="LiveId" clId="{45252AA5-B673-4714-95D9-120ED2F777B6}" dt="2025-04-26T05:46:26.013" v="763" actId="478"/>
          <ac:spMkLst>
            <pc:docMk/>
            <pc:sldMk cId="2867778929" sldId="276"/>
            <ac:spMk id="3" creationId="{E075D04E-0F67-7B85-7CA6-C8FA56C034BE}"/>
          </ac:spMkLst>
        </pc:spChg>
        <pc:spChg chg="add mod">
          <ac:chgData name="Vinish S" userId="a68afebe86b6ddf7" providerId="LiveId" clId="{45252AA5-B673-4714-95D9-120ED2F777B6}" dt="2025-04-26T05:47:42.432" v="774" actId="14100"/>
          <ac:spMkLst>
            <pc:docMk/>
            <pc:sldMk cId="2867778929" sldId="276"/>
            <ac:spMk id="5" creationId="{B6A7EB54-A862-31E7-36B7-854F35A4B6C3}"/>
          </ac:spMkLst>
        </pc:spChg>
        <pc:graphicFrameChg chg="add mod modGraphic">
          <ac:chgData name="Vinish S" userId="a68afebe86b6ddf7" providerId="LiveId" clId="{45252AA5-B673-4714-95D9-120ED2F777B6}" dt="2025-04-26T05:48:28.026" v="779" actId="1076"/>
          <ac:graphicFrameMkLst>
            <pc:docMk/>
            <pc:sldMk cId="2867778929" sldId="276"/>
            <ac:graphicFrameMk id="4" creationId="{33AD8D8E-4E37-CD9C-8592-F7AA125C6E0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2437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2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82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3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119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9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4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9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1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1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4DD3-77A9-D52D-B5AB-B4633964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675" y="2523392"/>
            <a:ext cx="7486650" cy="914400"/>
          </a:xfrm>
        </p:spPr>
        <p:txBody>
          <a:bodyPr>
            <a:normAutofit/>
          </a:bodyPr>
          <a:lstStyle/>
          <a:p>
            <a:pPr algn="ctr"/>
            <a:r>
              <a:rPr lang="en-US" sz="5400" b="1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ASSIGNMENT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472F5-E15E-A84F-9CB1-9EAA30ACA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46223" y="5308491"/>
            <a:ext cx="1831364" cy="597011"/>
          </a:xfrm>
        </p:spPr>
        <p:txBody>
          <a:bodyPr>
            <a:normAutofit lnSpcReduction="10000"/>
          </a:bodyPr>
          <a:lstStyle/>
          <a:p>
            <a:pPr algn="r"/>
            <a:r>
              <a:rPr lang="en-US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Presented by</a:t>
            </a:r>
          </a:p>
          <a:p>
            <a:pPr algn="r"/>
            <a:r>
              <a:rPr lang="en-US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S. Vinish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378773B-23F4-6C9F-C52E-0977BE2DA0EF}"/>
              </a:ext>
            </a:extLst>
          </p:cNvPr>
          <p:cNvSpPr txBox="1">
            <a:spLocks/>
          </p:cNvSpPr>
          <p:nvPr/>
        </p:nvSpPr>
        <p:spPr>
          <a:xfrm>
            <a:off x="3690937" y="3437792"/>
            <a:ext cx="4810125" cy="597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1300" kern="1200" spc="1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25-04-2025</a:t>
            </a:r>
          </a:p>
        </p:txBody>
      </p:sp>
    </p:spTree>
    <p:extLst>
      <p:ext uri="{BB962C8B-B14F-4D97-AF65-F5344CB8AC3E}">
        <p14:creationId xmlns:p14="http://schemas.microsoft.com/office/powerpoint/2010/main" val="2356160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0DDC-A867-0E1D-1EEB-F2D976A8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34" y="480060"/>
            <a:ext cx="9692640" cy="8651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Installation Steps (Key Phases):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47A8-01A3-55AB-C506-E0E656FC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661746"/>
            <a:ext cx="859536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Use SWPM (Software Provisioning Manager).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Choose ABAP System &gt; S/4HANA System &gt; Standard System.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Provide stack.xml.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Enter system IDs, passwords, ports, directories, etc.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Install SAP Central Instance + Primary Application Server.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Install HANA DB or connect to existing HANA DB.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B60CA-8C14-40BA-BD9F-116BD019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338" y="606669"/>
            <a:ext cx="767862" cy="7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6B25-3FED-E192-5679-7769FA46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365760"/>
            <a:ext cx="9398273" cy="1023425"/>
          </a:xfrm>
        </p:spPr>
        <p:txBody>
          <a:bodyPr/>
          <a:lstStyle/>
          <a:p>
            <a:r>
              <a:rPr lang="en-US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Post-Installation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C9AD5-0C05-72C1-FF54-D33C27FC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Run SNOTE and apply required notes.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Perform SPAM/SAINT updates (if applicable).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Set up users and roles (SU01, PFCG).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Configure STMS (Transport Management).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Enable Fiori Launchpad and Gateway services (SICF).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Perform basic tests (SM37, ST22, SM21, etc.).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Install SSL, Web Dispatcher (if needed).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7C762-14F7-B3F0-C6C9-B90899612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115" y="552450"/>
            <a:ext cx="876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9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FDF8-C361-6B26-A3CB-D6F10054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279705"/>
            <a:ext cx="9982200" cy="914400"/>
          </a:xfrm>
        </p:spPr>
        <p:txBody>
          <a:bodyPr>
            <a:normAutofit/>
          </a:bodyPr>
          <a:lstStyle/>
          <a:p>
            <a:pPr algn="ctr"/>
            <a:r>
              <a:rPr lang="en-US" sz="4400" b="1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50197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441" y="629528"/>
            <a:ext cx="7658464" cy="873957"/>
          </a:xfrm>
        </p:spPr>
        <p:txBody>
          <a:bodyPr/>
          <a:lstStyle/>
          <a:p>
            <a:r>
              <a:rPr lang="en-US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Load Balancers in SAP</a:t>
            </a:r>
            <a:endParaRPr b="1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399" y="1696565"/>
            <a:ext cx="9580686" cy="50119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Load balancers distribute user requests across multiple SAP application servers (instances) to: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Prevent overload on a single server.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Ensure high availability and scalability.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Optimize resource usage and performance.</a:t>
            </a:r>
            <a:endParaRPr lang="en-US" sz="2000" dirty="0"/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1" dirty="0"/>
              <a:t>Types in SAP Load Balancers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Message Server(Internal)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Acts as an internal load balancer in the SAP ABAP system for dialog logins.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SAP Web Dispatcher (External)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Acts as an external load balancer for HTTP(S) traffic.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tx1"/>
                </a:solidFill>
              </a:rPr>
              <a:t>3rd Party Load Balancers</a:t>
            </a:r>
          </a:p>
          <a:p>
            <a:pPr lvl="2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Like F5, </a:t>
            </a:r>
            <a:r>
              <a:rPr lang="en-US" sz="1600" dirty="0" err="1">
                <a:solidFill>
                  <a:schemeClr val="tx1"/>
                </a:solidFill>
              </a:rPr>
              <a:t>HAProxy</a:t>
            </a:r>
            <a:r>
              <a:rPr lang="en-US" sz="1600" dirty="0">
                <a:solidFill>
                  <a:schemeClr val="tx1"/>
                </a:solidFill>
              </a:rPr>
              <a:t>, etc., can also be used in complex or cloud landscapes.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59FAE-0331-9F37-B487-AC034D570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926" y="726068"/>
            <a:ext cx="873957" cy="87395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5945-A16A-7D36-4C70-547A4850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203" y="365760"/>
            <a:ext cx="9692640" cy="1067386"/>
          </a:xfrm>
        </p:spPr>
        <p:txBody>
          <a:bodyPr/>
          <a:lstStyle/>
          <a:p>
            <a:r>
              <a:rPr lang="en-US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Purpose of Load Balancers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AE4A-2043-08A2-D5EB-DC3B4734C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103" y="1828800"/>
            <a:ext cx="9692640" cy="4351337"/>
          </a:xfrm>
        </p:spPr>
        <p:txBody>
          <a:bodyPr>
            <a:normAutofit lnSpcReduction="10000"/>
          </a:bodyPr>
          <a:lstStyle/>
          <a:p>
            <a:pPr rtl="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1" dirty="0"/>
              <a:t>Load balancers</a:t>
            </a:r>
            <a:r>
              <a:rPr lang="en-US" dirty="0"/>
              <a:t> serve multiple purposes: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Performance Optimization</a:t>
            </a:r>
            <a:r>
              <a:rPr lang="en-US" sz="1800" dirty="0"/>
              <a:t>: Distribute requests evenly to prevent bottlenecks, ensuring faster response times.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High Availability</a:t>
            </a:r>
            <a:r>
              <a:rPr lang="en-US" sz="1800" dirty="0"/>
              <a:t>: Redirect traffic to healthy servers during failures, maintaining system uptime.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Scalability</a:t>
            </a:r>
            <a:r>
              <a:rPr lang="en-US" sz="1800" dirty="0"/>
              <a:t>: Enable handling of increased traffic by adding servers seamlessly.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Security</a:t>
            </a:r>
            <a:r>
              <a:rPr lang="en-US" sz="1800" dirty="0"/>
              <a:t>: Provide </a:t>
            </a:r>
            <a:r>
              <a:rPr lang="en-US" sz="1800" b="1" dirty="0"/>
              <a:t>SSL termination</a:t>
            </a:r>
            <a:r>
              <a:rPr lang="en-US" sz="1800" dirty="0"/>
              <a:t>, traffic filtering, and protection against </a:t>
            </a:r>
            <a:r>
              <a:rPr lang="en-US" sz="1800" b="1" dirty="0"/>
              <a:t>DDoS attacks</a:t>
            </a:r>
            <a:r>
              <a:rPr lang="en-US" sz="1800" dirty="0"/>
              <a:t>.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Session Persistence</a:t>
            </a:r>
            <a:r>
              <a:rPr lang="en-US" sz="1800" dirty="0"/>
              <a:t>: Maintain user sessions for stateful applications by routing requests to the same server.</a:t>
            </a:r>
          </a:p>
        </p:txBody>
      </p:sp>
    </p:spTree>
    <p:extLst>
      <p:ext uri="{BB962C8B-B14F-4D97-AF65-F5344CB8AC3E}">
        <p14:creationId xmlns:p14="http://schemas.microsoft.com/office/powerpoint/2010/main" val="253939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BACE-1648-A1A6-FB63-D134275B7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41" y="418514"/>
            <a:ext cx="9692640" cy="1049802"/>
          </a:xfrm>
        </p:spPr>
        <p:txBody>
          <a:bodyPr/>
          <a:lstStyle/>
          <a:p>
            <a:r>
              <a:rPr lang="en-US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Web Dispatcher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97E92-6AC2-2F1E-4C15-C538408C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444" y="1740877"/>
            <a:ext cx="9820188" cy="43513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/>
              <a:t>Web dispatcher is an SAP program (a reverse proxy) that routes incoming HTTP/HTTPS requests to the correct backend SAP system.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b="1" dirty="0"/>
              <a:t>Purpose: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Acts as an entry point into the SAP system from the internet.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Provides load balancing for web traffic.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Ensures security (by not exposing backend directly).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Can perform SSL termination, URL filtering, etc.</a:t>
            </a:r>
          </a:p>
          <a:p>
            <a:pPr>
              <a:buClr>
                <a:schemeClr val="tx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b="1" dirty="0"/>
              <a:t>Where is it implemented?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Deployed in the DMZ (Demilitarized Zone) between the internet and internal network.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Commonly used in Fiori, SAP Gateway, S/4HANA, and SAP Portal landscapes.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Configured via webdispatcher.ini, monitored through Admin 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51662-2733-AE2E-5E19-17593ACA7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68" y="679939"/>
            <a:ext cx="691661" cy="69166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496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D61B-8624-88FC-C554-5EE84AC1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65" y="418513"/>
            <a:ext cx="9692640" cy="1005840"/>
          </a:xfrm>
        </p:spPr>
        <p:txBody>
          <a:bodyPr/>
          <a:lstStyle/>
          <a:p>
            <a:r>
              <a:rPr lang="en-US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SAP ITS &amp; Its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32EB4-9958-B23D-39EB-38F1DB38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726" y="1798004"/>
            <a:ext cx="10150543" cy="43513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SAP ITS (</a:t>
            </a:r>
            <a:r>
              <a:rPr lang="en-US" b="1" dirty="0"/>
              <a:t>Internet Transaction Server </a:t>
            </a:r>
            <a:r>
              <a:rPr lang="en-US" dirty="0"/>
              <a:t>) is used to provide internet-based access to classic SAP GUI transactions using web browsers.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The </a:t>
            </a:r>
            <a:r>
              <a:rPr lang="en-US" b="1" dirty="0"/>
              <a:t>SAP ITS</a:t>
            </a:r>
            <a:r>
              <a:rPr lang="en-US" dirty="0"/>
              <a:t> is a component that enables </a:t>
            </a:r>
            <a:r>
              <a:rPr lang="en-US" b="1" dirty="0"/>
              <a:t>web-based access</a:t>
            </a:r>
            <a:r>
              <a:rPr lang="en-US" dirty="0"/>
              <a:t> to SAP systems by translating </a:t>
            </a:r>
            <a:r>
              <a:rPr lang="en-US" b="1" dirty="0"/>
              <a:t>SAP GUI transactions</a:t>
            </a:r>
            <a:r>
              <a:rPr lang="en-US" dirty="0"/>
              <a:t> into </a:t>
            </a:r>
            <a:r>
              <a:rPr lang="en-US" b="1" dirty="0"/>
              <a:t>HTML pages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It allows users to interact with SAP applications via a web browser, eliminating the need for the </a:t>
            </a:r>
            <a:r>
              <a:rPr lang="en-US" b="1" dirty="0"/>
              <a:t>SAP GUI</a:t>
            </a:r>
            <a:r>
              <a:rPr lang="en-US" dirty="0"/>
              <a:t> client. 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/>
              <a:t>It is primarily used for </a:t>
            </a:r>
            <a:r>
              <a:rPr lang="en-US" b="1" dirty="0"/>
              <a:t>legacy SAP systems</a:t>
            </a:r>
            <a:r>
              <a:rPr lang="en-US" dirty="0"/>
              <a:t> like ECC or R/3.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b="1" dirty="0"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Functions of SAP ITS: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Converts SAP GUI screens into HTML pages.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Allows running SAP GUI for HTML without additional installation.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</a:rPr>
              <a:t>Supports SAP </a:t>
            </a:r>
            <a:r>
              <a:rPr lang="en-US" sz="1800" dirty="0" err="1">
                <a:solidFill>
                  <a:schemeClr val="tx1"/>
                </a:solidFill>
              </a:rPr>
              <a:t>WebGUI</a:t>
            </a:r>
            <a:r>
              <a:rPr lang="en-US" sz="1800" dirty="0">
                <a:solidFill>
                  <a:schemeClr val="tx1"/>
                </a:solidFill>
              </a:rPr>
              <a:t>, SAP GUI for HTML, and web transactions.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/>
              <a:t>Web Enablement, Integration, Service Execution, Session Management, Security.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CDD8-A8DC-3CA8-2E71-53378539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743774" cy="1325562"/>
          </a:xfrm>
        </p:spPr>
        <p:txBody>
          <a:bodyPr>
            <a:normAutofit/>
          </a:bodyPr>
          <a:lstStyle/>
          <a:p>
            <a:pPr algn="ctr"/>
            <a:r>
              <a:rPr lang="en-US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ITS vs SAP Web Dispatcher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70BA25-8F93-3791-0031-459346F0A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390782"/>
              </p:ext>
            </p:extLst>
          </p:nvPr>
        </p:nvGraphicFramePr>
        <p:xfrm>
          <a:off x="1261872" y="2202498"/>
          <a:ext cx="9373208" cy="30175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94703">
                  <a:extLst>
                    <a:ext uri="{9D8B030D-6E8A-4147-A177-3AD203B41FA5}">
                      <a16:colId xmlns:a16="http://schemas.microsoft.com/office/drawing/2014/main" val="2083301982"/>
                    </a:ext>
                  </a:extLst>
                </a:gridCol>
                <a:gridCol w="3087557">
                  <a:extLst>
                    <a:ext uri="{9D8B030D-6E8A-4147-A177-3AD203B41FA5}">
                      <a16:colId xmlns:a16="http://schemas.microsoft.com/office/drawing/2014/main" val="1321748007"/>
                    </a:ext>
                  </a:extLst>
                </a:gridCol>
                <a:gridCol w="3490948">
                  <a:extLst>
                    <a:ext uri="{9D8B030D-6E8A-4147-A177-3AD203B41FA5}">
                      <a16:colId xmlns:a16="http://schemas.microsoft.com/office/drawing/2014/main" val="87643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SAP 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SAP Web Dispatcher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959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GUI to Web conversion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HTTP(S) load balancing &amp; routing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119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OSI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Application 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Network/Transport Layer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0414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Main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Run GUI transactions in a browser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Control access &amp; balance web 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363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Modern Replacement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WebGUI / Fiori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Still widely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487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Security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Basic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as a DMZ proxy with SSL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456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02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AD8D8E-4E37-CD9C-8592-F7AA125C6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766858"/>
              </p:ext>
            </p:extLst>
          </p:nvPr>
        </p:nvGraphicFramePr>
        <p:xfrm>
          <a:off x="1261872" y="1639968"/>
          <a:ext cx="9134487" cy="4660108"/>
        </p:xfrm>
        <a:graphic>
          <a:graphicData uri="http://schemas.openxmlformats.org/drawingml/2006/table">
            <a:tbl>
              <a:tblPr/>
              <a:tblGrid>
                <a:gridCol w="2154115">
                  <a:extLst>
                    <a:ext uri="{9D8B030D-6E8A-4147-A177-3AD203B41FA5}">
                      <a16:colId xmlns:a16="http://schemas.microsoft.com/office/drawing/2014/main" val="1549936697"/>
                    </a:ext>
                  </a:extLst>
                </a:gridCol>
                <a:gridCol w="3525715">
                  <a:extLst>
                    <a:ext uri="{9D8B030D-6E8A-4147-A177-3AD203B41FA5}">
                      <a16:colId xmlns:a16="http://schemas.microsoft.com/office/drawing/2014/main" val="3400696330"/>
                    </a:ext>
                  </a:extLst>
                </a:gridCol>
                <a:gridCol w="3454657">
                  <a:extLst>
                    <a:ext uri="{9D8B030D-6E8A-4147-A177-3AD203B41FA5}">
                      <a16:colId xmlns:a16="http://schemas.microsoft.com/office/drawing/2014/main" val="3157706991"/>
                    </a:ext>
                  </a:extLst>
                </a:gridCol>
              </a:tblGrid>
              <a:tr h="238429">
                <a:tc>
                  <a:txBody>
                    <a:bodyPr/>
                    <a:lstStyle/>
                    <a:p>
                      <a:r>
                        <a:rPr lang="en-US" sz="1600" b="1"/>
                        <a:t>Aspect</a:t>
                      </a:r>
                      <a:endParaRPr lang="en-US" sz="1600"/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SAP ITS</a:t>
                      </a:r>
                      <a:endParaRPr lang="en-US" sz="1600" dirty="0"/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SAP Web Dispatcher</a:t>
                      </a:r>
                      <a:endParaRPr lang="en-US" sz="1600"/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850474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Purpose</a:t>
                      </a:r>
                      <a:endParaRPr lang="en-US" sz="1600">
                        <a:effectLst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Enables web access to SAP transactions by converting them to HTML pages.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Routes and load balances HTTP(S) traffic to SAP application servers.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196302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Functionality</a:t>
                      </a:r>
                      <a:endParaRPr lang="en-US" sz="1600">
                        <a:effectLst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Executes SAP transactions and renders output for web browsers.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Distributes requests across servers without executing transactions.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37922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Use Case</a:t>
                      </a:r>
                      <a:endParaRPr lang="en-US" sz="1600">
                        <a:effectLst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Used for web-enabling legacy SAP applications (e.g., ECC, R/3).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Used for load balancing and routing in modern SAP systems (e.g., S/4HANA, Fiori).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946060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Technology</a:t>
                      </a:r>
                      <a:endParaRPr lang="en-US" sz="1600">
                        <a:effectLst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Translates SAP GUI to web using templates and services (e.g., IAC, Flow Logic).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Acts as a reverse proxy and software web switch.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766378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Position in Architecture</a:t>
                      </a:r>
                      <a:endParaRPr lang="en-US" sz="1600">
                        <a:effectLst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Sits between the web client and SAP backend, processing transactions.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Sits in front of application servers, managing traffic flow.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148245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Modern Relevance</a:t>
                      </a:r>
                      <a:endParaRPr lang="en-US" sz="1600">
                        <a:effectLst/>
                      </a:endParaRP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Less common in modern SAP landscapes (replaced by Fiori/UI5).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Widely used in S/4HANA, Fiori, and cloud deployments.</a:t>
                      </a:r>
                    </a:p>
                  </a:txBody>
                  <a:tcPr marL="59607" marR="59607" marT="29804" marB="2980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65576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6A7EB54-A862-31E7-36B7-854F35A4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611" y="378068"/>
            <a:ext cx="8743774" cy="968277"/>
          </a:xfrm>
        </p:spPr>
        <p:txBody>
          <a:bodyPr>
            <a:normAutofit/>
          </a:bodyPr>
          <a:lstStyle/>
          <a:p>
            <a:pPr algn="ctr"/>
            <a:r>
              <a:rPr lang="en-US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ITS vs SAP Web Dispatcher</a:t>
            </a:r>
          </a:p>
        </p:txBody>
      </p:sp>
    </p:spTree>
    <p:extLst>
      <p:ext uri="{BB962C8B-B14F-4D97-AF65-F5344CB8AC3E}">
        <p14:creationId xmlns:p14="http://schemas.microsoft.com/office/powerpoint/2010/main" val="2867778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6F33-F64E-F78D-8FEB-FED60925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57" y="130981"/>
            <a:ext cx="9692640" cy="1093763"/>
          </a:xfrm>
        </p:spPr>
        <p:txBody>
          <a:bodyPr>
            <a:normAutofit fontScale="90000"/>
          </a:bodyPr>
          <a:lstStyle/>
          <a:p>
            <a:r>
              <a:rPr lang="en-US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S/4HANA Installation: </a:t>
            </a:r>
            <a:r>
              <a:rPr lang="en-US" sz="4400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Prerequisites</a:t>
            </a:r>
            <a:endParaRPr lang="en-US" b="1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77263-C93C-F833-5129-BB14DB5FB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687" y="1336431"/>
            <a:ext cx="9692639" cy="508195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Hardware: </a:t>
            </a:r>
            <a:r>
              <a:rPr lang="en-US" dirty="0"/>
              <a:t>Certified hardware or HANA cloud infrastructure.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Software: </a:t>
            </a:r>
            <a:r>
              <a:rPr lang="en-US" dirty="0"/>
              <a:t>SUSE/RHEL OS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SAP Kernel, HANA DB Software, S/4HANA software stack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Sizing: </a:t>
            </a:r>
            <a:r>
              <a:rPr lang="en-US" dirty="0"/>
              <a:t>Use SAP Quick Sizer.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Maintenance Planner: </a:t>
            </a:r>
            <a:r>
              <a:rPr lang="en-US" dirty="0"/>
              <a:t>Generate XML stack file.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User/Authorizations: </a:t>
            </a:r>
            <a:r>
              <a:rPr lang="en-US" dirty="0"/>
              <a:t>Root and </a:t>
            </a:r>
            <a:r>
              <a:rPr lang="en-US" i="1" dirty="0" err="1"/>
              <a:t>sapadm</a:t>
            </a:r>
            <a:r>
              <a:rPr lang="en-US" dirty="0"/>
              <a:t>, </a:t>
            </a:r>
            <a:r>
              <a:rPr lang="en-US" i="1" dirty="0" err="1"/>
              <a:t>sidadm</a:t>
            </a:r>
            <a:r>
              <a:rPr lang="en-US" dirty="0"/>
              <a:t>, and OS users.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Installation Approaches: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New Installation:</a:t>
            </a:r>
            <a:r>
              <a:rPr lang="en-US" sz="1800" dirty="0"/>
              <a:t> Clean installation of HANA DB + S/4HANA system (</a:t>
            </a:r>
            <a:r>
              <a:rPr lang="en-US" sz="1800" dirty="0" err="1">
                <a:highlight>
                  <a:srgbClr val="C0C0C0"/>
                </a:highlight>
              </a:rPr>
              <a:t>GreenField</a:t>
            </a:r>
            <a:r>
              <a:rPr lang="en-US" sz="1800" dirty="0"/>
              <a:t>).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System Conversion:</a:t>
            </a:r>
            <a:r>
              <a:rPr lang="en-US" sz="1800" dirty="0"/>
              <a:t> Migrate existing ECC to S/4HANA (</a:t>
            </a:r>
            <a:r>
              <a:rPr lang="en-US" sz="1800" dirty="0" err="1">
                <a:highlight>
                  <a:srgbClr val="C0C0C0"/>
                </a:highlight>
              </a:rPr>
              <a:t>BrownField</a:t>
            </a:r>
            <a:r>
              <a:rPr lang="en-US" sz="1800" dirty="0"/>
              <a:t>).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Landscape Transformation:</a:t>
            </a:r>
            <a:r>
              <a:rPr lang="en-US" sz="1800" dirty="0"/>
              <a:t> Selective data move to new S/4 system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SAP Cloud Deployment:</a:t>
            </a:r>
            <a:r>
              <a:rPr lang="en-US" sz="1800" dirty="0"/>
              <a:t> Deploy using RISE with SAP on BTP or </a:t>
            </a:r>
            <a:r>
              <a:rPr lang="en-US" sz="1800" dirty="0" err="1"/>
              <a:t>Hyperscalers</a:t>
            </a:r>
            <a:endParaRPr lang="en-US" sz="1800" dirty="0"/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1C255-932A-5BFD-35EB-79C052172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9564" y="527221"/>
            <a:ext cx="697523" cy="69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9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04CF-AD28-286C-C67A-9FA29107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08" y="330591"/>
            <a:ext cx="9424650" cy="1049802"/>
          </a:xfrm>
        </p:spPr>
        <p:txBody>
          <a:bodyPr/>
          <a:lstStyle/>
          <a:p>
            <a:r>
              <a:rPr lang="en-US" b="1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Pre-Installation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B4C3D-26BF-6B27-33D2-D093348EE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624" y="1635371"/>
            <a:ext cx="9296987" cy="4255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Setup HANA DB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Install required OS packages and kernel settings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Prepare system with SWPM (Software Provisioning Manager)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Configure network and FQDN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Create SAP system users and groups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/>
              <a:t>Installation Tools: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SWPM</a:t>
            </a:r>
            <a:r>
              <a:rPr lang="en-US" sz="1800" dirty="0"/>
              <a:t> (for system provisioning)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SUM</a:t>
            </a:r>
            <a:r>
              <a:rPr lang="en-US" sz="1800" dirty="0"/>
              <a:t> (for updates or conversions)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SAP Maintenance Planner </a:t>
            </a:r>
            <a:r>
              <a:rPr lang="en-US" sz="1800" dirty="0"/>
              <a:t>(for stack generation)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b="1" dirty="0"/>
              <a:t>HDBLCM </a:t>
            </a:r>
            <a:r>
              <a:rPr lang="en-US" sz="1800" dirty="0"/>
              <a:t>(for HANA DB lifecycle management)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314CC-F04B-7FE0-5733-D14B198A3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866" y="759071"/>
            <a:ext cx="621322" cy="6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5375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142</TotalTime>
  <Words>1001</Words>
  <Application>Microsoft Office PowerPoint</Application>
  <PresentationFormat>Widescreen</PresentationFormat>
  <Paragraphs>124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Schoolbook</vt:lpstr>
      <vt:lpstr>Wingdings</vt:lpstr>
      <vt:lpstr>Wingdings 2</vt:lpstr>
      <vt:lpstr>View</vt:lpstr>
      <vt:lpstr>ASSIGNMENT</vt:lpstr>
      <vt:lpstr>Load Balancers in SAP</vt:lpstr>
      <vt:lpstr>Purpose of Load Balancers</vt:lpstr>
      <vt:lpstr>Web Dispatcher</vt:lpstr>
      <vt:lpstr>SAP ITS &amp; Its Functions</vt:lpstr>
      <vt:lpstr>ITS vs SAP Web Dispatcher</vt:lpstr>
      <vt:lpstr>ITS vs SAP Web Dispatcher</vt:lpstr>
      <vt:lpstr>S/4HANA Installation: Prerequisites</vt:lpstr>
      <vt:lpstr>Pre-Installation Steps</vt:lpstr>
      <vt:lpstr>Installation Steps (Key Phases):</vt:lpstr>
      <vt:lpstr>Post-Installation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Vinish S</cp:lastModifiedBy>
  <cp:revision>64</cp:revision>
  <dcterms:created xsi:type="dcterms:W3CDTF">2013-01-27T09:14:16Z</dcterms:created>
  <dcterms:modified xsi:type="dcterms:W3CDTF">2025-04-26T05:48:35Z</dcterms:modified>
  <cp:category/>
</cp:coreProperties>
</file>