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6" r:id="rId5"/>
    <p:sldId id="302" r:id="rId6"/>
    <p:sldId id="297" r:id="rId7"/>
    <p:sldId id="286" r:id="rId8"/>
    <p:sldId id="300" r:id="rId9"/>
    <p:sldId id="298" r:id="rId10"/>
    <p:sldId id="299" r:id="rId11"/>
    <p:sldId id="301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078"/>
    <a:srgbClr val="FFB60D"/>
    <a:srgbClr val="D61341"/>
    <a:srgbClr val="0D6886"/>
    <a:srgbClr val="CE401C"/>
    <a:srgbClr val="F35F5F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87" autoAdjust="0"/>
  </p:normalViewPr>
  <p:slideViewPr>
    <p:cSldViewPr snapToGrid="0" showGuides="1">
      <p:cViewPr varScale="1">
        <p:scale>
          <a:sx n="80" d="100"/>
          <a:sy n="80" d="100"/>
        </p:scale>
        <p:origin x="73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8C63BD71-F3D8-4704-8E4D-AB8E7147281D}"/>
    <pc:docChg chg="undo redo custSel addSld delSld modSld sldOrd">
      <pc:chgData name="Vinish S" userId="a68afebe86b6ddf7" providerId="LiveId" clId="{8C63BD71-F3D8-4704-8E4D-AB8E7147281D}" dt="2025-04-12T07:21:28.413" v="475" actId="404"/>
      <pc:docMkLst>
        <pc:docMk/>
      </pc:docMkLst>
      <pc:sldChg chg="modSp del">
        <pc:chgData name="Vinish S" userId="a68afebe86b6ddf7" providerId="LiveId" clId="{8C63BD71-F3D8-4704-8E4D-AB8E7147281D}" dt="2025-03-27T04:13:07.764" v="424" actId="47"/>
        <pc:sldMkLst>
          <pc:docMk/>
          <pc:sldMk cId="3666674671" sldId="261"/>
        </pc:sldMkLst>
      </pc:sldChg>
      <pc:sldChg chg="del">
        <pc:chgData name="Vinish S" userId="a68afebe86b6ddf7" providerId="LiveId" clId="{8C63BD71-F3D8-4704-8E4D-AB8E7147281D}" dt="2025-03-26T11:46:03.611" v="5" actId="47"/>
        <pc:sldMkLst>
          <pc:docMk/>
          <pc:sldMk cId="1210802199" sldId="262"/>
        </pc:sldMkLst>
      </pc:sldChg>
      <pc:sldChg chg="del">
        <pc:chgData name="Vinish S" userId="a68afebe86b6ddf7" providerId="LiveId" clId="{8C63BD71-F3D8-4704-8E4D-AB8E7147281D}" dt="2025-03-26T11:46:04.621" v="7" actId="47"/>
        <pc:sldMkLst>
          <pc:docMk/>
          <pc:sldMk cId="2737241225" sldId="263"/>
        </pc:sldMkLst>
      </pc:sldChg>
      <pc:sldChg chg="del">
        <pc:chgData name="Vinish S" userId="a68afebe86b6ddf7" providerId="LiveId" clId="{8C63BD71-F3D8-4704-8E4D-AB8E7147281D}" dt="2025-03-26T11:46:03.823" v="6" actId="47"/>
        <pc:sldMkLst>
          <pc:docMk/>
          <pc:sldMk cId="729609147" sldId="265"/>
        </pc:sldMkLst>
      </pc:sldChg>
      <pc:sldChg chg="del">
        <pc:chgData name="Vinish S" userId="a68afebe86b6ddf7" providerId="LiveId" clId="{8C63BD71-F3D8-4704-8E4D-AB8E7147281D}" dt="2025-03-26T11:46:03.221" v="3" actId="47"/>
        <pc:sldMkLst>
          <pc:docMk/>
          <pc:sldMk cId="3604630649" sldId="267"/>
        </pc:sldMkLst>
      </pc:sldChg>
      <pc:sldChg chg="del">
        <pc:chgData name="Vinish S" userId="a68afebe86b6ddf7" providerId="LiveId" clId="{8C63BD71-F3D8-4704-8E4D-AB8E7147281D}" dt="2025-03-26T11:46:03.422" v="4" actId="47"/>
        <pc:sldMkLst>
          <pc:docMk/>
          <pc:sldMk cId="4259977132" sldId="278"/>
        </pc:sldMkLst>
      </pc:sldChg>
      <pc:sldChg chg="del">
        <pc:chgData name="Vinish S" userId="a68afebe86b6ddf7" providerId="LiveId" clId="{8C63BD71-F3D8-4704-8E4D-AB8E7147281D}" dt="2025-03-26T11:46:02.939" v="2" actId="47"/>
        <pc:sldMkLst>
          <pc:docMk/>
          <pc:sldMk cId="3058085568" sldId="279"/>
        </pc:sldMkLst>
      </pc:sldChg>
      <pc:sldChg chg="del">
        <pc:chgData name="Vinish S" userId="a68afebe86b6ddf7" providerId="LiveId" clId="{8C63BD71-F3D8-4704-8E4D-AB8E7147281D}" dt="2025-03-26T11:46:02.633" v="1" actId="47"/>
        <pc:sldMkLst>
          <pc:docMk/>
          <pc:sldMk cId="643777997" sldId="280"/>
        </pc:sldMkLst>
      </pc:sldChg>
      <pc:sldChg chg="addSp delSp modSp mod">
        <pc:chgData name="Vinish S" userId="a68afebe86b6ddf7" providerId="LiveId" clId="{8C63BD71-F3D8-4704-8E4D-AB8E7147281D}" dt="2025-03-26T12:12:12.570" v="423"/>
        <pc:sldMkLst>
          <pc:docMk/>
          <pc:sldMk cId="1371737547" sldId="285"/>
        </pc:sldMkLst>
        <pc:spChg chg="mod">
          <ac:chgData name="Vinish S" userId="a68afebe86b6ddf7" providerId="LiveId" clId="{8C63BD71-F3D8-4704-8E4D-AB8E7147281D}" dt="2025-03-26T12:12:12.570" v="423"/>
          <ac:spMkLst>
            <pc:docMk/>
            <pc:sldMk cId="1371737547" sldId="285"/>
            <ac:spMk id="2" creationId="{954ABE40-AA00-F366-A36A-B3F1AADBF025}"/>
          </ac:spMkLst>
        </pc:spChg>
      </pc:sldChg>
      <pc:sldChg chg="del">
        <pc:chgData name="Vinish S" userId="a68afebe86b6ddf7" providerId="LiveId" clId="{8C63BD71-F3D8-4704-8E4D-AB8E7147281D}" dt="2025-03-26T11:46:01.713" v="0" actId="47"/>
        <pc:sldMkLst>
          <pc:docMk/>
          <pc:sldMk cId="3751616652" sldId="287"/>
        </pc:sldMkLst>
      </pc:sldChg>
      <pc:sldChg chg="addSp delSp modSp mod">
        <pc:chgData name="Vinish S" userId="a68afebe86b6ddf7" providerId="LiveId" clId="{8C63BD71-F3D8-4704-8E4D-AB8E7147281D}" dt="2025-04-12T07:21:28.413" v="475" actId="404"/>
        <pc:sldMkLst>
          <pc:docMk/>
          <pc:sldMk cId="1282633192" sldId="296"/>
        </pc:sldMkLst>
        <pc:spChg chg="del">
          <ac:chgData name="Vinish S" userId="a68afebe86b6ddf7" providerId="LiveId" clId="{8C63BD71-F3D8-4704-8E4D-AB8E7147281D}" dt="2025-04-12T07:20:42.108" v="440" actId="21"/>
          <ac:spMkLst>
            <pc:docMk/>
            <pc:sldMk cId="1282633192" sldId="296"/>
            <ac:spMk id="2" creationId="{998EF7BD-FE81-4B20-8DC5-0B3EB736F9F8}"/>
          </ac:spMkLst>
        </pc:spChg>
        <pc:spChg chg="del">
          <ac:chgData name="Vinish S" userId="a68afebe86b6ddf7" providerId="LiveId" clId="{8C63BD71-F3D8-4704-8E4D-AB8E7147281D}" dt="2025-04-12T07:20:42.108" v="440" actId="21"/>
          <ac:spMkLst>
            <pc:docMk/>
            <pc:sldMk cId="1282633192" sldId="296"/>
            <ac:spMk id="3" creationId="{1AFF0EFE-C50F-44EB-8978-B97795477C9E}"/>
          </ac:spMkLst>
        </pc:spChg>
        <pc:spChg chg="add mod">
          <ac:chgData name="Vinish S" userId="a68afebe86b6ddf7" providerId="LiveId" clId="{8C63BD71-F3D8-4704-8E4D-AB8E7147281D}" dt="2025-04-12T07:21:07.399" v="465" actId="20577"/>
          <ac:spMkLst>
            <pc:docMk/>
            <pc:sldMk cId="1282633192" sldId="296"/>
            <ac:spMk id="5" creationId="{267D642C-C5E8-39F7-FAB9-78AA3EE1F9D8}"/>
          </ac:spMkLst>
        </pc:spChg>
        <pc:spChg chg="add mod">
          <ac:chgData name="Vinish S" userId="a68afebe86b6ddf7" providerId="LiveId" clId="{8C63BD71-F3D8-4704-8E4D-AB8E7147281D}" dt="2025-04-12T07:20:59.542" v="455" actId="20577"/>
          <ac:spMkLst>
            <pc:docMk/>
            <pc:sldMk cId="1282633192" sldId="296"/>
            <ac:spMk id="7" creationId="{2B9D3FCD-6B13-D7F3-2A67-7F646F7A7DA9}"/>
          </ac:spMkLst>
        </pc:spChg>
        <pc:spChg chg="add mod">
          <ac:chgData name="Vinish S" userId="a68afebe86b6ddf7" providerId="LiveId" clId="{8C63BD71-F3D8-4704-8E4D-AB8E7147281D}" dt="2025-04-12T07:21:10.129" v="467"/>
          <ac:spMkLst>
            <pc:docMk/>
            <pc:sldMk cId="1282633192" sldId="296"/>
            <ac:spMk id="8" creationId="{BE9E2D9C-956E-0DF5-552D-A582F7B2C72B}"/>
          </ac:spMkLst>
        </pc:spChg>
        <pc:spChg chg="add mod">
          <ac:chgData name="Vinish S" userId="a68afebe86b6ddf7" providerId="LiveId" clId="{8C63BD71-F3D8-4704-8E4D-AB8E7147281D}" dt="2025-04-12T07:21:10.129" v="467"/>
          <ac:spMkLst>
            <pc:docMk/>
            <pc:sldMk cId="1282633192" sldId="296"/>
            <ac:spMk id="9" creationId="{AE960E42-68DC-C337-2E66-542C592DFC56}"/>
          </ac:spMkLst>
        </pc:spChg>
        <pc:spChg chg="add mod">
          <ac:chgData name="Vinish S" userId="a68afebe86b6ddf7" providerId="LiveId" clId="{8C63BD71-F3D8-4704-8E4D-AB8E7147281D}" dt="2025-04-12T07:21:28.413" v="475" actId="404"/>
          <ac:spMkLst>
            <pc:docMk/>
            <pc:sldMk cId="1282633192" sldId="296"/>
            <ac:spMk id="11" creationId="{C771991D-ACF8-C479-5EC8-41B508D9D869}"/>
          </ac:spMkLst>
        </pc:spChg>
      </pc:sldChg>
      <pc:sldChg chg="modSp mod">
        <pc:chgData name="Vinish S" userId="a68afebe86b6ddf7" providerId="LiveId" clId="{8C63BD71-F3D8-4704-8E4D-AB8E7147281D}" dt="2025-03-26T12:02:53.737" v="322"/>
        <pc:sldMkLst>
          <pc:docMk/>
          <pc:sldMk cId="3018507327" sldId="297"/>
        </pc:sldMkLst>
        <pc:spChg chg="mod">
          <ac:chgData name="Vinish S" userId="a68afebe86b6ddf7" providerId="LiveId" clId="{8C63BD71-F3D8-4704-8E4D-AB8E7147281D}" dt="2025-03-26T12:02:53.737" v="322"/>
          <ac:spMkLst>
            <pc:docMk/>
            <pc:sldMk cId="3018507327" sldId="297"/>
            <ac:spMk id="3" creationId="{9BEA8735-F1DC-1DE6-0A38-429B2F660F8A}"/>
          </ac:spMkLst>
        </pc:spChg>
      </pc:sldChg>
      <pc:sldChg chg="addSp delSp modSp new mod ord">
        <pc:chgData name="Vinish S" userId="a68afebe86b6ddf7" providerId="LiveId" clId="{8C63BD71-F3D8-4704-8E4D-AB8E7147281D}" dt="2025-03-26T12:09:06.556" v="388" actId="1076"/>
        <pc:sldMkLst>
          <pc:docMk/>
          <pc:sldMk cId="1801029445" sldId="298"/>
        </pc:sldMkLst>
        <pc:spChg chg="add mod">
          <ac:chgData name="Vinish S" userId="a68afebe86b6ddf7" providerId="LiveId" clId="{8C63BD71-F3D8-4704-8E4D-AB8E7147281D}" dt="2025-03-26T12:03:40.232" v="327" actId="20577"/>
          <ac:spMkLst>
            <pc:docMk/>
            <pc:sldMk cId="1801029445" sldId="298"/>
            <ac:spMk id="7" creationId="{4974A8D2-E9CE-B191-C3BE-FB4DE8C7FC8D}"/>
          </ac:spMkLst>
        </pc:spChg>
        <pc:spChg chg="add mod">
          <ac:chgData name="Vinish S" userId="a68afebe86b6ddf7" providerId="LiveId" clId="{8C63BD71-F3D8-4704-8E4D-AB8E7147281D}" dt="2025-03-26T12:03:59.125" v="331" actId="6549"/>
          <ac:spMkLst>
            <pc:docMk/>
            <pc:sldMk cId="1801029445" sldId="298"/>
            <ac:spMk id="8" creationId="{2E7FF016-D652-FBAE-821B-02DE40AF469A}"/>
          </ac:spMkLst>
        </pc:spChg>
        <pc:spChg chg="add mod">
          <ac:chgData name="Vinish S" userId="a68afebe86b6ddf7" providerId="LiveId" clId="{8C63BD71-F3D8-4704-8E4D-AB8E7147281D}" dt="2025-03-26T12:04:33.874" v="339" actId="207"/>
          <ac:spMkLst>
            <pc:docMk/>
            <pc:sldMk cId="1801029445" sldId="298"/>
            <ac:spMk id="9" creationId="{530CFF45-807C-8B66-0073-7FA867D25684}"/>
          </ac:spMkLst>
        </pc:spChg>
        <pc:spChg chg="add mod">
          <ac:chgData name="Vinish S" userId="a68afebe86b6ddf7" providerId="LiveId" clId="{8C63BD71-F3D8-4704-8E4D-AB8E7147281D}" dt="2025-03-26T12:04:18.960" v="334" actId="20577"/>
          <ac:spMkLst>
            <pc:docMk/>
            <pc:sldMk cId="1801029445" sldId="298"/>
            <ac:spMk id="10" creationId="{39748F39-F221-A0F1-1D31-A36586673183}"/>
          </ac:spMkLst>
        </pc:spChg>
        <pc:picChg chg="add mod">
          <ac:chgData name="Vinish S" userId="a68afebe86b6ddf7" providerId="LiveId" clId="{8C63BD71-F3D8-4704-8E4D-AB8E7147281D}" dt="2025-03-26T12:09:06.556" v="388" actId="1076"/>
          <ac:picMkLst>
            <pc:docMk/>
            <pc:sldMk cId="1801029445" sldId="298"/>
            <ac:picMk id="1026" creationId="{E5208418-7396-A4F0-6E36-953AD46C0E95}"/>
          </ac:picMkLst>
        </pc:picChg>
      </pc:sldChg>
      <pc:sldChg chg="new del">
        <pc:chgData name="Vinish S" userId="a68afebe86b6ddf7" providerId="LiveId" clId="{8C63BD71-F3D8-4704-8E4D-AB8E7147281D}" dt="2025-03-26T12:07:04.731" v="348" actId="680"/>
        <pc:sldMkLst>
          <pc:docMk/>
          <pc:sldMk cId="441725406" sldId="299"/>
        </pc:sldMkLst>
      </pc:sldChg>
      <pc:sldChg chg="addSp delSp modSp new mod">
        <pc:chgData name="Vinish S" userId="a68afebe86b6ddf7" providerId="LiveId" clId="{8C63BD71-F3D8-4704-8E4D-AB8E7147281D}" dt="2025-03-27T04:13:42.217" v="430" actId="20577"/>
        <pc:sldMkLst>
          <pc:docMk/>
          <pc:sldMk cId="823904842" sldId="299"/>
        </pc:sldMkLst>
        <pc:spChg chg="add del mod">
          <ac:chgData name="Vinish S" userId="a68afebe86b6ddf7" providerId="LiveId" clId="{8C63BD71-F3D8-4704-8E4D-AB8E7147281D}" dt="2025-03-26T12:11:54.447" v="420" actId="14100"/>
          <ac:spMkLst>
            <pc:docMk/>
            <pc:sldMk cId="823904842" sldId="299"/>
            <ac:spMk id="2" creationId="{4632220C-D3E9-F02E-10EC-A846AADD3FAF}"/>
          </ac:spMkLst>
        </pc:spChg>
        <pc:spChg chg="add del mod">
          <ac:chgData name="Vinish S" userId="a68afebe86b6ddf7" providerId="LiveId" clId="{8C63BD71-F3D8-4704-8E4D-AB8E7147281D}" dt="2025-03-27T04:13:42.217" v="430" actId="20577"/>
          <ac:spMkLst>
            <pc:docMk/>
            <pc:sldMk cId="823904842" sldId="299"/>
            <ac:spMk id="3" creationId="{327B20E8-CBA1-4959-E0A7-A2BBBB4903A4}"/>
          </ac:spMkLst>
        </pc:spChg>
      </pc:sldChg>
      <pc:sldChg chg="delSp modSp add mod">
        <pc:chgData name="Vinish S" userId="a68afebe86b6ddf7" providerId="LiveId" clId="{8C63BD71-F3D8-4704-8E4D-AB8E7147281D}" dt="2025-03-26T12:09:00.199" v="387" actId="14100"/>
        <pc:sldMkLst>
          <pc:docMk/>
          <pc:sldMk cId="992804563" sldId="300"/>
        </pc:sldMkLst>
        <pc:spChg chg="mod">
          <ac:chgData name="Vinish S" userId="a68afebe86b6ddf7" providerId="LiveId" clId="{8C63BD71-F3D8-4704-8E4D-AB8E7147281D}" dt="2025-03-26T12:09:00.199" v="387" actId="14100"/>
          <ac:spMkLst>
            <pc:docMk/>
            <pc:sldMk cId="992804563" sldId="300"/>
            <ac:spMk id="2" creationId="{EB4CDA77-2CE3-4A55-0E21-5CE6F7419699}"/>
          </ac:spMkLst>
        </pc:spChg>
      </pc:sldChg>
      <pc:sldChg chg="modSp new mod">
        <pc:chgData name="Vinish S" userId="a68afebe86b6ddf7" providerId="LiveId" clId="{8C63BD71-F3D8-4704-8E4D-AB8E7147281D}" dt="2025-03-27T04:34:04.222" v="438" actId="255"/>
        <pc:sldMkLst>
          <pc:docMk/>
          <pc:sldMk cId="3658373365" sldId="301"/>
        </pc:sldMkLst>
        <pc:spChg chg="mod">
          <ac:chgData name="Vinish S" userId="a68afebe86b6ddf7" providerId="LiveId" clId="{8C63BD71-F3D8-4704-8E4D-AB8E7147281D}" dt="2025-03-27T04:33:49.348" v="435"/>
          <ac:spMkLst>
            <pc:docMk/>
            <pc:sldMk cId="3658373365" sldId="301"/>
            <ac:spMk id="2" creationId="{0BC2D876-6198-BB78-0E3A-08F8EC37DF1A}"/>
          </ac:spMkLst>
        </pc:spChg>
        <pc:spChg chg="mod">
          <ac:chgData name="Vinish S" userId="a68afebe86b6ddf7" providerId="LiveId" clId="{8C63BD71-F3D8-4704-8E4D-AB8E7147281D}" dt="2025-03-27T04:34:04.222" v="438" actId="255"/>
          <ac:spMkLst>
            <pc:docMk/>
            <pc:sldMk cId="3658373365" sldId="301"/>
            <ac:spMk id="3" creationId="{85E347BC-257E-6C72-46F9-FB5175198990}"/>
          </ac:spMkLst>
        </pc:spChg>
      </pc:sldChg>
      <pc:sldChg chg="addSp delSp modSp new mod">
        <pc:chgData name="Vinish S" userId="a68afebe86b6ddf7" providerId="LiveId" clId="{8C63BD71-F3D8-4704-8E4D-AB8E7147281D}" dt="2025-04-12T07:20:51.039" v="445" actId="403"/>
        <pc:sldMkLst>
          <pc:docMk/>
          <pc:sldMk cId="55295613" sldId="302"/>
        </pc:sldMkLst>
        <pc:spChg chg="del">
          <ac:chgData name="Vinish S" userId="a68afebe86b6ddf7" providerId="LiveId" clId="{8C63BD71-F3D8-4704-8E4D-AB8E7147281D}" dt="2025-04-12T07:20:45.223" v="441" actId="478"/>
          <ac:spMkLst>
            <pc:docMk/>
            <pc:sldMk cId="55295613" sldId="302"/>
            <ac:spMk id="2" creationId="{DF74DBC3-9AB0-C6C4-05CD-297B7171E043}"/>
          </ac:spMkLst>
        </pc:spChg>
        <pc:spChg chg="add mod">
          <ac:chgData name="Vinish S" userId="a68afebe86b6ddf7" providerId="LiveId" clId="{8C63BD71-F3D8-4704-8E4D-AB8E7147281D}" dt="2025-04-12T07:20:45.815" v="442"/>
          <ac:spMkLst>
            <pc:docMk/>
            <pc:sldMk cId="55295613" sldId="302"/>
            <ac:spMk id="3" creationId="{998EF7BD-FE81-4B20-8DC5-0B3EB736F9F8}"/>
          </ac:spMkLst>
        </pc:spChg>
        <pc:spChg chg="add mod">
          <ac:chgData name="Vinish S" userId="a68afebe86b6ddf7" providerId="LiveId" clId="{8C63BD71-F3D8-4704-8E4D-AB8E7147281D}" dt="2025-04-12T07:20:51.039" v="445" actId="403"/>
          <ac:spMkLst>
            <pc:docMk/>
            <pc:sldMk cId="55295613" sldId="302"/>
            <ac:spMk id="4" creationId="{1AFF0EFE-C50F-44EB-8978-B97795477C9E}"/>
          </ac:spMkLst>
        </pc:spChg>
      </pc:sldChg>
    </pc:docChg>
  </pc:docChgLst>
  <pc:docChgLst>
    <pc:chgData name="Vinish S" userId="a68afebe86b6ddf7" providerId="LiveId" clId="{90C3B748-7CB2-40F6-9323-BE62CB6C3033}"/>
    <pc:docChg chg="undo custSel modSld">
      <pc:chgData name="Vinish S" userId="a68afebe86b6ddf7" providerId="LiveId" clId="{90C3B748-7CB2-40F6-9323-BE62CB6C3033}" dt="2025-03-26T11:44:48.590" v="104" actId="14100"/>
      <pc:docMkLst>
        <pc:docMk/>
      </pc:docMkLst>
      <pc:sldChg chg="addSp delSp modSp mod">
        <pc:chgData name="Vinish S" userId="a68afebe86b6ddf7" providerId="LiveId" clId="{90C3B748-7CB2-40F6-9323-BE62CB6C3033}" dt="2025-03-26T11:43:57.849" v="80" actId="1076"/>
        <pc:sldMkLst>
          <pc:docMk/>
          <pc:sldMk cId="3666674671" sldId="261"/>
        </pc:sldMkLst>
      </pc:sldChg>
      <pc:sldChg chg="modSp mod">
        <pc:chgData name="Vinish S" userId="a68afebe86b6ddf7" providerId="LiveId" clId="{90C3B748-7CB2-40F6-9323-BE62CB6C3033}" dt="2025-03-26T11:40:48.665" v="1" actId="20577"/>
        <pc:sldMkLst>
          <pc:docMk/>
          <pc:sldMk cId="118503823" sldId="286"/>
        </pc:sldMkLst>
        <pc:spChg chg="mod">
          <ac:chgData name="Vinish S" userId="a68afebe86b6ddf7" providerId="LiveId" clId="{90C3B748-7CB2-40F6-9323-BE62CB6C3033}" dt="2025-03-26T11:40:48.665" v="1" actId="20577"/>
          <ac:spMkLst>
            <pc:docMk/>
            <pc:sldMk cId="118503823" sldId="286"/>
            <ac:spMk id="2" creationId="{BF463CB3-2956-E8D2-C23D-A3BAA7295DEC}"/>
          </ac:spMkLst>
        </pc:spChg>
      </pc:sldChg>
      <pc:sldChg chg="modSp mod">
        <pc:chgData name="Vinish S" userId="a68afebe86b6ddf7" providerId="LiveId" clId="{90C3B748-7CB2-40F6-9323-BE62CB6C3033}" dt="2025-03-26T11:44:48.590" v="104" actId="14100"/>
        <pc:sldMkLst>
          <pc:docMk/>
          <pc:sldMk cId="3018507327" sldId="297"/>
        </pc:sldMkLst>
        <pc:spChg chg="mod">
          <ac:chgData name="Vinish S" userId="a68afebe86b6ddf7" providerId="LiveId" clId="{90C3B748-7CB2-40F6-9323-BE62CB6C3033}" dt="2025-03-26T11:44:30.706" v="98" actId="1076"/>
          <ac:spMkLst>
            <pc:docMk/>
            <pc:sldMk cId="3018507327" sldId="297"/>
            <ac:spMk id="2" creationId="{43C2181D-911C-1343-7267-E35AC86CCA0E}"/>
          </ac:spMkLst>
        </pc:spChg>
        <pc:spChg chg="mod">
          <ac:chgData name="Vinish S" userId="a68afebe86b6ddf7" providerId="LiveId" clId="{90C3B748-7CB2-40F6-9323-BE62CB6C3033}" dt="2025-03-26T11:44:48.590" v="104" actId="14100"/>
          <ac:spMkLst>
            <pc:docMk/>
            <pc:sldMk cId="3018507327" sldId="297"/>
            <ac:spMk id="3" creationId="{9BEA8735-F1DC-1DE6-0A38-429B2F660F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4/12/2025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531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27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67D642C-C5E8-39F7-FAB9-78AA3EE1F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26-03-2025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9D3FCD-6B13-D7F3-2A67-7F646F7A7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1991D-ACF8-C479-5EC8-41B508D9D869}"/>
              </a:ext>
            </a:extLst>
          </p:cNvPr>
          <p:cNvSpPr txBox="1"/>
          <p:nvPr/>
        </p:nvSpPr>
        <p:spPr>
          <a:xfrm>
            <a:off x="5574506" y="5730359"/>
            <a:ext cx="6100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0" eaLnBrk="1" latinLnBrk="0" hangingPunct="1"/>
            <a:r>
              <a:rPr lang="en-US" sz="1100" kern="1200" dirty="0">
                <a:solidFill>
                  <a:schemeClr val="accent3">
                    <a:lumMod val="25000"/>
                  </a:schemeClr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Presented by S. Vinish</a:t>
            </a:r>
            <a:endParaRPr lang="en-US" sz="1100" dirty="0">
              <a:solidFill>
                <a:schemeClr val="accent3">
                  <a:lumMod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26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/>
          <a:lstStyle/>
          <a:p>
            <a:r>
              <a:rPr lang="en-US" sz="8000" dirty="0"/>
              <a:t>ITIL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 txBox="1">
            <a:spLocks/>
          </p:cNvSpPr>
          <p:nvPr/>
        </p:nvSpPr>
        <p:spPr>
          <a:xfrm>
            <a:off x="612648" y="3758183"/>
            <a:ext cx="10954512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Information technology infrastructure library</a:t>
            </a:r>
          </a:p>
        </p:txBody>
      </p:sp>
    </p:spTree>
    <p:extLst>
      <p:ext uri="{BB962C8B-B14F-4D97-AF65-F5344CB8AC3E}">
        <p14:creationId xmlns:p14="http://schemas.microsoft.com/office/powerpoint/2010/main" val="5529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21792"/>
            <a:ext cx="10655808" cy="98793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What is ITIL?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720" y="1784985"/>
            <a:ext cx="10442184" cy="4110990"/>
          </a:xfrm>
          <a:noFill/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/>
              <a:t>ITIL – Information Technology Infrastructure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ITIL is a set of best practices and guidelines for managing IT services &amp; aligning with business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Provides framework of it service management that aligns it services with business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It provides a systematic approach to IT service management (ITSM).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7FF5-11CA-8F71-5951-B10993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676274"/>
            <a:ext cx="10460736" cy="1087755"/>
          </a:xfrm>
          <a:noFill/>
        </p:spPr>
        <p:txBody>
          <a:bodyPr>
            <a:noAutofit/>
          </a:bodyPr>
          <a:lstStyle/>
          <a:p>
            <a:r>
              <a:rPr lang="en-US" dirty="0"/>
              <a:t>ITIL Service Lifecycle</a:t>
            </a:r>
          </a:p>
        </p:txBody>
      </p:sp>
      <p:pic>
        <p:nvPicPr>
          <p:cNvPr id="1026" name="Picture 2" descr="ITIL Service Lifecycle | Learn the Five Stages of ITIL Service Lifecycle">
            <a:extLst>
              <a:ext uri="{FF2B5EF4-FFF2-40B4-BE49-F238E27FC236}">
                <a16:creationId xmlns:a16="http://schemas.microsoft.com/office/drawing/2014/main" id="{AF43115B-63C1-B531-1F5F-667A51A0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3" t="21828" r="27510" b="429"/>
          <a:stretch/>
        </p:blipFill>
        <p:spPr bwMode="auto">
          <a:xfrm>
            <a:off x="3724274" y="1645330"/>
            <a:ext cx="4743451" cy="45363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5F51F5-6A9B-6039-B2D9-2AD35A298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DA77-2CE3-4A55-0E21-5CE6F741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767" y="2657475"/>
            <a:ext cx="10277856" cy="1386688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dirty="0"/>
              <a:t>ITIL Service Management Lifecycle for continuous Improvement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FA9F5B-3790-DA71-D049-AD269663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0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FF827-1ADC-6D5F-F4C3-0E2D1697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ITIL Service Lifecycle">
            <a:extLst>
              <a:ext uri="{FF2B5EF4-FFF2-40B4-BE49-F238E27FC236}">
                <a16:creationId xmlns:a16="http://schemas.microsoft.com/office/drawing/2014/main" id="{E5208418-7396-A4F0-6E36-953AD46C0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5" t="7592" r="24375"/>
          <a:stretch/>
        </p:blipFill>
        <p:spPr bwMode="auto">
          <a:xfrm>
            <a:off x="4055709" y="1074054"/>
            <a:ext cx="4486275" cy="44862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974A8D2-E9CE-B191-C3BE-FB4DE8C7FC8D}"/>
              </a:ext>
            </a:extLst>
          </p:cNvPr>
          <p:cNvSpPr/>
          <p:nvPr/>
        </p:nvSpPr>
        <p:spPr>
          <a:xfrm>
            <a:off x="8777727" y="666750"/>
            <a:ext cx="2971800" cy="2233685"/>
          </a:xfrm>
          <a:prstGeom prst="flowChartAlternateProcess">
            <a:avLst/>
          </a:prstGeom>
          <a:solidFill>
            <a:srgbClr val="D613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Strategy</a:t>
            </a:r>
          </a:p>
          <a:p>
            <a:pPr algn="ctr"/>
            <a:r>
              <a:rPr lang="en-US" dirty="0"/>
              <a:t>Defining the services and aligning them with business goals.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E7FF016-D652-FBAE-821B-02DE40AF469A}"/>
              </a:ext>
            </a:extLst>
          </p:cNvPr>
          <p:cNvSpPr/>
          <p:nvPr/>
        </p:nvSpPr>
        <p:spPr>
          <a:xfrm>
            <a:off x="8815387" y="3720020"/>
            <a:ext cx="2896480" cy="2233685"/>
          </a:xfrm>
          <a:prstGeom prst="flowChartAlternateProcess">
            <a:avLst/>
          </a:prstGeom>
          <a:solidFill>
            <a:srgbClr val="FFB60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Design</a:t>
            </a:r>
          </a:p>
          <a:p>
            <a:pPr algn="ctr"/>
            <a:r>
              <a:rPr lang="en-US" dirty="0"/>
              <a:t>Designing the processes, systems, and infrastructure to deliver IT services.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30CFF45-807C-8B66-0073-7FA867D25684}"/>
              </a:ext>
            </a:extLst>
          </p:cNvPr>
          <p:cNvSpPr/>
          <p:nvPr/>
        </p:nvSpPr>
        <p:spPr>
          <a:xfrm>
            <a:off x="517793" y="666750"/>
            <a:ext cx="3315580" cy="2233686"/>
          </a:xfrm>
          <a:prstGeom prst="flowChartAlternateProcess">
            <a:avLst/>
          </a:prstGeom>
          <a:solidFill>
            <a:srgbClr val="0D6886"/>
          </a:solidFill>
          <a:ln/>
          <a:effectLst>
            <a:outerShdw blurRad="50800" dist="50800" dir="5400000" sx="98000" sy="98000" algn="ctr" rotWithShape="0">
              <a:schemeClr val="bg1">
                <a:alpha val="43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Service Operation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Ensuring services are delivered efficiently and effectively on a day-to-day basis.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9748F39-F221-A0F1-1D31-A36586673183}"/>
              </a:ext>
            </a:extLst>
          </p:cNvPr>
          <p:cNvSpPr/>
          <p:nvPr/>
        </p:nvSpPr>
        <p:spPr>
          <a:xfrm>
            <a:off x="542045" y="3720021"/>
            <a:ext cx="3315580" cy="2233685"/>
          </a:xfrm>
          <a:prstGeom prst="flowChartAlternateProcess">
            <a:avLst/>
          </a:prstGeom>
          <a:solidFill>
            <a:srgbClr val="04A0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Transition</a:t>
            </a:r>
          </a:p>
          <a:p>
            <a:pPr algn="ctr"/>
            <a:r>
              <a:rPr lang="en-US" dirty="0"/>
              <a:t> Managing changes and deploying new services or updates</a:t>
            </a:r>
          </a:p>
        </p:txBody>
      </p:sp>
    </p:spTree>
    <p:extLst>
      <p:ext uri="{BB962C8B-B14F-4D97-AF65-F5344CB8AC3E}">
        <p14:creationId xmlns:p14="http://schemas.microsoft.com/office/powerpoint/2010/main" val="180102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220C-D3E9-F02E-10EC-A846AADD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559683" cy="4800600"/>
          </a:xfrm>
        </p:spPr>
        <p:txBody>
          <a:bodyPr/>
          <a:lstStyle/>
          <a:p>
            <a:r>
              <a:rPr lang="en-US" dirty="0"/>
              <a:t>Why ITIL?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20E8-CBA1-4959-E0A7-A2BBBB49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675" y="1337309"/>
            <a:ext cx="7029449" cy="4313683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 b="1" dirty="0"/>
              <a:t>Improves Service Delivery</a:t>
            </a:r>
            <a:endParaRPr lang="en-US" sz="1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 b="1" dirty="0"/>
              <a:t>Reduces Costs</a:t>
            </a:r>
            <a:endParaRPr lang="en-US" sz="1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 b="1" dirty="0"/>
              <a:t>Aligns IT with Business</a:t>
            </a:r>
            <a:endParaRPr lang="en-US" sz="1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 b="1" dirty="0"/>
              <a:t>Enhances Customer Satisfaction</a:t>
            </a:r>
            <a:endParaRPr lang="en-US" sz="1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 b="1" dirty="0"/>
              <a:t>Encourages Continuous Improvement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191C0-FA3F-7F17-C53B-1EE72B21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0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D876-6198-BB78-0E3A-08F8EC37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 Guiding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47BC-257E-6C72-46F9-FB517519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80" y="2313432"/>
            <a:ext cx="10143868" cy="32186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ITIL 4 provides </a:t>
            </a:r>
            <a:r>
              <a:rPr lang="en-US" b="1" dirty="0"/>
              <a:t>7 flexible principles</a:t>
            </a:r>
            <a:r>
              <a:rPr lang="en-US" dirty="0"/>
              <a:t> to guide IT management,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Focus on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Start Where You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Progress Iteratively with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Collaborate and Promote Visibility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Think and Work Holistically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Keep It Simple and Practical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Optimize and Automate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7F9C1-7FD5-2FEA-6504-B7973AC2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7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  <a:noFill/>
        </p:spPr>
        <p:txBody>
          <a:bodyPr>
            <a:no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17375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55</TotalTime>
  <Words>200</Words>
  <Application>Microsoft Office PowerPoint</Application>
  <PresentationFormat>Widescreen</PresentationFormat>
  <Paragraphs>44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Corbel</vt:lpstr>
      <vt:lpstr>Wingdings</vt:lpstr>
      <vt:lpstr>Custom</vt:lpstr>
      <vt:lpstr>Assignment</vt:lpstr>
      <vt:lpstr>ITIL</vt:lpstr>
      <vt:lpstr>What is ITIL?</vt:lpstr>
      <vt:lpstr>ITIL Service Lifecycle</vt:lpstr>
      <vt:lpstr>ITIL Service Management Lifecycle for continuous Improvement</vt:lpstr>
      <vt:lpstr>PowerPoint Presentation</vt:lpstr>
      <vt:lpstr>Why ITIL?</vt:lpstr>
      <vt:lpstr>7 Guiding Principles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 S</dc:creator>
  <cp:lastModifiedBy>Vinish S</cp:lastModifiedBy>
  <cp:revision>1</cp:revision>
  <dcterms:created xsi:type="dcterms:W3CDTF">2025-03-26T11:35:26Z</dcterms:created>
  <dcterms:modified xsi:type="dcterms:W3CDTF">2025-04-12T07:21:30Z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