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6" r:id="rId5"/>
    <p:sldId id="257" r:id="rId6"/>
    <p:sldId id="258" r:id="rId7"/>
    <p:sldId id="259" r:id="rId8"/>
    <p:sldId id="261" r:id="rId9"/>
    <p:sldId id="262" r:id="rId10"/>
    <p:sldId id="260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3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nish S" userId="a68afebe86b6ddf7" providerId="LiveId" clId="{692BD9D5-1BBB-442C-B64E-57407EE417E4}"/>
    <pc:docChg chg="undo redo custSel addSld delSld modSld sldOrd">
      <pc:chgData name="Vinish S" userId="a68afebe86b6ddf7" providerId="LiveId" clId="{692BD9D5-1BBB-442C-B64E-57407EE417E4}" dt="2025-04-12T07:21:52.921" v="531" actId="207"/>
      <pc:docMkLst>
        <pc:docMk/>
      </pc:docMkLst>
      <pc:sldChg chg="addSp modSp mod">
        <pc:chgData name="Vinish S" userId="a68afebe86b6ddf7" providerId="LiveId" clId="{692BD9D5-1BBB-442C-B64E-57407EE417E4}" dt="2025-04-12T07:21:52.921" v="531" actId="207"/>
        <pc:sldMkLst>
          <pc:docMk/>
          <pc:sldMk cId="3946934594" sldId="256"/>
        </pc:sldMkLst>
        <pc:spChg chg="mod">
          <ac:chgData name="Vinish S" userId="a68afebe86b6ddf7" providerId="LiveId" clId="{692BD9D5-1BBB-442C-B64E-57407EE417E4}" dt="2025-03-27T09:50:50.720" v="35" actId="20577"/>
          <ac:spMkLst>
            <pc:docMk/>
            <pc:sldMk cId="3946934594" sldId="256"/>
            <ac:spMk id="2" creationId="{632BE5BF-9922-45FB-8F3F-4446D40A051B}"/>
          </ac:spMkLst>
        </pc:spChg>
        <pc:spChg chg="mod">
          <ac:chgData name="Vinish S" userId="a68afebe86b6ddf7" providerId="LiveId" clId="{692BD9D5-1BBB-442C-B64E-57407EE417E4}" dt="2025-03-27T09:50:56.227" v="43" actId="20577"/>
          <ac:spMkLst>
            <pc:docMk/>
            <pc:sldMk cId="3946934594" sldId="256"/>
            <ac:spMk id="3" creationId="{0D537F64-4C96-4AA8-BB21-E8053A3186DD}"/>
          </ac:spMkLst>
        </pc:spChg>
        <pc:spChg chg="add mod">
          <ac:chgData name="Vinish S" userId="a68afebe86b6ddf7" providerId="LiveId" clId="{692BD9D5-1BBB-442C-B64E-57407EE417E4}" dt="2025-04-12T07:21:52.921" v="531" actId="207"/>
          <ac:spMkLst>
            <pc:docMk/>
            <pc:sldMk cId="3946934594" sldId="256"/>
            <ac:spMk id="5" creationId="{713B41D9-2155-CF88-64C3-4E2325D7BA13}"/>
          </ac:spMkLst>
        </pc:spChg>
      </pc:sldChg>
      <pc:sldChg chg="addSp delSp modSp mod ord">
        <pc:chgData name="Vinish S" userId="a68afebe86b6ddf7" providerId="LiveId" clId="{692BD9D5-1BBB-442C-B64E-57407EE417E4}" dt="2025-03-27T10:00:05.290" v="200" actId="478"/>
        <pc:sldMkLst>
          <pc:docMk/>
          <pc:sldMk cId="2902794312" sldId="257"/>
        </pc:sldMkLst>
        <pc:spChg chg="mod">
          <ac:chgData name="Vinish S" userId="a68afebe86b6ddf7" providerId="LiveId" clId="{692BD9D5-1BBB-442C-B64E-57407EE417E4}" dt="2025-03-27T09:51:21.508" v="63" actId="20577"/>
          <ac:spMkLst>
            <pc:docMk/>
            <pc:sldMk cId="2902794312" sldId="257"/>
            <ac:spMk id="4" creationId="{E3BD8413-C238-49D7-A4E1-E8FEF1811A0E}"/>
          </ac:spMkLst>
        </pc:spChg>
      </pc:sldChg>
      <pc:sldChg chg="addSp delSp modSp new mod">
        <pc:chgData name="Vinish S" userId="a68afebe86b6ddf7" providerId="LiveId" clId="{692BD9D5-1BBB-442C-B64E-57407EE417E4}" dt="2025-03-27T10:00:21.316" v="202" actId="13900"/>
        <pc:sldMkLst>
          <pc:docMk/>
          <pc:sldMk cId="3979248707" sldId="258"/>
        </pc:sldMkLst>
        <pc:spChg chg="mod">
          <ac:chgData name="Vinish S" userId="a68afebe86b6ddf7" providerId="LiveId" clId="{692BD9D5-1BBB-442C-B64E-57407EE417E4}" dt="2025-03-27T09:56:04.598" v="156" actId="1076"/>
          <ac:spMkLst>
            <pc:docMk/>
            <pc:sldMk cId="3979248707" sldId="258"/>
            <ac:spMk id="2" creationId="{E6E82AA9-A208-3D23-6B0F-E1A3943755B6}"/>
          </ac:spMkLst>
        </pc:spChg>
        <pc:spChg chg="mod">
          <ac:chgData name="Vinish S" userId="a68afebe86b6ddf7" providerId="LiveId" clId="{692BD9D5-1BBB-442C-B64E-57407EE417E4}" dt="2025-03-27T10:00:21.316" v="202" actId="13900"/>
          <ac:spMkLst>
            <pc:docMk/>
            <pc:sldMk cId="3979248707" sldId="258"/>
            <ac:spMk id="4" creationId="{280922D8-5538-F046-6FB3-3E702C692E09}"/>
          </ac:spMkLst>
        </pc:spChg>
        <pc:picChg chg="add del mod">
          <ac:chgData name="Vinish S" userId="a68afebe86b6ddf7" providerId="LiveId" clId="{692BD9D5-1BBB-442C-B64E-57407EE417E4}" dt="2025-03-27T09:54:47.439" v="110" actId="478"/>
          <ac:picMkLst>
            <pc:docMk/>
            <pc:sldMk cId="3979248707" sldId="258"/>
            <ac:picMk id="1026" creationId="{B5656BAD-5668-D585-4917-A2C1D819B583}"/>
          </ac:picMkLst>
        </pc:picChg>
      </pc:sldChg>
      <pc:sldChg chg="addSp modSp new mod">
        <pc:chgData name="Vinish S" userId="a68afebe86b6ddf7" providerId="LiveId" clId="{692BD9D5-1BBB-442C-B64E-57407EE417E4}" dt="2025-03-28T04:49:14.624" v="494" actId="1076"/>
        <pc:sldMkLst>
          <pc:docMk/>
          <pc:sldMk cId="3521556471" sldId="259"/>
        </pc:sldMkLst>
        <pc:spChg chg="mod">
          <ac:chgData name="Vinish S" userId="a68afebe86b6ddf7" providerId="LiveId" clId="{692BD9D5-1BBB-442C-B64E-57407EE417E4}" dt="2025-03-28T04:49:14.624" v="494" actId="1076"/>
          <ac:spMkLst>
            <pc:docMk/>
            <pc:sldMk cId="3521556471" sldId="259"/>
            <ac:spMk id="2" creationId="{4186D7EE-5FF3-B019-2C54-3350D2AE7056}"/>
          </ac:spMkLst>
        </pc:spChg>
        <pc:spChg chg="mod">
          <ac:chgData name="Vinish S" userId="a68afebe86b6ddf7" providerId="LiveId" clId="{692BD9D5-1BBB-442C-B64E-57407EE417E4}" dt="2025-03-28T04:49:08.005" v="492" actId="1076"/>
          <ac:spMkLst>
            <pc:docMk/>
            <pc:sldMk cId="3521556471" sldId="259"/>
            <ac:spMk id="4" creationId="{87283986-4923-D9D7-4816-616390204CB7}"/>
          </ac:spMkLst>
        </pc:spChg>
        <pc:picChg chg="add mod">
          <ac:chgData name="Vinish S" userId="a68afebe86b6ddf7" providerId="LiveId" clId="{692BD9D5-1BBB-442C-B64E-57407EE417E4}" dt="2025-03-28T04:22:02.560" v="269" actId="1440"/>
          <ac:picMkLst>
            <pc:docMk/>
            <pc:sldMk cId="3521556471" sldId="259"/>
            <ac:picMk id="1026" creationId="{10AFE09F-EB94-5EC5-775A-5C050143D7ED}"/>
          </ac:picMkLst>
        </pc:picChg>
      </pc:sldChg>
      <pc:sldChg chg="modSp new mod ord">
        <pc:chgData name="Vinish S" userId="a68afebe86b6ddf7" providerId="LiveId" clId="{692BD9D5-1BBB-442C-B64E-57407EE417E4}" dt="2025-03-28T04:35:55.472" v="439"/>
        <pc:sldMkLst>
          <pc:docMk/>
          <pc:sldMk cId="2638132744" sldId="260"/>
        </pc:sldMkLst>
        <pc:spChg chg="mod">
          <ac:chgData name="Vinish S" userId="a68afebe86b6ddf7" providerId="LiveId" clId="{692BD9D5-1BBB-442C-B64E-57407EE417E4}" dt="2025-03-28T04:28:33.295" v="407" actId="1076"/>
          <ac:spMkLst>
            <pc:docMk/>
            <pc:sldMk cId="2638132744" sldId="260"/>
            <ac:spMk id="2" creationId="{F5C97CD9-DC64-FEDB-9F0B-048EB11EF108}"/>
          </ac:spMkLst>
        </pc:spChg>
        <pc:spChg chg="mod">
          <ac:chgData name="Vinish S" userId="a68afebe86b6ddf7" providerId="LiveId" clId="{692BD9D5-1BBB-442C-B64E-57407EE417E4}" dt="2025-03-28T04:28:38.381" v="409" actId="20577"/>
          <ac:spMkLst>
            <pc:docMk/>
            <pc:sldMk cId="2638132744" sldId="260"/>
            <ac:spMk id="4" creationId="{27716E62-17E5-CC94-6FF4-DC4ED522DFB1}"/>
          </ac:spMkLst>
        </pc:spChg>
      </pc:sldChg>
      <pc:sldChg chg="addSp delSp modSp new mod">
        <pc:chgData name="Vinish S" userId="a68afebe86b6ddf7" providerId="LiveId" clId="{692BD9D5-1BBB-442C-B64E-57407EE417E4}" dt="2025-03-28T04:37:58.985" v="491" actId="20577"/>
        <pc:sldMkLst>
          <pc:docMk/>
          <pc:sldMk cId="1466553105" sldId="261"/>
        </pc:sldMkLst>
        <pc:spChg chg="add del mod">
          <ac:chgData name="Vinish S" userId="a68afebe86b6ddf7" providerId="LiveId" clId="{692BD9D5-1BBB-442C-B64E-57407EE417E4}" dt="2025-03-28T04:30:31.243" v="436" actId="1076"/>
          <ac:spMkLst>
            <pc:docMk/>
            <pc:sldMk cId="1466553105" sldId="261"/>
            <ac:spMk id="2" creationId="{06198277-3D75-AAEE-A9C1-D941F4C26177}"/>
          </ac:spMkLst>
        </pc:spChg>
        <pc:spChg chg="add mod">
          <ac:chgData name="Vinish S" userId="a68afebe86b6ddf7" providerId="LiveId" clId="{692BD9D5-1BBB-442C-B64E-57407EE417E4}" dt="2025-03-28T04:36:23.567" v="444" actId="1076"/>
          <ac:spMkLst>
            <pc:docMk/>
            <pc:sldMk cId="1466553105" sldId="261"/>
            <ac:spMk id="6" creationId="{F6D3FC21-8F63-C536-12CD-0E5871E52534}"/>
          </ac:spMkLst>
        </pc:spChg>
        <pc:spChg chg="add mod">
          <ac:chgData name="Vinish S" userId="a68afebe86b6ddf7" providerId="LiveId" clId="{692BD9D5-1BBB-442C-B64E-57407EE417E4}" dt="2025-03-28T04:37:58.985" v="491" actId="20577"/>
          <ac:spMkLst>
            <pc:docMk/>
            <pc:sldMk cId="1466553105" sldId="261"/>
            <ac:spMk id="13" creationId="{79872CC0-1EF6-F9C8-184B-3911BCF4024B}"/>
          </ac:spMkLst>
        </pc:spChg>
      </pc:sldChg>
      <pc:sldChg chg="new del ord">
        <pc:chgData name="Vinish S" userId="a68afebe86b6ddf7" providerId="LiveId" clId="{692BD9D5-1BBB-442C-B64E-57407EE417E4}" dt="2025-03-28T04:29:33.304" v="414" actId="680"/>
        <pc:sldMkLst>
          <pc:docMk/>
          <pc:sldMk cId="2955986028" sldId="261"/>
        </pc:sldMkLst>
      </pc:sldChg>
      <pc:sldChg chg="addSp modSp new mod">
        <pc:chgData name="Vinish S" userId="a68afebe86b6ddf7" providerId="LiveId" clId="{692BD9D5-1BBB-442C-B64E-57407EE417E4}" dt="2025-03-28T04:50:43.014" v="524" actId="1076"/>
        <pc:sldMkLst>
          <pc:docMk/>
          <pc:sldMk cId="2224860737" sldId="262"/>
        </pc:sldMkLst>
        <pc:spChg chg="mod">
          <ac:chgData name="Vinish S" userId="a68afebe86b6ddf7" providerId="LiveId" clId="{692BD9D5-1BBB-442C-B64E-57407EE417E4}" dt="2025-03-28T04:50:39.269" v="523" actId="20577"/>
          <ac:spMkLst>
            <pc:docMk/>
            <pc:sldMk cId="2224860737" sldId="262"/>
            <ac:spMk id="2" creationId="{AE6D688D-D44A-0242-21DB-E73853188392}"/>
          </ac:spMkLst>
        </pc:spChg>
        <pc:spChg chg="add mod">
          <ac:chgData name="Vinish S" userId="a68afebe86b6ddf7" providerId="LiveId" clId="{692BD9D5-1BBB-442C-B64E-57407EE417E4}" dt="2025-03-28T04:50:43.014" v="524" actId="1076"/>
          <ac:spMkLst>
            <pc:docMk/>
            <pc:sldMk cId="2224860737" sldId="262"/>
            <ac:spMk id="6" creationId="{5CA504EB-65B8-A9B8-1037-1073B9707D6F}"/>
          </ac:spMkLst>
        </pc:spChg>
      </pc:sldChg>
      <pc:sldChg chg="new">
        <pc:chgData name="Vinish S" userId="a68afebe86b6ddf7" providerId="LiveId" clId="{692BD9D5-1BBB-442C-B64E-57407EE417E4}" dt="2025-03-28T04:53:20.064" v="525" actId="680"/>
        <pc:sldMkLst>
          <pc:docMk/>
          <pc:sldMk cId="1448345221" sldId="263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4/12/2025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4/12/2025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Assignment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27-03-25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3B41D9-2155-CF88-64C3-4E2325D7BA13}"/>
              </a:ext>
            </a:extLst>
          </p:cNvPr>
          <p:cNvSpPr txBox="1"/>
          <p:nvPr/>
        </p:nvSpPr>
        <p:spPr>
          <a:xfrm>
            <a:off x="5813571" y="6178383"/>
            <a:ext cx="610718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r" rtl="0" eaLnBrk="1" latinLnBrk="0" hangingPunct="1"/>
            <a:r>
              <a:rPr lang="en-US" sz="1200" kern="1200" dirty="0">
                <a:solidFill>
                  <a:schemeClr val="bg1"/>
                </a:solidFill>
                <a:effectLst/>
                <a:latin typeface="Corbel" panose="020B0503020204020204" pitchFamily="34" charset="0"/>
                <a:ea typeface="+mn-ea"/>
                <a:cs typeface="+mn-cs"/>
              </a:rPr>
              <a:t>Presented by </a:t>
            </a:r>
            <a:r>
              <a:rPr lang="en-US" sz="1200" kern="1200" dirty="0" err="1">
                <a:solidFill>
                  <a:schemeClr val="bg1"/>
                </a:solidFill>
                <a:effectLst/>
                <a:latin typeface="Corbel" panose="020B0503020204020204" pitchFamily="34" charset="0"/>
                <a:ea typeface="+mn-ea"/>
                <a:cs typeface="+mn-cs"/>
              </a:rPr>
              <a:t>S.Vinish</a:t>
            </a:r>
            <a:endParaRPr lang="en-US" sz="1200" dirty="0"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BD8413-C238-49D7-A4E1-E8FEF1811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Subnet &amp; Subnet Mask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794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82AA9-A208-3D23-6B0F-E1A394375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1708995"/>
            <a:ext cx="4874120" cy="535531"/>
          </a:xfrm>
        </p:spPr>
        <p:txBody>
          <a:bodyPr/>
          <a:lstStyle/>
          <a:p>
            <a:r>
              <a:rPr lang="en-US" dirty="0"/>
              <a:t>What is Subnet?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70E4E4-7FF6-800F-E95E-72461FEE7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0922D8-5538-F046-6FB3-3E702C692E0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8659" y="2810312"/>
            <a:ext cx="6718300" cy="2338693"/>
          </a:xfrm>
        </p:spPr>
        <p:txBody>
          <a:bodyPr/>
          <a:lstStyle/>
          <a:p>
            <a:pPr algn="just"/>
            <a:r>
              <a:rPr lang="en-US" sz="1700" b="0" i="0" dirty="0">
                <a:solidFill>
                  <a:srgbClr val="FFFFFF"/>
                </a:solidFill>
                <a:effectLst/>
                <a:latin typeface="Nunito" pitchFamily="2" charset="0"/>
              </a:rPr>
              <a:t>A </a:t>
            </a:r>
            <a:r>
              <a:rPr lang="en-US" sz="1700" b="1" i="0" dirty="0">
                <a:solidFill>
                  <a:srgbClr val="FFFFFF"/>
                </a:solidFill>
                <a:effectLst/>
                <a:latin typeface="Nunito" pitchFamily="2" charset="0"/>
              </a:rPr>
              <a:t>Subnet</a:t>
            </a:r>
            <a:r>
              <a:rPr lang="en-US" sz="1700" b="0" i="0" dirty="0">
                <a:solidFill>
                  <a:srgbClr val="FFFFFF"/>
                </a:solidFill>
                <a:effectLst/>
                <a:latin typeface="Nunito" pitchFamily="2" charset="0"/>
              </a:rPr>
              <a:t> is like a smaller group within a large network. </a:t>
            </a:r>
          </a:p>
          <a:p>
            <a:pPr algn="just"/>
            <a:r>
              <a:rPr lang="en-US" sz="1700" b="0" i="0" dirty="0">
                <a:solidFill>
                  <a:srgbClr val="FFFFFF"/>
                </a:solidFill>
                <a:effectLst/>
                <a:latin typeface="Nunito" pitchFamily="2" charset="0"/>
              </a:rPr>
              <a:t>It is a way to split a large network into smaller networks so that devices present in one network can transmit data more easily.</a:t>
            </a:r>
          </a:p>
          <a:p>
            <a:pPr algn="just"/>
            <a:r>
              <a:rPr lang="en-US" sz="1700" b="0" i="0" dirty="0">
                <a:solidFill>
                  <a:srgbClr val="FFFFFF"/>
                </a:solidFill>
                <a:effectLst/>
                <a:latin typeface="Nunito" pitchFamily="2" charset="0"/>
              </a:rPr>
              <a:t>The process of dividing a large network into smaller networks is known as ”</a:t>
            </a:r>
            <a:r>
              <a:rPr lang="en-US" sz="1700" b="1" i="0" dirty="0">
                <a:solidFill>
                  <a:srgbClr val="FFFFFF"/>
                </a:solidFill>
                <a:effectLst/>
                <a:latin typeface="Nunito" pitchFamily="2" charset="0"/>
              </a:rPr>
              <a:t>Subnetting</a:t>
            </a:r>
            <a:r>
              <a:rPr lang="en-US" sz="1700" b="0" i="0" dirty="0">
                <a:solidFill>
                  <a:srgbClr val="FFFFFF"/>
                </a:solidFill>
                <a:effectLst/>
                <a:latin typeface="Nunito" pitchFamily="2" charset="0"/>
              </a:rPr>
              <a:t>”.</a:t>
            </a:r>
          </a:p>
          <a:p>
            <a:pPr algn="just"/>
            <a:r>
              <a:rPr lang="en-US" sz="1700" dirty="0">
                <a:latin typeface="Nunito" pitchFamily="2" charset="0"/>
              </a:rPr>
              <a:t>Each subnet is a smaller group of devices that can communicate directly with each other.</a:t>
            </a:r>
          </a:p>
        </p:txBody>
      </p:sp>
      <p:pic>
        <p:nvPicPr>
          <p:cNvPr id="1026" name="Picture 2" descr="What is a Subnet and How Subnetting Works? - PyNet Labs">
            <a:extLst>
              <a:ext uri="{FF2B5EF4-FFF2-40B4-BE49-F238E27FC236}">
                <a16:creationId xmlns:a16="http://schemas.microsoft.com/office/drawing/2014/main" id="{B5656BAD-5668-D585-4917-A2C1D819B5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1338" y="2040185"/>
            <a:ext cx="4067262" cy="277763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9248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6D7EE-5FF3-B019-2C54-3350D2AE7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111" y="1481804"/>
            <a:ext cx="5813687" cy="535531"/>
          </a:xfrm>
        </p:spPr>
        <p:txBody>
          <a:bodyPr/>
          <a:lstStyle/>
          <a:p>
            <a:r>
              <a:rPr lang="en-US" dirty="0"/>
              <a:t>What is Subnet Mask?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D0EA32A-B8ED-E717-F22D-74D80E1E2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283986-4923-D9D7-4816-616390204CB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64416" y="2017335"/>
            <a:ext cx="5502828" cy="3358860"/>
          </a:xfrm>
        </p:spPr>
        <p:txBody>
          <a:bodyPr>
            <a:normAutofit/>
          </a:bodyPr>
          <a:lstStyle/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400" b="0" i="0" dirty="0">
                <a:solidFill>
                  <a:srgbClr val="FFFFFF"/>
                </a:solidFill>
                <a:effectLst/>
                <a:latin typeface="Nunito" pitchFamily="2" charset="0"/>
              </a:rPr>
              <a:t>A </a:t>
            </a:r>
            <a:r>
              <a:rPr lang="en-US" sz="2400" b="1" i="0" dirty="0">
                <a:solidFill>
                  <a:srgbClr val="FFFFFF"/>
                </a:solidFill>
                <a:effectLst/>
                <a:latin typeface="Nunito" pitchFamily="2" charset="0"/>
              </a:rPr>
              <a:t>Subnet Mask</a:t>
            </a:r>
            <a:r>
              <a:rPr lang="en-US" sz="2400" b="0" i="0" dirty="0">
                <a:solidFill>
                  <a:srgbClr val="FFFFFF"/>
                </a:solidFill>
                <a:effectLst/>
                <a:latin typeface="Nunito" pitchFamily="2" charset="0"/>
              </a:rPr>
              <a:t> is a 32-bit number used in IP addressing to separate the network portion of an </a:t>
            </a:r>
            <a:r>
              <a:rPr lang="en-US" sz="2400" b="1" i="0" dirty="0">
                <a:solidFill>
                  <a:srgbClr val="FFFFFF"/>
                </a:solidFill>
                <a:effectLst/>
                <a:latin typeface="Nunito" pitchFamily="2" charset="0"/>
              </a:rPr>
              <a:t>IP Address</a:t>
            </a:r>
            <a:r>
              <a:rPr lang="en-US" sz="2400" b="0" i="0" dirty="0">
                <a:solidFill>
                  <a:srgbClr val="FFFFFF"/>
                </a:solidFill>
                <a:effectLst/>
                <a:latin typeface="Nunito" pitchFamily="2" charset="0"/>
              </a:rPr>
              <a:t> from the host portion.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FFFFFF"/>
                </a:solidFill>
                <a:latin typeface="Nunito" pitchFamily="2" charset="0"/>
              </a:rPr>
              <a:t>IPv4 consists of</a:t>
            </a:r>
          </a:p>
          <a:p>
            <a:pPr marL="1028700" lvl="1" indent="-342900" algn="just"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rgbClr val="FFFFFF"/>
                </a:solidFill>
                <a:latin typeface="Nunito" pitchFamily="2" charset="0"/>
              </a:rPr>
              <a:t>Class A: </a:t>
            </a:r>
            <a:r>
              <a:rPr lang="en-US" sz="1800" b="0" i="0" dirty="0">
                <a:solidFill>
                  <a:srgbClr val="FFFFFF"/>
                </a:solidFill>
                <a:effectLst/>
                <a:latin typeface="Nunito" pitchFamily="2" charset="0"/>
              </a:rPr>
              <a:t>8-bit network ID, 24-bit host ID.</a:t>
            </a:r>
          </a:p>
          <a:p>
            <a:pPr marL="1028700" lvl="1" indent="-342900" algn="just"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rgbClr val="FFFFFF"/>
                </a:solidFill>
                <a:latin typeface="Nunito" pitchFamily="2" charset="0"/>
              </a:rPr>
              <a:t>Class B: </a:t>
            </a:r>
            <a:r>
              <a:rPr lang="en-US" sz="1800" b="0" i="0" dirty="0">
                <a:solidFill>
                  <a:srgbClr val="FFFFFF"/>
                </a:solidFill>
                <a:effectLst/>
                <a:latin typeface="Nunito" pitchFamily="2" charset="0"/>
              </a:rPr>
              <a:t>16-bit network ID, 16-bit host ID</a:t>
            </a:r>
          </a:p>
          <a:p>
            <a:pPr marL="1028700" lvl="1" indent="-342900" algn="just"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rgbClr val="FFFFFF"/>
                </a:solidFill>
                <a:latin typeface="Nunito" pitchFamily="2" charset="0"/>
              </a:rPr>
              <a:t>Class C: </a:t>
            </a:r>
            <a:r>
              <a:rPr lang="en-US" sz="1800" b="0" i="0" dirty="0">
                <a:solidFill>
                  <a:srgbClr val="FFFFFF"/>
                </a:solidFill>
                <a:effectLst/>
                <a:latin typeface="Nunito" pitchFamily="2" charset="0"/>
              </a:rPr>
              <a:t>24-bit network ID, 8-bit host ID.</a:t>
            </a:r>
            <a:endParaRPr lang="en-US" sz="1800" dirty="0"/>
          </a:p>
        </p:txBody>
      </p:sp>
      <p:pic>
        <p:nvPicPr>
          <p:cNvPr id="1026" name="Picture 2" descr="Lightbox">
            <a:extLst>
              <a:ext uri="{FF2B5EF4-FFF2-40B4-BE49-F238E27FC236}">
                <a16:creationId xmlns:a16="http://schemas.microsoft.com/office/drawing/2014/main" id="{10AFE09F-EB94-5EC5-775A-5C050143D7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8580" y="1766559"/>
            <a:ext cx="4683620" cy="293081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521556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98277-3D75-AAEE-A9C1-D941F4C26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488" y="1445003"/>
            <a:ext cx="10576925" cy="859055"/>
          </a:xfrm>
        </p:spPr>
        <p:txBody>
          <a:bodyPr>
            <a:noAutofit/>
          </a:bodyPr>
          <a:lstStyle/>
          <a:p>
            <a:r>
              <a:rPr lang="en-US" sz="4000" dirty="0"/>
              <a:t>Subnet Mask in CIDR Notation (/ Notation)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E4A7C7-E1F3-9217-C2DA-995CECDA1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D3FC21-8F63-C536-12CD-0E5871E52534}"/>
              </a:ext>
            </a:extLst>
          </p:cNvPr>
          <p:cNvSpPr txBox="1"/>
          <p:nvPr/>
        </p:nvSpPr>
        <p:spPr>
          <a:xfrm>
            <a:off x="1161874" y="2688482"/>
            <a:ext cx="76968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/>
                </a:solidFill>
              </a:rPr>
              <a:t>Instead of writing </a:t>
            </a:r>
            <a:r>
              <a:rPr lang="en-US" b="1" dirty="0">
                <a:solidFill>
                  <a:schemeClr val="bg1"/>
                </a:solidFill>
              </a:rPr>
              <a:t>255.255.255.0</a:t>
            </a:r>
            <a:r>
              <a:rPr lang="en-US" dirty="0">
                <a:solidFill>
                  <a:schemeClr val="bg1"/>
                </a:solidFill>
              </a:rPr>
              <a:t>, we use </a:t>
            </a:r>
            <a:r>
              <a:rPr lang="en-US" b="1" dirty="0">
                <a:solidFill>
                  <a:schemeClr val="bg1"/>
                </a:solidFill>
              </a:rPr>
              <a:t>CIDR (Classless Inter-Domain Routing) notation</a:t>
            </a:r>
            <a:r>
              <a:rPr lang="en-US" dirty="0">
                <a:solidFill>
                  <a:schemeClr val="bg1"/>
                </a:solidFill>
              </a:rPr>
              <a:t>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9872CC0-1EF6-F9C8-184B-3911BCF4024B}"/>
              </a:ext>
            </a:extLst>
          </p:cNvPr>
          <p:cNvSpPr txBox="1"/>
          <p:nvPr/>
        </p:nvSpPr>
        <p:spPr>
          <a:xfrm>
            <a:off x="1883328" y="3623611"/>
            <a:ext cx="3686962" cy="21185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bg1"/>
                </a:solidFill>
              </a:rPr>
              <a:t>Subnet Mask	 CIDR Notation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</a:rPr>
              <a:t>255.0.0.0	        /8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</a:rPr>
              <a:t>255.255.0.0	        /16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</a:rPr>
              <a:t>255.255.255.0	        /24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</a:rPr>
              <a:t>255.255.255.128	        /25</a:t>
            </a:r>
          </a:p>
        </p:txBody>
      </p:sp>
    </p:spTree>
    <p:extLst>
      <p:ext uri="{BB962C8B-B14F-4D97-AF65-F5344CB8AC3E}">
        <p14:creationId xmlns:p14="http://schemas.microsoft.com/office/powerpoint/2010/main" val="1466553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D688D-D44A-0242-21DB-E73853188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9450" y="1281157"/>
            <a:ext cx="6677753" cy="535531"/>
          </a:xfrm>
        </p:spPr>
        <p:txBody>
          <a:bodyPr/>
          <a:lstStyle/>
          <a:p>
            <a:r>
              <a:rPr lang="en-US" dirty="0"/>
              <a:t>Public IP Addresses &amp; its Examples: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2FC612-E892-DB34-5C94-ACD956167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A504EB-65B8-A9B8-1037-1073B9707D6F}"/>
              </a:ext>
            </a:extLst>
          </p:cNvPr>
          <p:cNvSpPr txBox="1"/>
          <p:nvPr/>
        </p:nvSpPr>
        <p:spPr>
          <a:xfrm>
            <a:off x="1470170" y="1997839"/>
            <a:ext cx="835333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Public IPs typically fall outside the private IP ranges (10.x.x.x, 172.16.x.x - 172.31.x.x, 192.168.x.x). Here are some examples: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/>
                </a:solidFill>
              </a:rPr>
              <a:t>Google DNS: 8.8.8.8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/>
                </a:solidFill>
              </a:rPr>
              <a:t>Cloudflare DNS: 1.1.1.1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/>
                </a:solidFill>
              </a:rPr>
              <a:t>Facebook Server: 157.240.22.35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/>
                </a:solidFill>
              </a:rPr>
              <a:t>YouTube Server: 142.250.190.14</a:t>
            </a:r>
          </a:p>
        </p:txBody>
      </p:sp>
    </p:spTree>
    <p:extLst>
      <p:ext uri="{BB962C8B-B14F-4D97-AF65-F5344CB8AC3E}">
        <p14:creationId xmlns:p14="http://schemas.microsoft.com/office/powerpoint/2010/main" val="2224860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97CD9-DC64-FEDB-9F0B-048EB11EF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6228" y="1598102"/>
            <a:ext cx="6979757" cy="535531"/>
          </a:xfrm>
        </p:spPr>
        <p:txBody>
          <a:bodyPr/>
          <a:lstStyle/>
          <a:p>
            <a:r>
              <a:rPr lang="en-US" b="1" dirty="0"/>
              <a:t>Benefits of Subnet Mask: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F2E7F8-AFE7-A383-418E-4DB17D965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716E62-17E5-CC94-6FF4-DC4ED522DF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75678" y="2570180"/>
            <a:ext cx="6627420" cy="2689718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✅ Defines Network &amp; Host Portions</a:t>
            </a:r>
            <a:br>
              <a:rPr lang="en-US" sz="2000" dirty="0"/>
            </a:br>
            <a:r>
              <a:rPr lang="en-US" sz="2000" dirty="0"/>
              <a:t>✅ Improves Network Efficiency</a:t>
            </a:r>
            <a:br>
              <a:rPr lang="en-US" sz="2000" dirty="0"/>
            </a:br>
            <a:r>
              <a:rPr lang="en-US" sz="2000" dirty="0"/>
              <a:t>✅ Reduces Traffic Congestion</a:t>
            </a:r>
            <a:br>
              <a:rPr lang="en-US" sz="2000" dirty="0"/>
            </a:br>
            <a:r>
              <a:rPr lang="en-US" sz="2000" dirty="0"/>
              <a:t>✅ Enhances Security by Isolating Subnets</a:t>
            </a:r>
            <a:br>
              <a:rPr lang="en-US" sz="2000" dirty="0"/>
            </a:br>
            <a:r>
              <a:rPr lang="en-US" sz="2000" dirty="0"/>
              <a:t>✅ Simplifies Routing in Large Networks</a:t>
            </a:r>
          </a:p>
        </p:txBody>
      </p:sp>
    </p:spTree>
    <p:extLst>
      <p:ext uri="{BB962C8B-B14F-4D97-AF65-F5344CB8AC3E}">
        <p14:creationId xmlns:p14="http://schemas.microsoft.com/office/powerpoint/2010/main" val="26381327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25662-FB7A-7525-ACCB-8407B657F0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345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5757914-1161-4661-9696-421FD6935CD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39</TotalTime>
  <Words>303</Words>
  <Application>Microsoft Office PowerPoint</Application>
  <PresentationFormat>Widescreen</PresentationFormat>
  <Paragraphs>40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Corbel</vt:lpstr>
      <vt:lpstr>Nunito</vt:lpstr>
      <vt:lpstr>Trade Gothic LT Pro</vt:lpstr>
      <vt:lpstr>Trebuchet MS</vt:lpstr>
      <vt:lpstr>Wingdings</vt:lpstr>
      <vt:lpstr>Office Theme</vt:lpstr>
      <vt:lpstr>Assignment</vt:lpstr>
      <vt:lpstr>Subnet &amp; Subnet Mask</vt:lpstr>
      <vt:lpstr>What is Subnet?</vt:lpstr>
      <vt:lpstr>What is Subnet Mask?</vt:lpstr>
      <vt:lpstr>Subnet Mask in CIDR Notation (/ Notation)</vt:lpstr>
      <vt:lpstr>Public IP Addresses &amp; its Examples:</vt:lpstr>
      <vt:lpstr>Benefits of Subnet Mask: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Vinish S</dc:creator>
  <cp:lastModifiedBy>Vinish S</cp:lastModifiedBy>
  <cp:revision>1</cp:revision>
  <dcterms:created xsi:type="dcterms:W3CDTF">2025-03-27T09:49:24Z</dcterms:created>
  <dcterms:modified xsi:type="dcterms:W3CDTF">2025-04-12T07:21:53Z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