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0" r:id="rId3"/>
    <p:sldMasterId id="2147483706" r:id="rId4"/>
  </p:sldMasterIdLst>
  <p:notesMasterIdLst>
    <p:notesMasterId r:id="rId19"/>
  </p:notesMasterIdLst>
  <p:sldIdLst>
    <p:sldId id="256" r:id="rId5"/>
    <p:sldId id="258" r:id="rId6"/>
    <p:sldId id="259" r:id="rId7"/>
    <p:sldId id="257" r:id="rId8"/>
    <p:sldId id="260" r:id="rId9"/>
    <p:sldId id="269" r:id="rId10"/>
    <p:sldId id="262" r:id="rId11"/>
    <p:sldId id="261" r:id="rId12"/>
    <p:sldId id="263" r:id="rId13"/>
    <p:sldId id="270" r:id="rId14"/>
    <p:sldId id="266" r:id="rId15"/>
    <p:sldId id="268" r:id="rId16"/>
    <p:sldId id="264" r:id="rId17"/>
    <p:sldId id="267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8FE"/>
    <a:srgbClr val="C6E8FE"/>
    <a:srgbClr val="A3CAFE"/>
    <a:srgbClr val="9FCBFD"/>
    <a:srgbClr val="68DAF8"/>
    <a:srgbClr val="AF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sh S" userId="a68afebe86b6ddf7" providerId="LiveId" clId="{CD71F629-883F-485E-9CB0-3C8C2F5FC548}"/>
    <pc:docChg chg="undo redo custSel addSld delSld modSld sldOrd delMainMaster">
      <pc:chgData name="Vinish S" userId="a68afebe86b6ddf7" providerId="LiveId" clId="{CD71F629-883F-485E-9CB0-3C8C2F5FC548}" dt="2025-04-12T07:22:10.988" v="1167" actId="1076"/>
      <pc:docMkLst>
        <pc:docMk/>
      </pc:docMkLst>
      <pc:sldChg chg="addSp modSp mod modTransition">
        <pc:chgData name="Vinish S" userId="a68afebe86b6ddf7" providerId="LiveId" clId="{CD71F629-883F-485E-9CB0-3C8C2F5FC548}" dt="2025-04-12T07:22:10.988" v="1167" actId="1076"/>
        <pc:sldMkLst>
          <pc:docMk/>
          <pc:sldMk cId="0" sldId="256"/>
        </pc:sldMkLst>
        <pc:spChg chg="add mod">
          <ac:chgData name="Vinish S" userId="a68afebe86b6ddf7" providerId="LiveId" clId="{CD71F629-883F-485E-9CB0-3C8C2F5FC548}" dt="2025-04-12T07:22:10.988" v="1167" actId="1076"/>
          <ac:spMkLst>
            <pc:docMk/>
            <pc:sldMk cId="0" sldId="256"/>
            <ac:spMk id="3" creationId="{6C145DE1-B8D0-89CC-178A-5EA3E26946BD}"/>
          </ac:spMkLst>
        </pc:spChg>
        <pc:spChg chg="mod">
          <ac:chgData name="Vinish S" userId="a68afebe86b6ddf7" providerId="LiveId" clId="{CD71F629-883F-485E-9CB0-3C8C2F5FC548}" dt="2025-03-28T09:10:44.794" v="68" actId="20577"/>
          <ac:spMkLst>
            <pc:docMk/>
            <pc:sldMk cId="0" sldId="256"/>
            <ac:spMk id="247" creationId="{00000000-0000-0000-0000-000000000000}"/>
          </ac:spMkLst>
        </pc:spChg>
        <pc:spChg chg="mod">
          <ac:chgData name="Vinish S" userId="a68afebe86b6ddf7" providerId="LiveId" clId="{CD71F629-883F-485E-9CB0-3C8C2F5FC548}" dt="2025-03-28T17:52:21.395" v="971" actId="1076"/>
          <ac:spMkLst>
            <pc:docMk/>
            <pc:sldMk cId="0" sldId="256"/>
            <ac:spMk id="248" creationId="{00000000-0000-0000-0000-000000000000}"/>
          </ac:spMkLst>
        </pc:spChg>
        <pc:grpChg chg="mod">
          <ac:chgData name="Vinish S" userId="a68afebe86b6ddf7" providerId="LiveId" clId="{CD71F629-883F-485E-9CB0-3C8C2F5FC548}" dt="2025-04-12T07:21:58.998" v="1159" actId="1076"/>
          <ac:grpSpMkLst>
            <pc:docMk/>
            <pc:sldMk cId="0" sldId="256"/>
            <ac:grpSpMk id="250" creationId="{00000000-0000-0000-0000-000000000000}"/>
          </ac:grpSpMkLst>
        </pc:grpChg>
      </pc:sldChg>
      <pc:sldChg chg="addSp delSp modSp mod ord modTransition">
        <pc:chgData name="Vinish S" userId="a68afebe86b6ddf7" providerId="LiveId" clId="{CD71F629-883F-485E-9CB0-3C8C2F5FC548}" dt="2025-03-28T18:04:33.086" v="1133" actId="207"/>
        <pc:sldMkLst>
          <pc:docMk/>
          <pc:sldMk cId="0" sldId="257"/>
        </pc:sldMkLst>
        <pc:spChg chg="add mod">
          <ac:chgData name="Vinish S" userId="a68afebe86b6ddf7" providerId="LiveId" clId="{CD71F629-883F-485E-9CB0-3C8C2F5FC548}" dt="2025-03-28T10:04:35.346" v="233" actId="1076"/>
          <ac:spMkLst>
            <pc:docMk/>
            <pc:sldMk cId="0" sldId="257"/>
            <ac:spMk id="3" creationId="{78F9F70B-4E98-B99C-6D22-1FDA254B03BA}"/>
          </ac:spMkLst>
        </pc:spChg>
        <pc:spChg chg="add mod ord">
          <ac:chgData name="Vinish S" userId="a68afebe86b6ddf7" providerId="LiveId" clId="{CD71F629-883F-485E-9CB0-3C8C2F5FC548}" dt="2025-03-28T10:08:09.603" v="389" actId="14861"/>
          <ac:spMkLst>
            <pc:docMk/>
            <pc:sldMk cId="0" sldId="257"/>
            <ac:spMk id="4" creationId="{7F906B23-6301-ABEA-7882-3B63D5FFA305}"/>
          </ac:spMkLst>
        </pc:spChg>
        <pc:graphicFrameChg chg="add mod modGraphic">
          <ac:chgData name="Vinish S" userId="a68afebe86b6ddf7" providerId="LiveId" clId="{CD71F629-883F-485E-9CB0-3C8C2F5FC548}" dt="2025-03-28T18:04:33.086" v="1133" actId="207"/>
          <ac:graphicFrameMkLst>
            <pc:docMk/>
            <pc:sldMk cId="0" sldId="257"/>
            <ac:graphicFrameMk id="2" creationId="{DD1B0DF7-3C09-23C5-D42C-E993B2B8BF5D}"/>
          </ac:graphicFrameMkLst>
        </pc:graphicFrameChg>
      </pc:sldChg>
      <pc:sldChg chg="addSp delSp modSp mod modTransition">
        <pc:chgData name="Vinish S" userId="a68afebe86b6ddf7" providerId="LiveId" clId="{CD71F629-883F-485E-9CB0-3C8C2F5FC548}" dt="2025-03-28T18:04:46.193" v="1135" actId="207"/>
        <pc:sldMkLst>
          <pc:docMk/>
          <pc:sldMk cId="0" sldId="258"/>
        </pc:sldMkLst>
        <pc:spChg chg="add mod">
          <ac:chgData name="Vinish S" userId="a68afebe86b6ddf7" providerId="LiveId" clId="{CD71F629-883F-485E-9CB0-3C8C2F5FC548}" dt="2025-03-28T18:04:46.193" v="1135" actId="207"/>
          <ac:spMkLst>
            <pc:docMk/>
            <pc:sldMk cId="0" sldId="258"/>
            <ac:spMk id="3" creationId="{E7D85B47-97B1-38EE-CB18-12BA33253440}"/>
          </ac:spMkLst>
        </pc:spChg>
        <pc:spChg chg="mod">
          <ac:chgData name="Vinish S" userId="a68afebe86b6ddf7" providerId="LiveId" clId="{CD71F629-883F-485E-9CB0-3C8C2F5FC548}" dt="2025-03-28T10:00:24.910" v="161" actId="20577"/>
          <ac:spMkLst>
            <pc:docMk/>
            <pc:sldMk cId="0" sldId="258"/>
            <ac:spMk id="275" creationId="{00000000-0000-0000-0000-000000000000}"/>
          </ac:spMkLst>
        </pc:spChg>
        <pc:picChg chg="add mod">
          <ac:chgData name="Vinish S" userId="a68afebe86b6ddf7" providerId="LiveId" clId="{CD71F629-883F-485E-9CB0-3C8C2F5FC548}" dt="2025-03-28T11:35:25.697" v="567" actId="14100"/>
          <ac:picMkLst>
            <pc:docMk/>
            <pc:sldMk cId="0" sldId="258"/>
            <ac:picMk id="1026" creationId="{2F7E3F70-0937-6F2E-3350-E5C2BEEF9CF8}"/>
          </ac:picMkLst>
        </pc:picChg>
        <pc:cxnChg chg="mod">
          <ac:chgData name="Vinish S" userId="a68afebe86b6ddf7" providerId="LiveId" clId="{CD71F629-883F-485E-9CB0-3C8C2F5FC548}" dt="2025-03-28T09:12:35.835" v="113" actId="1076"/>
          <ac:cxnSpMkLst>
            <pc:docMk/>
            <pc:sldMk cId="0" sldId="258"/>
            <ac:cxnSpMk id="295" creationId="{00000000-0000-0000-0000-000000000000}"/>
          </ac:cxnSpMkLst>
        </pc:cxnChg>
      </pc:sldChg>
      <pc:sldChg chg="addSp modSp mod modTransition">
        <pc:chgData name="Vinish S" userId="a68afebe86b6ddf7" providerId="LiveId" clId="{CD71F629-883F-485E-9CB0-3C8C2F5FC548}" dt="2025-03-28T18:04:50.201" v="1136" actId="207"/>
        <pc:sldMkLst>
          <pc:docMk/>
          <pc:sldMk cId="0" sldId="259"/>
        </pc:sldMkLst>
        <pc:spChg chg="mod">
          <ac:chgData name="Vinish S" userId="a68afebe86b6ddf7" providerId="LiveId" clId="{CD71F629-883F-485E-9CB0-3C8C2F5FC548}" dt="2025-03-28T11:37:51.183" v="586" actId="14100"/>
          <ac:spMkLst>
            <pc:docMk/>
            <pc:sldMk cId="0" sldId="259"/>
            <ac:spMk id="296" creationId="{00000000-0000-0000-0000-000000000000}"/>
          </ac:spMkLst>
        </pc:spChg>
        <pc:spChg chg="mod">
          <ac:chgData name="Vinish S" userId="a68afebe86b6ddf7" providerId="LiveId" clId="{CD71F629-883F-485E-9CB0-3C8C2F5FC548}" dt="2025-03-28T18:04:50.201" v="1136" actId="207"/>
          <ac:spMkLst>
            <pc:docMk/>
            <pc:sldMk cId="0" sldId="259"/>
            <ac:spMk id="297" creationId="{00000000-0000-0000-0000-000000000000}"/>
          </ac:spMkLst>
        </pc:spChg>
        <pc:picChg chg="add mod">
          <ac:chgData name="Vinish S" userId="a68afebe86b6ddf7" providerId="LiveId" clId="{CD71F629-883F-485E-9CB0-3C8C2F5FC548}" dt="2025-03-28T11:36:42.202" v="577" actId="1076"/>
          <ac:picMkLst>
            <pc:docMk/>
            <pc:sldMk cId="0" sldId="259"/>
            <ac:picMk id="2050" creationId="{ABA52A63-8C76-C79B-EF37-C9DBDE17647A}"/>
          </ac:picMkLst>
        </pc:picChg>
        <pc:cxnChg chg="mod">
          <ac:chgData name="Vinish S" userId="a68afebe86b6ddf7" providerId="LiveId" clId="{CD71F629-883F-485E-9CB0-3C8C2F5FC548}" dt="2025-03-28T10:01:25.041" v="172" actId="1076"/>
          <ac:cxnSpMkLst>
            <pc:docMk/>
            <pc:sldMk cId="0" sldId="259"/>
            <ac:cxnSpMk id="316" creationId="{00000000-0000-0000-0000-000000000000}"/>
          </ac:cxnSpMkLst>
        </pc:cxnChg>
      </pc:sldChg>
      <pc:sldChg chg="del">
        <pc:chgData name="Vinish S" userId="a68afebe86b6ddf7" providerId="LiveId" clId="{CD71F629-883F-485E-9CB0-3C8C2F5FC548}" dt="2025-03-28T09:11:43.298" v="85" actId="47"/>
        <pc:sldMkLst>
          <pc:docMk/>
          <pc:sldMk cId="0" sldId="260"/>
        </pc:sldMkLst>
      </pc:sldChg>
      <pc:sldChg chg="new del">
        <pc:chgData name="Vinish S" userId="a68afebe86b6ddf7" providerId="LiveId" clId="{CD71F629-883F-485E-9CB0-3C8C2F5FC548}" dt="2025-03-28T10:10:44.399" v="392" actId="680"/>
        <pc:sldMkLst>
          <pc:docMk/>
          <pc:sldMk cId="2792957812" sldId="260"/>
        </pc:sldMkLst>
      </pc:sldChg>
      <pc:sldChg chg="addSp delSp modSp add mod modTransition">
        <pc:chgData name="Vinish S" userId="a68afebe86b6ddf7" providerId="LiveId" clId="{CD71F629-883F-485E-9CB0-3C8C2F5FC548}" dt="2025-03-28T18:04:39.845" v="1134" actId="207"/>
        <pc:sldMkLst>
          <pc:docMk/>
          <pc:sldMk cId="3220698201" sldId="260"/>
        </pc:sldMkLst>
        <pc:spChg chg="mod">
          <ac:chgData name="Vinish S" userId="a68afebe86b6ddf7" providerId="LiveId" clId="{CD71F629-883F-485E-9CB0-3C8C2F5FC548}" dt="2025-03-28T10:11:03.769" v="413" actId="20577"/>
          <ac:spMkLst>
            <pc:docMk/>
            <pc:sldMk cId="3220698201" sldId="260"/>
            <ac:spMk id="3" creationId="{E7152F21-17B7-0CCA-4092-6E6B8AA62A5A}"/>
          </ac:spMkLst>
        </pc:spChg>
        <pc:spChg chg="add del mod">
          <ac:chgData name="Vinish S" userId="a68afebe86b6ddf7" providerId="LiveId" clId="{CD71F629-883F-485E-9CB0-3C8C2F5FC548}" dt="2025-03-28T10:13:10.347" v="438" actId="207"/>
          <ac:spMkLst>
            <pc:docMk/>
            <pc:sldMk cId="3220698201" sldId="260"/>
            <ac:spMk id="4" creationId="{75BBDC4F-8343-DD8E-EC56-E7344E7396EB}"/>
          </ac:spMkLst>
        </pc:spChg>
        <pc:spChg chg="add mod">
          <ac:chgData name="Vinish S" userId="a68afebe86b6ddf7" providerId="LiveId" clId="{CD71F629-883F-485E-9CB0-3C8C2F5FC548}" dt="2025-03-28T18:04:39.845" v="1134" actId="207"/>
          <ac:spMkLst>
            <pc:docMk/>
            <pc:sldMk cId="3220698201" sldId="260"/>
            <ac:spMk id="8" creationId="{84DDD5E9-E5C9-C36C-B15D-B47DDF66325E}"/>
          </ac:spMkLst>
        </pc:spChg>
      </pc:sldChg>
      <pc:sldChg chg="addSp delSp modSp add mod modTransition">
        <pc:chgData name="Vinish S" userId="a68afebe86b6ddf7" providerId="LiveId" clId="{CD71F629-883F-485E-9CB0-3C8C2F5FC548}" dt="2025-03-28T18:05:49.363" v="1147" actId="14100"/>
        <pc:sldMkLst>
          <pc:docMk/>
          <pc:sldMk cId="869324762" sldId="261"/>
        </pc:sldMkLst>
        <pc:spChg chg="mod">
          <ac:chgData name="Vinish S" userId="a68afebe86b6ddf7" providerId="LiveId" clId="{CD71F629-883F-485E-9CB0-3C8C2F5FC548}" dt="2025-03-28T10:58:34.814" v="454" actId="207"/>
          <ac:spMkLst>
            <pc:docMk/>
            <pc:sldMk cId="869324762" sldId="261"/>
            <ac:spMk id="3" creationId="{0D5EFEC0-0885-D628-ACFD-6A06B82BB537}"/>
          </ac:spMkLst>
        </pc:spChg>
        <pc:spChg chg="add mod">
          <ac:chgData name="Vinish S" userId="a68afebe86b6ddf7" providerId="LiveId" clId="{CD71F629-883F-485E-9CB0-3C8C2F5FC548}" dt="2025-03-28T11:00:19.599" v="470" actId="207"/>
          <ac:spMkLst>
            <pc:docMk/>
            <pc:sldMk cId="869324762" sldId="261"/>
            <ac:spMk id="6" creationId="{4FCBC95F-532C-B8D7-7BD1-8164CC722683}"/>
          </ac:spMkLst>
        </pc:spChg>
        <pc:spChg chg="add mod">
          <ac:chgData name="Vinish S" userId="a68afebe86b6ddf7" providerId="LiveId" clId="{CD71F629-883F-485E-9CB0-3C8C2F5FC548}" dt="2025-03-28T11:26:03.024" v="516" actId="122"/>
          <ac:spMkLst>
            <pc:docMk/>
            <pc:sldMk cId="869324762" sldId="261"/>
            <ac:spMk id="7" creationId="{D59E1ABE-5606-237C-F2C2-7ABF814DC8D3}"/>
          </ac:spMkLst>
        </pc:spChg>
        <pc:spChg chg="add mod">
          <ac:chgData name="Vinish S" userId="a68afebe86b6ddf7" providerId="LiveId" clId="{CD71F629-883F-485E-9CB0-3C8C2F5FC548}" dt="2025-03-28T11:26:05.877" v="517" actId="122"/>
          <ac:spMkLst>
            <pc:docMk/>
            <pc:sldMk cId="869324762" sldId="261"/>
            <ac:spMk id="8" creationId="{C20BA9D9-641A-6EDB-279D-4858183E523C}"/>
          </ac:spMkLst>
        </pc:spChg>
        <pc:spChg chg="add mod">
          <ac:chgData name="Vinish S" userId="a68afebe86b6ddf7" providerId="LiveId" clId="{CD71F629-883F-485E-9CB0-3C8C2F5FC548}" dt="2025-03-28T11:00:29.413" v="471" actId="207"/>
          <ac:spMkLst>
            <pc:docMk/>
            <pc:sldMk cId="869324762" sldId="261"/>
            <ac:spMk id="9" creationId="{A223C0F5-A4D3-6A9C-5C36-8AD459703A51}"/>
          </ac:spMkLst>
        </pc:spChg>
        <pc:spChg chg="add mod">
          <ac:chgData name="Vinish S" userId="a68afebe86b6ddf7" providerId="LiveId" clId="{CD71F629-883F-485E-9CB0-3C8C2F5FC548}" dt="2025-03-28T11:26:00.349" v="515" actId="122"/>
          <ac:spMkLst>
            <pc:docMk/>
            <pc:sldMk cId="869324762" sldId="261"/>
            <ac:spMk id="10" creationId="{FFE07873-4345-2038-19FA-70365D46C0AF}"/>
          </ac:spMkLst>
        </pc:spChg>
        <pc:spChg chg="add mod">
          <ac:chgData name="Vinish S" userId="a68afebe86b6ddf7" providerId="LiveId" clId="{CD71F629-883F-485E-9CB0-3C8C2F5FC548}" dt="2025-03-28T11:26:35.961" v="524" actId="14100"/>
          <ac:spMkLst>
            <pc:docMk/>
            <pc:sldMk cId="869324762" sldId="261"/>
            <ac:spMk id="11" creationId="{45A1F75C-7A21-708A-7F93-832DA85C667E}"/>
          </ac:spMkLst>
        </pc:spChg>
        <pc:spChg chg="add mod">
          <ac:chgData name="Vinish S" userId="a68afebe86b6ddf7" providerId="LiveId" clId="{CD71F629-883F-485E-9CB0-3C8C2F5FC548}" dt="2025-03-28T18:05:37.709" v="1145" actId="1076"/>
          <ac:spMkLst>
            <pc:docMk/>
            <pc:sldMk cId="869324762" sldId="261"/>
            <ac:spMk id="12" creationId="{2D4333F8-C426-44BA-1FFA-EF774CC9A589}"/>
          </ac:spMkLst>
        </pc:spChg>
        <pc:spChg chg="add mod">
          <ac:chgData name="Vinish S" userId="a68afebe86b6ddf7" providerId="LiveId" clId="{CD71F629-883F-485E-9CB0-3C8C2F5FC548}" dt="2025-03-28T18:05:37.709" v="1145" actId="1076"/>
          <ac:spMkLst>
            <pc:docMk/>
            <pc:sldMk cId="869324762" sldId="261"/>
            <ac:spMk id="13" creationId="{1EF974BB-4A49-6D52-6889-309924B5D20B}"/>
          </ac:spMkLst>
        </pc:spChg>
        <pc:spChg chg="add mod">
          <ac:chgData name="Vinish S" userId="a68afebe86b6ddf7" providerId="LiveId" clId="{CD71F629-883F-485E-9CB0-3C8C2F5FC548}" dt="2025-03-28T18:05:37.709" v="1145" actId="1076"/>
          <ac:spMkLst>
            <pc:docMk/>
            <pc:sldMk cId="869324762" sldId="261"/>
            <ac:spMk id="14" creationId="{FF3ED574-2BEC-435D-2F28-1C0348550EC1}"/>
          </ac:spMkLst>
        </pc:spChg>
        <pc:spChg chg="add mod">
          <ac:chgData name="Vinish S" userId="a68afebe86b6ddf7" providerId="LiveId" clId="{CD71F629-883F-485E-9CB0-3C8C2F5FC548}" dt="2025-03-28T18:05:49.363" v="1147" actId="14100"/>
          <ac:spMkLst>
            <pc:docMk/>
            <pc:sldMk cId="869324762" sldId="261"/>
            <ac:spMk id="18" creationId="{2AB0D26F-F840-3C28-B027-82D803157F54}"/>
          </ac:spMkLst>
        </pc:spChg>
        <pc:grpChg chg="add mod">
          <ac:chgData name="Vinish S" userId="a68afebe86b6ddf7" providerId="LiveId" clId="{CD71F629-883F-485E-9CB0-3C8C2F5FC548}" dt="2025-03-28T18:05:37.709" v="1145" actId="1076"/>
          <ac:grpSpMkLst>
            <pc:docMk/>
            <pc:sldMk cId="869324762" sldId="261"/>
            <ac:grpSpMk id="16" creationId="{FF0A5492-C43E-7980-91E1-8E652CACCF85}"/>
          </ac:grpSpMkLst>
        </pc:grpChg>
        <pc:grpChg chg="add mod">
          <ac:chgData name="Vinish S" userId="a68afebe86b6ddf7" providerId="LiveId" clId="{CD71F629-883F-485E-9CB0-3C8C2F5FC548}" dt="2025-03-28T18:05:37.709" v="1145" actId="1076"/>
          <ac:grpSpMkLst>
            <pc:docMk/>
            <pc:sldMk cId="869324762" sldId="261"/>
            <ac:grpSpMk id="17" creationId="{E24A09D4-6A4A-34CD-DDE5-2BFC615DB9A5}"/>
          </ac:grpSpMkLst>
        </pc:grpChg>
      </pc:sldChg>
      <pc:sldChg chg="new del">
        <pc:chgData name="Vinish S" userId="a68afebe86b6ddf7" providerId="LiveId" clId="{CD71F629-883F-485E-9CB0-3C8C2F5FC548}" dt="2025-03-28T10:13:36.081" v="441" actId="680"/>
        <pc:sldMkLst>
          <pc:docMk/>
          <pc:sldMk cId="4041675338" sldId="261"/>
        </pc:sldMkLst>
      </pc:sldChg>
      <pc:sldChg chg="delSp add del mod">
        <pc:chgData name="Vinish S" userId="a68afebe86b6ddf7" providerId="LiveId" clId="{CD71F629-883F-485E-9CB0-3C8C2F5FC548}" dt="2025-03-28T11:26:54.930" v="526" actId="47"/>
        <pc:sldMkLst>
          <pc:docMk/>
          <pc:sldMk cId="0" sldId="262"/>
        </pc:sldMkLst>
      </pc:sldChg>
      <pc:sldChg chg="addSp delSp modSp add mod ord modTransition">
        <pc:chgData name="Vinish S" userId="a68afebe86b6ddf7" providerId="LiveId" clId="{CD71F629-883F-485E-9CB0-3C8C2F5FC548}" dt="2025-03-28T18:05:00.473" v="1137" actId="207"/>
        <pc:sldMkLst>
          <pc:docMk/>
          <pc:sldMk cId="3114011555" sldId="262"/>
        </pc:sldMkLst>
        <pc:spChg chg="add del mod">
          <ac:chgData name="Vinish S" userId="a68afebe86b6ddf7" providerId="LiveId" clId="{CD71F629-883F-485E-9CB0-3C8C2F5FC548}" dt="2025-03-28T11:32:20.266" v="539" actId="20577"/>
          <ac:spMkLst>
            <pc:docMk/>
            <pc:sldMk cId="3114011555" sldId="262"/>
            <ac:spMk id="296" creationId="{9F21EC40-FE51-7107-9071-E3E851E6080A}"/>
          </ac:spMkLst>
        </pc:spChg>
        <pc:spChg chg="mod">
          <ac:chgData name="Vinish S" userId="a68afebe86b6ddf7" providerId="LiveId" clId="{CD71F629-883F-485E-9CB0-3C8C2F5FC548}" dt="2025-03-28T18:05:00.473" v="1137" actId="207"/>
          <ac:spMkLst>
            <pc:docMk/>
            <pc:sldMk cId="3114011555" sldId="262"/>
            <ac:spMk id="297" creationId="{76F3EC21-FD12-47F6-CCDB-D6E008F07B2F}"/>
          </ac:spMkLst>
        </pc:spChg>
      </pc:sldChg>
      <pc:sldChg chg="modSp add mod ord modTransition">
        <pc:chgData name="Vinish S" userId="a68afebe86b6ddf7" providerId="LiveId" clId="{CD71F629-883F-485E-9CB0-3C8C2F5FC548}" dt="2025-03-28T18:07:42.723" v="1151" actId="2711"/>
        <pc:sldMkLst>
          <pc:docMk/>
          <pc:sldMk cId="800160354" sldId="263"/>
        </pc:sldMkLst>
        <pc:spChg chg="mod">
          <ac:chgData name="Vinish S" userId="a68afebe86b6ddf7" providerId="LiveId" clId="{CD71F629-883F-485E-9CB0-3C8C2F5FC548}" dt="2025-03-28T18:07:42.723" v="1151" actId="2711"/>
          <ac:spMkLst>
            <pc:docMk/>
            <pc:sldMk cId="800160354" sldId="263"/>
            <ac:spMk id="8" creationId="{9AC92854-6762-7A3A-AB92-989E47651C23}"/>
          </ac:spMkLst>
        </pc:spChg>
      </pc:sldChg>
      <pc:sldChg chg="addSp delSp modSp add del mod ord">
        <pc:chgData name="Vinish S" userId="a68afebe86b6ddf7" providerId="LiveId" clId="{CD71F629-883F-485E-9CB0-3C8C2F5FC548}" dt="2025-03-28T11:41:30.015" v="612" actId="47"/>
        <pc:sldMkLst>
          <pc:docMk/>
          <pc:sldMk cId="1132628011" sldId="263"/>
        </pc:sldMkLst>
      </pc:sldChg>
      <pc:sldChg chg="addSp delSp modSp add del mod ord modTransition">
        <pc:chgData name="Vinish S" userId="a68afebe86b6ddf7" providerId="LiveId" clId="{CD71F629-883F-485E-9CB0-3C8C2F5FC548}" dt="2025-03-28T18:08:20.463" v="1154" actId="14100"/>
        <pc:sldMkLst>
          <pc:docMk/>
          <pc:sldMk cId="1038535129" sldId="264"/>
        </pc:sldMkLst>
        <pc:spChg chg="add mod">
          <ac:chgData name="Vinish S" userId="a68afebe86b6ddf7" providerId="LiveId" clId="{CD71F629-883F-485E-9CB0-3C8C2F5FC548}" dt="2025-03-28T12:27:13.277" v="819" actId="1076"/>
          <ac:spMkLst>
            <pc:docMk/>
            <pc:sldMk cId="1038535129" sldId="264"/>
            <ac:spMk id="4" creationId="{23EE8864-1BFC-F09E-B619-3D174B44DC8F}"/>
          </ac:spMkLst>
        </pc:spChg>
        <pc:spChg chg="add mod">
          <ac:chgData name="Vinish S" userId="a68afebe86b6ddf7" providerId="LiveId" clId="{CD71F629-883F-485E-9CB0-3C8C2F5FC548}" dt="2025-03-28T18:07:57.570" v="1152" actId="2711"/>
          <ac:spMkLst>
            <pc:docMk/>
            <pc:sldMk cId="1038535129" sldId="264"/>
            <ac:spMk id="5" creationId="{BB0744C8-1062-D230-65A8-326B80191FEE}"/>
          </ac:spMkLst>
        </pc:spChg>
        <pc:spChg chg="add mod">
          <ac:chgData name="Vinish S" userId="a68afebe86b6ddf7" providerId="LiveId" clId="{CD71F629-883F-485E-9CB0-3C8C2F5FC548}" dt="2025-03-28T12:22:34.753" v="797" actId="14100"/>
          <ac:spMkLst>
            <pc:docMk/>
            <pc:sldMk cId="1038535129" sldId="264"/>
            <ac:spMk id="7" creationId="{1FD9D081-52BD-88B6-AB0D-1453AFC8D402}"/>
          </ac:spMkLst>
        </pc:spChg>
        <pc:spChg chg="add mod">
          <ac:chgData name="Vinish S" userId="a68afebe86b6ddf7" providerId="LiveId" clId="{CD71F629-883F-485E-9CB0-3C8C2F5FC548}" dt="2025-03-28T12:26:08.043" v="816" actId="1076"/>
          <ac:spMkLst>
            <pc:docMk/>
            <pc:sldMk cId="1038535129" sldId="264"/>
            <ac:spMk id="8" creationId="{2DBE445A-8FA1-0005-8DA2-B4FED24BF9D5}"/>
          </ac:spMkLst>
        </pc:spChg>
        <pc:spChg chg="add mod">
          <ac:chgData name="Vinish S" userId="a68afebe86b6ddf7" providerId="LiveId" clId="{CD71F629-883F-485E-9CB0-3C8C2F5FC548}" dt="2025-03-28T18:08:20.463" v="1154" actId="14100"/>
          <ac:spMkLst>
            <pc:docMk/>
            <pc:sldMk cId="1038535129" sldId="264"/>
            <ac:spMk id="10" creationId="{247BE622-A707-9D95-8EBD-3108BD82A41B}"/>
          </ac:spMkLst>
        </pc:spChg>
        <pc:spChg chg="add mod">
          <ac:chgData name="Vinish S" userId="a68afebe86b6ddf7" providerId="LiveId" clId="{CD71F629-883F-485E-9CB0-3C8C2F5FC548}" dt="2025-03-28T12:26:24.020" v="817" actId="1076"/>
          <ac:spMkLst>
            <pc:docMk/>
            <pc:sldMk cId="1038535129" sldId="264"/>
            <ac:spMk id="11" creationId="{D46E4B80-5499-0991-32FE-3C75603E7A0F}"/>
          </ac:spMkLst>
        </pc:spChg>
        <pc:spChg chg="add mod">
          <ac:chgData name="Vinish S" userId="a68afebe86b6ddf7" providerId="LiveId" clId="{CD71F629-883F-485E-9CB0-3C8C2F5FC548}" dt="2025-03-28T12:25:48.406" v="813" actId="1076"/>
          <ac:spMkLst>
            <pc:docMk/>
            <pc:sldMk cId="1038535129" sldId="264"/>
            <ac:spMk id="13" creationId="{F8EB6301-9D10-2997-62EB-171D23D58308}"/>
          </ac:spMkLst>
        </pc:spChg>
        <pc:spChg chg="add mod">
          <ac:chgData name="Vinish S" userId="a68afebe86b6ddf7" providerId="LiveId" clId="{CD71F629-883F-485E-9CB0-3C8C2F5FC548}" dt="2025-03-28T12:26:00.213" v="815" actId="1076"/>
          <ac:spMkLst>
            <pc:docMk/>
            <pc:sldMk cId="1038535129" sldId="264"/>
            <ac:spMk id="14" creationId="{172B5584-B8CE-0378-505E-DD8B7F81D266}"/>
          </ac:spMkLst>
        </pc:spChg>
        <pc:spChg chg="mod">
          <ac:chgData name="Vinish S" userId="a68afebe86b6ddf7" providerId="LiveId" clId="{CD71F629-883F-485E-9CB0-3C8C2F5FC548}" dt="2025-03-28T12:07:31.110" v="711" actId="1076"/>
          <ac:spMkLst>
            <pc:docMk/>
            <pc:sldMk cId="1038535129" sldId="264"/>
            <ac:spMk id="275" creationId="{B296F0AD-29E5-2932-CC7D-563C0005FFB4}"/>
          </ac:spMkLst>
        </pc:spChg>
        <pc:picChg chg="add mod">
          <ac:chgData name="Vinish S" userId="a68afebe86b6ddf7" providerId="LiveId" clId="{CD71F629-883F-485E-9CB0-3C8C2F5FC548}" dt="2025-03-28T12:27:13.277" v="819" actId="1076"/>
          <ac:picMkLst>
            <pc:docMk/>
            <pc:sldMk cId="1038535129" sldId="264"/>
            <ac:picMk id="21" creationId="{1603CB87-E509-9EBD-CEF2-C9F9F1E4358E}"/>
          </ac:picMkLst>
        </pc:picChg>
        <pc:picChg chg="add mod">
          <ac:chgData name="Vinish S" userId="a68afebe86b6ddf7" providerId="LiveId" clId="{CD71F629-883F-485E-9CB0-3C8C2F5FC548}" dt="2025-03-28T12:21:33.285" v="788" actId="1076"/>
          <ac:picMkLst>
            <pc:docMk/>
            <pc:sldMk cId="1038535129" sldId="264"/>
            <ac:picMk id="22" creationId="{C91DD167-5195-4748-2309-60F543F6E7CC}"/>
          </ac:picMkLst>
        </pc:picChg>
        <pc:picChg chg="add mod">
          <ac:chgData name="Vinish S" userId="a68afebe86b6ddf7" providerId="LiveId" clId="{CD71F629-883F-485E-9CB0-3C8C2F5FC548}" dt="2025-03-28T12:20:52.291" v="780" actId="1076"/>
          <ac:picMkLst>
            <pc:docMk/>
            <pc:sldMk cId="1038535129" sldId="264"/>
            <ac:picMk id="23" creationId="{17388F50-6F42-FD0E-EDAA-FEE726B16665}"/>
          </ac:picMkLst>
        </pc:picChg>
        <pc:picChg chg="add mod">
          <ac:chgData name="Vinish S" userId="a68afebe86b6ddf7" providerId="LiveId" clId="{CD71F629-883F-485E-9CB0-3C8C2F5FC548}" dt="2025-03-28T12:25:51.992" v="814" actId="1076"/>
          <ac:picMkLst>
            <pc:docMk/>
            <pc:sldMk cId="1038535129" sldId="264"/>
            <ac:picMk id="24" creationId="{7BC644B2-FDD5-4A3C-C104-56D43AF742CA}"/>
          </ac:picMkLst>
        </pc:picChg>
      </pc:sldChg>
      <pc:sldChg chg="add del">
        <pc:chgData name="Vinish S" userId="a68afebe86b6ddf7" providerId="LiveId" clId="{CD71F629-883F-485E-9CB0-3C8C2F5FC548}" dt="2025-03-28T12:05:35.529" v="689" actId="47"/>
        <pc:sldMkLst>
          <pc:docMk/>
          <pc:sldMk cId="0" sldId="265"/>
        </pc:sldMkLst>
      </pc:sldChg>
      <pc:sldChg chg="addSp delSp modSp add mod modTransition">
        <pc:chgData name="Vinish S" userId="a68afebe86b6ddf7" providerId="LiveId" clId="{CD71F629-883F-485E-9CB0-3C8C2F5FC548}" dt="2025-03-28T17:15:21.193" v="948"/>
        <pc:sldMkLst>
          <pc:docMk/>
          <pc:sldMk cId="3358632592" sldId="266"/>
        </pc:sldMkLst>
        <pc:spChg chg="mod topLvl">
          <ac:chgData name="Vinish S" userId="a68afebe86b6ddf7" providerId="LiveId" clId="{CD71F629-883F-485E-9CB0-3C8C2F5FC548}" dt="2025-03-28T12:34:46.931" v="842" actId="1076"/>
          <ac:spMkLst>
            <pc:docMk/>
            <pc:sldMk cId="3358632592" sldId="266"/>
            <ac:spMk id="3" creationId="{7CF34B46-D18A-4538-3F5C-26BD084B5C2B}"/>
          </ac:spMkLst>
        </pc:spChg>
        <pc:spChg chg="add mod topLvl">
          <ac:chgData name="Vinish S" userId="a68afebe86b6ddf7" providerId="LiveId" clId="{CD71F629-883F-485E-9CB0-3C8C2F5FC548}" dt="2025-03-28T12:04:59.652" v="682" actId="113"/>
          <ac:spMkLst>
            <pc:docMk/>
            <pc:sldMk cId="3358632592" sldId="266"/>
            <ac:spMk id="5" creationId="{982B4C37-D7DE-E770-38DF-73CD7CD89756}"/>
          </ac:spMkLst>
        </pc:spChg>
        <pc:spChg chg="add mod topLvl">
          <ac:chgData name="Vinish S" userId="a68afebe86b6ddf7" providerId="LiveId" clId="{CD71F629-883F-485E-9CB0-3C8C2F5FC548}" dt="2025-03-28T12:04:45.810" v="680" actId="122"/>
          <ac:spMkLst>
            <pc:docMk/>
            <pc:sldMk cId="3358632592" sldId="266"/>
            <ac:spMk id="6" creationId="{BB89F43C-0699-12BB-4DF9-A7E59DA42C02}"/>
          </ac:spMkLst>
        </pc:spChg>
        <pc:spChg chg="add mod topLvl">
          <ac:chgData name="Vinish S" userId="a68afebe86b6ddf7" providerId="LiveId" clId="{CD71F629-883F-485E-9CB0-3C8C2F5FC548}" dt="2025-03-28T12:05:06.737" v="684" actId="113"/>
          <ac:spMkLst>
            <pc:docMk/>
            <pc:sldMk cId="3358632592" sldId="266"/>
            <ac:spMk id="9" creationId="{097E29C3-F833-F5B8-F9B2-85D972C63CC8}"/>
          </ac:spMkLst>
        </pc:spChg>
        <pc:spChg chg="add mod topLvl">
          <ac:chgData name="Vinish S" userId="a68afebe86b6ddf7" providerId="LiveId" clId="{CD71F629-883F-485E-9CB0-3C8C2F5FC548}" dt="2025-03-28T12:04:45.810" v="680" actId="122"/>
          <ac:spMkLst>
            <pc:docMk/>
            <pc:sldMk cId="3358632592" sldId="266"/>
            <ac:spMk id="10" creationId="{293D791E-1CBD-AB9C-3C54-5099A88A5C44}"/>
          </ac:spMkLst>
        </pc:spChg>
        <pc:spChg chg="add mod topLvl">
          <ac:chgData name="Vinish S" userId="a68afebe86b6ddf7" providerId="LiveId" clId="{CD71F629-883F-485E-9CB0-3C8C2F5FC548}" dt="2025-03-28T12:05:12.958" v="686" actId="113"/>
          <ac:spMkLst>
            <pc:docMk/>
            <pc:sldMk cId="3358632592" sldId="266"/>
            <ac:spMk id="12" creationId="{61EDE15E-8AF1-1EE7-98C7-97774897E351}"/>
          </ac:spMkLst>
        </pc:spChg>
        <pc:spChg chg="add mod topLvl">
          <ac:chgData name="Vinish S" userId="a68afebe86b6ddf7" providerId="LiveId" clId="{CD71F629-883F-485E-9CB0-3C8C2F5FC548}" dt="2025-03-28T12:04:45.810" v="680" actId="122"/>
          <ac:spMkLst>
            <pc:docMk/>
            <pc:sldMk cId="3358632592" sldId="266"/>
            <ac:spMk id="13" creationId="{0D8F77F1-E955-CCDC-18AA-18D9890BE4DA}"/>
          </ac:spMkLst>
        </pc:spChg>
        <pc:spChg chg="add mod topLvl">
          <ac:chgData name="Vinish S" userId="a68afebe86b6ddf7" providerId="LiveId" clId="{CD71F629-883F-485E-9CB0-3C8C2F5FC548}" dt="2025-03-28T12:05:18.935" v="688" actId="313"/>
          <ac:spMkLst>
            <pc:docMk/>
            <pc:sldMk cId="3358632592" sldId="266"/>
            <ac:spMk id="14" creationId="{929F07D4-5282-140F-C588-CE2A65EF3A12}"/>
          </ac:spMkLst>
        </pc:spChg>
        <pc:grpChg chg="mod">
          <ac:chgData name="Vinish S" userId="a68afebe86b6ddf7" providerId="LiveId" clId="{CD71F629-883F-485E-9CB0-3C8C2F5FC548}" dt="2025-03-28T12:34:41.537" v="841" actId="1076"/>
          <ac:grpSpMkLst>
            <pc:docMk/>
            <pc:sldMk cId="3358632592" sldId="266"/>
            <ac:grpSpMk id="16" creationId="{3A62438F-A05E-E1C3-8114-9DE235DF54C9}"/>
          </ac:grpSpMkLst>
        </pc:grpChg>
        <pc:picChg chg="add mod topLvl">
          <ac:chgData name="Vinish S" userId="a68afebe86b6ddf7" providerId="LiveId" clId="{CD71F629-883F-485E-9CB0-3C8C2F5FC548}" dt="2025-03-28T12:02:37.133" v="672" actId="164"/>
          <ac:picMkLst>
            <pc:docMk/>
            <pc:sldMk cId="3358632592" sldId="266"/>
            <ac:picMk id="2" creationId="{40E588DB-5893-91FC-3332-06A356EA4BDA}"/>
          </ac:picMkLst>
        </pc:picChg>
        <pc:picChg chg="add mod topLvl">
          <ac:chgData name="Vinish S" userId="a68afebe86b6ddf7" providerId="LiveId" clId="{CD71F629-883F-485E-9CB0-3C8C2F5FC548}" dt="2025-03-28T12:02:37.133" v="672" actId="164"/>
          <ac:picMkLst>
            <pc:docMk/>
            <pc:sldMk cId="3358632592" sldId="266"/>
            <ac:picMk id="7" creationId="{A8A01023-E31B-AF72-D806-46DF9A4C926D}"/>
          </ac:picMkLst>
        </pc:picChg>
        <pc:picChg chg="add mod">
          <ac:chgData name="Vinish S" userId="a68afebe86b6ddf7" providerId="LiveId" clId="{CD71F629-883F-485E-9CB0-3C8C2F5FC548}" dt="2025-03-28T12:02:37.133" v="672" actId="164"/>
          <ac:picMkLst>
            <pc:docMk/>
            <pc:sldMk cId="3358632592" sldId="266"/>
            <ac:picMk id="11" creationId="{4D7DD71B-A46A-AF46-C7C0-89F9CF2A5C0E}"/>
          </ac:picMkLst>
        </pc:picChg>
        <pc:picChg chg="add mod">
          <ac:chgData name="Vinish S" userId="a68afebe86b6ddf7" providerId="LiveId" clId="{CD71F629-883F-485E-9CB0-3C8C2F5FC548}" dt="2025-03-28T12:06:29.891" v="696" actId="1076"/>
          <ac:picMkLst>
            <pc:docMk/>
            <pc:sldMk cId="3358632592" sldId="266"/>
            <ac:picMk id="3074" creationId="{07EBCE7C-66F2-7C49-D21B-46DF2CFA60DC}"/>
          </ac:picMkLst>
        </pc:picChg>
      </pc:sldChg>
      <pc:sldChg chg="add del">
        <pc:chgData name="Vinish S" userId="a68afebe86b6ddf7" providerId="LiveId" clId="{CD71F629-883F-485E-9CB0-3C8C2F5FC548}" dt="2025-03-28T12:13:43.357" v="749" actId="47"/>
        <pc:sldMkLst>
          <pc:docMk/>
          <pc:sldMk cId="0" sldId="267"/>
        </pc:sldMkLst>
      </pc:sldChg>
      <pc:sldChg chg="del">
        <pc:chgData name="Vinish S" userId="a68afebe86b6ddf7" providerId="LiveId" clId="{CD71F629-883F-485E-9CB0-3C8C2F5FC548}" dt="2025-03-28T09:11:37.700" v="83" actId="47"/>
        <pc:sldMkLst>
          <pc:docMk/>
          <pc:sldMk cId="264309580" sldId="267"/>
        </pc:sldMkLst>
      </pc:sldChg>
      <pc:sldChg chg="delSp modSp add mod ord modTransition">
        <pc:chgData name="Vinish S" userId="a68afebe86b6ddf7" providerId="LiveId" clId="{CD71F629-883F-485E-9CB0-3C8C2F5FC548}" dt="2025-03-28T17:16:07.701" v="959"/>
        <pc:sldMkLst>
          <pc:docMk/>
          <pc:sldMk cId="3429499374" sldId="267"/>
        </pc:sldMkLst>
        <pc:spChg chg="mod">
          <ac:chgData name="Vinish S" userId="a68afebe86b6ddf7" providerId="LiveId" clId="{CD71F629-883F-485E-9CB0-3C8C2F5FC548}" dt="2025-03-28T12:28:14.599" v="838" actId="1076"/>
          <ac:spMkLst>
            <pc:docMk/>
            <pc:sldMk cId="3429499374" sldId="267"/>
            <ac:spMk id="296" creationId="{D3CED08D-08DC-D3B3-D425-111E1CA86871}"/>
          </ac:spMkLst>
        </pc:spChg>
        <pc:cxnChg chg="mod">
          <ac:chgData name="Vinish S" userId="a68afebe86b6ddf7" providerId="LiveId" clId="{CD71F629-883F-485E-9CB0-3C8C2F5FC548}" dt="2025-03-28T12:28:11.104" v="837" actId="1076"/>
          <ac:cxnSpMkLst>
            <pc:docMk/>
            <pc:sldMk cId="3429499374" sldId="267"/>
            <ac:cxnSpMk id="316" creationId="{27801281-CE59-D7C2-0F3D-03B1227431AA}"/>
          </ac:cxnSpMkLst>
        </pc:cxnChg>
      </pc:sldChg>
      <pc:sldChg chg="del">
        <pc:chgData name="Vinish S" userId="a68afebe86b6ddf7" providerId="LiveId" clId="{CD71F629-883F-485E-9CB0-3C8C2F5FC548}" dt="2025-03-28T09:11:45.142" v="86" actId="47"/>
        <pc:sldMkLst>
          <pc:docMk/>
          <pc:sldMk cId="799461651" sldId="268"/>
        </pc:sldMkLst>
      </pc:sldChg>
      <pc:sldChg chg="addSp delSp modSp add mod ord modTransition">
        <pc:chgData name="Vinish S" userId="a68afebe86b6ddf7" providerId="LiveId" clId="{CD71F629-883F-485E-9CB0-3C8C2F5FC548}" dt="2025-03-29T05:04:48.813" v="1157" actId="207"/>
        <pc:sldMkLst>
          <pc:docMk/>
          <pc:sldMk cId="3275789541" sldId="268"/>
        </pc:sldMkLst>
        <pc:spChg chg="mod">
          <ac:chgData name="Vinish S" userId="a68afebe86b6ddf7" providerId="LiveId" clId="{CD71F629-883F-485E-9CB0-3C8C2F5FC548}" dt="2025-03-29T05:04:43.331" v="1155" actId="207"/>
          <ac:spMkLst>
            <pc:docMk/>
            <pc:sldMk cId="3275789541" sldId="268"/>
            <ac:spMk id="3" creationId="{651EDB47-75CC-9FC0-F6B8-6522EB45FE27}"/>
          </ac:spMkLst>
        </pc:spChg>
        <pc:spChg chg="add mod">
          <ac:chgData name="Vinish S" userId="a68afebe86b6ddf7" providerId="LiveId" clId="{CD71F629-883F-485E-9CB0-3C8C2F5FC548}" dt="2025-03-29T05:04:46.216" v="1156" actId="207"/>
          <ac:spMkLst>
            <pc:docMk/>
            <pc:sldMk cId="3275789541" sldId="268"/>
            <ac:spMk id="5" creationId="{4BEB0A8E-C724-A64B-E2D5-1AF2F449EC46}"/>
          </ac:spMkLst>
        </pc:spChg>
        <pc:spChg chg="add mod">
          <ac:chgData name="Vinish S" userId="a68afebe86b6ddf7" providerId="LiveId" clId="{CD71F629-883F-485E-9CB0-3C8C2F5FC548}" dt="2025-03-29T05:04:48.813" v="1157" actId="207"/>
          <ac:spMkLst>
            <pc:docMk/>
            <pc:sldMk cId="3275789541" sldId="268"/>
            <ac:spMk id="7" creationId="{43131659-C04F-C2E3-C5CE-0BB389F7C207}"/>
          </ac:spMkLst>
        </pc:spChg>
      </pc:sldChg>
      <pc:sldChg chg="del">
        <pc:chgData name="Vinish S" userId="a68afebe86b6ddf7" providerId="LiveId" clId="{CD71F629-883F-485E-9CB0-3C8C2F5FC548}" dt="2025-03-28T09:11:37.700" v="83" actId="47"/>
        <pc:sldMkLst>
          <pc:docMk/>
          <pc:sldMk cId="16818018" sldId="269"/>
        </pc:sldMkLst>
      </pc:sldChg>
      <pc:sldChg chg="delSp modSp add mod ord">
        <pc:chgData name="Vinish S" userId="a68afebe86b6ddf7" providerId="LiveId" clId="{CD71F629-883F-485E-9CB0-3C8C2F5FC548}" dt="2025-03-28T17:55:10.852" v="1018" actId="1076"/>
        <pc:sldMkLst>
          <pc:docMk/>
          <pc:sldMk cId="2732441813" sldId="269"/>
        </pc:sldMkLst>
        <pc:spChg chg="mod">
          <ac:chgData name="Vinish S" userId="a68afebe86b6ddf7" providerId="LiveId" clId="{CD71F629-883F-485E-9CB0-3C8C2F5FC548}" dt="2025-03-28T17:55:03.498" v="1016" actId="1076"/>
          <ac:spMkLst>
            <pc:docMk/>
            <pc:sldMk cId="2732441813" sldId="269"/>
            <ac:spMk id="275" creationId="{F66FB9F6-1F15-FF14-9BFE-8292346A6F55}"/>
          </ac:spMkLst>
        </pc:spChg>
        <pc:cxnChg chg="mod">
          <ac:chgData name="Vinish S" userId="a68afebe86b6ddf7" providerId="LiveId" clId="{CD71F629-883F-485E-9CB0-3C8C2F5FC548}" dt="2025-03-28T17:55:10.852" v="1018" actId="1076"/>
          <ac:cxnSpMkLst>
            <pc:docMk/>
            <pc:sldMk cId="2732441813" sldId="269"/>
            <ac:cxnSpMk id="295" creationId="{7B8418F2-E238-E46D-CD0A-0003C96A36A0}"/>
          </ac:cxnSpMkLst>
        </pc:cxnChg>
      </pc:sldChg>
      <pc:sldChg chg="delSp modSp add mod">
        <pc:chgData name="Vinish S" userId="a68afebe86b6ddf7" providerId="LiveId" clId="{CD71F629-883F-485E-9CB0-3C8C2F5FC548}" dt="2025-03-28T18:03:43.517" v="1132" actId="12"/>
        <pc:sldMkLst>
          <pc:docMk/>
          <pc:sldMk cId="3728545922" sldId="270"/>
        </pc:sldMkLst>
        <pc:spChg chg="mod">
          <ac:chgData name="Vinish S" userId="a68afebe86b6ddf7" providerId="LiveId" clId="{CD71F629-883F-485E-9CB0-3C8C2F5FC548}" dt="2025-03-28T17:57:43.763" v="1040" actId="1076"/>
          <ac:spMkLst>
            <pc:docMk/>
            <pc:sldMk cId="3728545922" sldId="270"/>
            <ac:spMk id="3" creationId="{732FBB02-0B7E-8544-728C-22501F0A6302}"/>
          </ac:spMkLst>
        </pc:spChg>
        <pc:spChg chg="mod">
          <ac:chgData name="Vinish S" userId="a68afebe86b6ddf7" providerId="LiveId" clId="{CD71F629-883F-485E-9CB0-3C8C2F5FC548}" dt="2025-03-28T18:03:43.517" v="1132" actId="12"/>
          <ac:spMkLst>
            <pc:docMk/>
            <pc:sldMk cId="3728545922" sldId="270"/>
            <ac:spMk id="8" creationId="{D3103CD8-4F4B-9684-935F-98C69D44856E}"/>
          </ac:spMkLst>
        </pc:spChg>
      </pc:sldChg>
      <pc:sldChg chg="del">
        <pc:chgData name="Vinish S" userId="a68afebe86b6ddf7" providerId="LiveId" clId="{CD71F629-883F-485E-9CB0-3C8C2F5FC548}" dt="2025-03-28T09:11:41.298" v="84" actId="47"/>
        <pc:sldMkLst>
          <pc:docMk/>
          <pc:sldMk cId="2378698987" sldId="272"/>
        </pc:sldMkLst>
      </pc:sldChg>
      <pc:sldChg chg="del">
        <pc:chgData name="Vinish S" userId="a68afebe86b6ddf7" providerId="LiveId" clId="{CD71F629-883F-485E-9CB0-3C8C2F5FC548}" dt="2025-03-28T09:11:37.700" v="83" actId="47"/>
        <pc:sldMkLst>
          <pc:docMk/>
          <pc:sldMk cId="11409711" sldId="273"/>
        </pc:sldMkLst>
      </pc:sldChg>
      <pc:sldChg chg="del">
        <pc:chgData name="Vinish S" userId="a68afebe86b6ddf7" providerId="LiveId" clId="{CD71F629-883F-485E-9CB0-3C8C2F5FC548}" dt="2025-03-28T09:11:37.700" v="83" actId="47"/>
        <pc:sldMkLst>
          <pc:docMk/>
          <pc:sldMk cId="1691269321" sldId="276"/>
        </pc:sldMkLst>
      </pc:sldChg>
      <pc:sldChg chg="del">
        <pc:chgData name="Vinish S" userId="a68afebe86b6ddf7" providerId="LiveId" clId="{CD71F629-883F-485E-9CB0-3C8C2F5FC548}" dt="2025-03-28T09:11:37.700" v="83" actId="47"/>
        <pc:sldMkLst>
          <pc:docMk/>
          <pc:sldMk cId="825508878" sldId="277"/>
        </pc:sldMkLst>
      </pc:sldChg>
      <pc:sldChg chg="del">
        <pc:chgData name="Vinish S" userId="a68afebe86b6ddf7" providerId="LiveId" clId="{CD71F629-883F-485E-9CB0-3C8C2F5FC548}" dt="2025-03-28T09:11:37.700" v="83" actId="47"/>
        <pc:sldMkLst>
          <pc:docMk/>
          <pc:sldMk cId="638400566" sldId="278"/>
        </pc:sldMkLst>
      </pc:sldChg>
      <pc:sldChg chg="del">
        <pc:chgData name="Vinish S" userId="a68afebe86b6ddf7" providerId="LiveId" clId="{CD71F629-883F-485E-9CB0-3C8C2F5FC548}" dt="2025-03-28T09:11:37.700" v="83" actId="47"/>
        <pc:sldMkLst>
          <pc:docMk/>
          <pc:sldMk cId="1096549954" sldId="280"/>
        </pc:sldMkLst>
      </pc:sldChg>
      <pc:sldChg chg="del">
        <pc:chgData name="Vinish S" userId="a68afebe86b6ddf7" providerId="LiveId" clId="{CD71F629-883F-485E-9CB0-3C8C2F5FC548}" dt="2025-03-28T09:11:37.700" v="83" actId="47"/>
        <pc:sldMkLst>
          <pc:docMk/>
          <pc:sldMk cId="113975161" sldId="282"/>
        </pc:sldMkLst>
      </pc:sld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650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650"/>
            <pc:sldLayoutMk cId="0" sldId="2147483651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652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652"/>
            <pc:sldLayoutMk cId="0" sldId="2147483653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654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654"/>
            <pc:sldLayoutMk cId="0" sldId="2147483655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656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656"/>
            <pc:sldLayoutMk cId="0" sldId="2147483657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658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658"/>
            <pc:sldLayoutMk cId="0" sldId="2147483659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660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660"/>
            <pc:sldLayoutMk cId="0" sldId="2147483661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662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662"/>
            <pc:sldLayoutMk cId="0" sldId="2147483663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664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664"/>
            <pc:sldLayoutMk cId="0" sldId="2147483665"/>
          </pc:sldLayoutMkLst>
        </pc:sldLayoutChg>
      </pc:sldMasterChg>
      <pc:sldMasterChg chg="delSldLayout">
        <pc:chgData name="Vinish S" userId="a68afebe86b6ddf7" providerId="LiveId" clId="{CD71F629-883F-485E-9CB0-3C8C2F5FC548}" dt="2025-03-28T12:05:35.529" v="689" actId="47"/>
        <pc:sldMasterMkLst>
          <pc:docMk/>
          <pc:sldMasterMk cId="0" sldId="2147483666"/>
        </pc:sldMasterMkLst>
        <pc:sldLayoutChg chg="del">
          <pc:chgData name="Vinish S" userId="a68afebe86b6ddf7" providerId="LiveId" clId="{CD71F629-883F-485E-9CB0-3C8C2F5FC548}" dt="2025-03-28T11:26:54.930" v="526" actId="47"/>
          <pc:sldLayoutMkLst>
            <pc:docMk/>
            <pc:sldMasterMk cId="0" sldId="2147483666"/>
            <pc:sldLayoutMk cId="1683608643" sldId="2147483708"/>
          </pc:sldLayoutMkLst>
        </pc:sldLayoutChg>
        <pc:sldLayoutChg chg="del">
          <pc:chgData name="Vinish S" userId="a68afebe86b6ddf7" providerId="LiveId" clId="{CD71F629-883F-485E-9CB0-3C8C2F5FC548}" dt="2025-03-28T12:05:35.529" v="689" actId="47"/>
          <pc:sldLayoutMkLst>
            <pc:docMk/>
            <pc:sldMasterMk cId="0" sldId="2147483666"/>
            <pc:sldLayoutMk cId="1738268012" sldId="2147483708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668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668"/>
            <pc:sldLayoutMk cId="0" sldId="2147483669"/>
          </pc:sldLayoutMkLst>
        </pc:sldLayoutChg>
      </pc:sldMasterChg>
      <pc:sldMasterChg chg="delSldLayout">
        <pc:chgData name="Vinish S" userId="a68afebe86b6ddf7" providerId="LiveId" clId="{CD71F629-883F-485E-9CB0-3C8C2F5FC548}" dt="2025-03-28T12:13:43.357" v="749" actId="47"/>
        <pc:sldMasterMkLst>
          <pc:docMk/>
          <pc:sldMasterMk cId="0" sldId="2147483670"/>
        </pc:sldMasterMkLst>
        <pc:sldLayoutChg chg="del">
          <pc:chgData name="Vinish S" userId="a68afebe86b6ddf7" providerId="LiveId" clId="{CD71F629-883F-485E-9CB0-3C8C2F5FC548}" dt="2025-03-28T12:13:43.357" v="749" actId="47"/>
          <pc:sldLayoutMkLst>
            <pc:docMk/>
            <pc:sldMasterMk cId="0" sldId="2147483670"/>
            <pc:sldLayoutMk cId="1378751354" sldId="2147483708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672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672"/>
            <pc:sldLayoutMk cId="0" sldId="2147483673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674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674"/>
            <pc:sldLayoutMk cId="0" sldId="2147483675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676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676"/>
            <pc:sldLayoutMk cId="0" sldId="2147483677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678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678"/>
            <pc:sldLayoutMk cId="0" sldId="2147483679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680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680"/>
            <pc:sldLayoutMk cId="0" sldId="2147483681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682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682"/>
            <pc:sldLayoutMk cId="0" sldId="2147483683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684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684"/>
            <pc:sldLayoutMk cId="0" sldId="2147483685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686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686"/>
            <pc:sldLayoutMk cId="0" sldId="2147483687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688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688"/>
            <pc:sldLayoutMk cId="0" sldId="2147483689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692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692"/>
            <pc:sldLayoutMk cId="0" sldId="2147483693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694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694"/>
            <pc:sldLayoutMk cId="0" sldId="2147483695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696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696"/>
            <pc:sldLayoutMk cId="0" sldId="2147483697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698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698"/>
            <pc:sldLayoutMk cId="0" sldId="2147483699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700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700"/>
            <pc:sldLayoutMk cId="0" sldId="2147483701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702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702"/>
            <pc:sldLayoutMk cId="0" sldId="2147483703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704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704"/>
            <pc:sldLayoutMk cId="0" sldId="2147483705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708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708"/>
            <pc:sldLayoutMk cId="0" sldId="2147483709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710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710"/>
            <pc:sldLayoutMk cId="0" sldId="2147483711"/>
          </pc:sldLayoutMkLst>
        </pc:sldLayoutChg>
      </pc:sldMasterChg>
      <pc:sldMasterChg chg="del delSldLayout">
        <pc:chgData name="Vinish S" userId="a68afebe86b6ddf7" providerId="LiveId" clId="{CD71F629-883F-485E-9CB0-3C8C2F5FC548}" dt="2025-03-28T09:10:53.357" v="80"/>
        <pc:sldMasterMkLst>
          <pc:docMk/>
          <pc:sldMasterMk cId="0" sldId="2147483712"/>
        </pc:sldMasterMkLst>
        <pc:sldLayoutChg chg="del">
          <pc:chgData name="Vinish S" userId="a68afebe86b6ddf7" providerId="LiveId" clId="{CD71F629-883F-485E-9CB0-3C8C2F5FC548}" dt="2025-03-28T09:10:53.357" v="80"/>
          <pc:sldLayoutMkLst>
            <pc:docMk/>
            <pc:sldMasterMk cId="0" sldId="2147483712"/>
            <pc:sldLayoutMk cId="0" sldId="214748371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B7F5A-F27A-4698-B4ED-1801CFFB0EFC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A182E-D81E-4A4B-8629-9F99095E8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3160" y="677520"/>
            <a:ext cx="50943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3160" y="1155960"/>
            <a:ext cx="4160520" cy="2385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155;p19"/>
          <p:cNvGrpSpPr/>
          <p:nvPr/>
        </p:nvGrpSpPr>
        <p:grpSpPr>
          <a:xfrm>
            <a:off x="-145080" y="-504000"/>
            <a:ext cx="9434160" cy="6151320"/>
            <a:chOff x="-145080" y="-504000"/>
            <a:chExt cx="9434160" cy="6151320"/>
          </a:xfrm>
        </p:grpSpPr>
        <p:sp>
          <p:nvSpPr>
            <p:cNvPr id="73" name="Google Shape;156;p19"/>
            <p:cNvSpPr/>
            <p:nvPr/>
          </p:nvSpPr>
          <p:spPr>
            <a:xfrm rot="10800000" flipH="1">
              <a:off x="534240" y="467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" name="Google Shape;157;p19"/>
            <p:cNvSpPr/>
            <p:nvPr/>
          </p:nvSpPr>
          <p:spPr>
            <a:xfrm>
              <a:off x="-145080" y="392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" name="Google Shape;158;p19"/>
            <p:cNvSpPr/>
            <p:nvPr/>
          </p:nvSpPr>
          <p:spPr>
            <a:xfrm>
              <a:off x="-145080" y="44197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" name="Google Shape;159;p19"/>
            <p:cNvSpPr/>
            <p:nvPr/>
          </p:nvSpPr>
          <p:spPr>
            <a:xfrm flipH="1">
              <a:off x="8430120" y="46443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" name="Google Shape;160;p19"/>
            <p:cNvSpPr/>
            <p:nvPr/>
          </p:nvSpPr>
          <p:spPr>
            <a:xfrm rot="10800000" flipH="1">
              <a:off x="-126000" y="-428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8" name="Google Shape;161;p19"/>
            <p:cNvSpPr/>
            <p:nvPr/>
          </p:nvSpPr>
          <p:spPr>
            <a:xfrm flipH="1">
              <a:off x="7769880" y="-5040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" name="Google Shape;162;p19"/>
            <p:cNvSpPr/>
            <p:nvPr/>
          </p:nvSpPr>
          <p:spPr>
            <a:xfrm rot="10800000">
              <a:off x="8450640" y="251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" name="Google Shape;163;p19"/>
            <p:cNvSpPr/>
            <p:nvPr/>
          </p:nvSpPr>
          <p:spPr>
            <a:xfrm rot="10800000">
              <a:off x="8450640" y="-244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0000" y="1270440"/>
            <a:ext cx="3777120" cy="1709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122080" y="1060200"/>
            <a:ext cx="3108960" cy="3108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13160" y="2384280"/>
            <a:ext cx="4344120" cy="9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713160" y="1468440"/>
            <a:ext cx="1263960" cy="9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862800" y="1655640"/>
            <a:ext cx="4567320" cy="1161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740160" y="1708440"/>
            <a:ext cx="4453560" cy="850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300" b="1" strike="noStrike" spc="-1" dirty="0">
                <a:solidFill>
                  <a:schemeClr val="tx1">
                    <a:lumMod val="50000"/>
                  </a:schemeClr>
                </a:solidFill>
                <a:latin typeface="Outfit"/>
                <a:ea typeface="Outfit"/>
              </a:rPr>
              <a:t>ASSESSEMENT</a:t>
            </a:r>
            <a:endParaRPr lang="fr-FR" sz="43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836572" y="2493568"/>
            <a:ext cx="1167429" cy="40029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500" b="0" strike="noStrike" spc="-1" dirty="0">
                <a:solidFill>
                  <a:schemeClr val="tx1">
                    <a:lumMod val="75000"/>
                  </a:schemeClr>
                </a:solidFill>
                <a:latin typeface="OpenSymbol"/>
              </a:rPr>
              <a:t>28-03-25</a:t>
            </a:r>
          </a:p>
        </p:txBody>
      </p:sp>
      <p:cxnSp>
        <p:nvCxnSpPr>
          <p:cNvPr id="249" name="Google Shape;346;p36"/>
          <p:cNvCxnSpPr/>
          <p:nvPr/>
        </p:nvCxnSpPr>
        <p:spPr>
          <a:xfrm>
            <a:off x="836572" y="1795502"/>
            <a:ext cx="373680" cy="36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  <p:grpSp>
        <p:nvGrpSpPr>
          <p:cNvPr id="250" name="Google Shape;347;p36"/>
          <p:cNvGrpSpPr/>
          <p:nvPr/>
        </p:nvGrpSpPr>
        <p:grpSpPr>
          <a:xfrm>
            <a:off x="5115240" y="-428760"/>
            <a:ext cx="4275000" cy="6450480"/>
            <a:chOff x="5115240" y="-428760"/>
            <a:chExt cx="4275000" cy="6450480"/>
          </a:xfrm>
        </p:grpSpPr>
        <p:sp>
          <p:nvSpPr>
            <p:cNvPr id="251" name="Google Shape;348;p36"/>
            <p:cNvSpPr/>
            <p:nvPr/>
          </p:nvSpPr>
          <p:spPr>
            <a:xfrm rot="10800000" flipH="1">
              <a:off x="8492040" y="-192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2" name="Google Shape;349;p36"/>
            <p:cNvSpPr/>
            <p:nvPr/>
          </p:nvSpPr>
          <p:spPr>
            <a:xfrm>
              <a:off x="8551800" y="32677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3" name="Google Shape;350;p36"/>
            <p:cNvSpPr/>
            <p:nvPr/>
          </p:nvSpPr>
          <p:spPr>
            <a:xfrm>
              <a:off x="660672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4" name="Google Shape;351;p36"/>
            <p:cNvSpPr/>
            <p:nvPr/>
          </p:nvSpPr>
          <p:spPr>
            <a:xfrm>
              <a:off x="71035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5" name="Google Shape;352;p36"/>
            <p:cNvSpPr/>
            <p:nvPr/>
          </p:nvSpPr>
          <p:spPr>
            <a:xfrm>
              <a:off x="66841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6" name="Google Shape;353;p36"/>
            <p:cNvSpPr/>
            <p:nvPr/>
          </p:nvSpPr>
          <p:spPr>
            <a:xfrm>
              <a:off x="6109920" y="1194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" name="Google Shape;354;p36"/>
            <p:cNvSpPr/>
            <p:nvPr/>
          </p:nvSpPr>
          <p:spPr>
            <a:xfrm>
              <a:off x="6109920" y="697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8" name="Google Shape;355;p36"/>
            <p:cNvSpPr/>
            <p:nvPr/>
          </p:nvSpPr>
          <p:spPr>
            <a:xfrm>
              <a:off x="7587360" y="1194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9" name="Google Shape;356;p36"/>
            <p:cNvSpPr/>
            <p:nvPr/>
          </p:nvSpPr>
          <p:spPr>
            <a:xfrm>
              <a:off x="5634000" y="-428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0" name="Google Shape;357;p36"/>
            <p:cNvSpPr/>
            <p:nvPr/>
          </p:nvSpPr>
          <p:spPr>
            <a:xfrm>
              <a:off x="701784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1" name="Google Shape;358;p36"/>
            <p:cNvSpPr/>
            <p:nvPr/>
          </p:nvSpPr>
          <p:spPr>
            <a:xfrm>
              <a:off x="5193720" y="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2" name="Google Shape;359;p36"/>
            <p:cNvSpPr/>
            <p:nvPr/>
          </p:nvSpPr>
          <p:spPr>
            <a:xfrm>
              <a:off x="8069040" y="16221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3" name="Google Shape;360;p36"/>
            <p:cNvSpPr/>
            <p:nvPr/>
          </p:nvSpPr>
          <p:spPr>
            <a:xfrm rot="10800000" flipH="1">
              <a:off x="5114880" y="3656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4" name="Google Shape;361;p36"/>
            <p:cNvSpPr/>
            <p:nvPr/>
          </p:nvSpPr>
          <p:spPr>
            <a:xfrm rot="10800000" flipH="1">
              <a:off x="6606360" y="39250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" name="Google Shape;362;p36"/>
            <p:cNvSpPr/>
            <p:nvPr/>
          </p:nvSpPr>
          <p:spPr>
            <a:xfrm rot="10800000" flipH="1">
              <a:off x="5983560" y="5054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" name="Google Shape;363;p36"/>
            <p:cNvSpPr/>
            <p:nvPr/>
          </p:nvSpPr>
          <p:spPr>
            <a:xfrm rot="10800000" flipH="1">
              <a:off x="7178400" y="3533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7" name="Google Shape;364;p36"/>
            <p:cNvSpPr/>
            <p:nvPr/>
          </p:nvSpPr>
          <p:spPr>
            <a:xfrm rot="10800000" flipH="1">
              <a:off x="6606360" y="46098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8" name="Google Shape;365;p36"/>
            <p:cNvSpPr/>
            <p:nvPr/>
          </p:nvSpPr>
          <p:spPr>
            <a:xfrm rot="10800000" flipH="1">
              <a:off x="5526000" y="4128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9" name="Google Shape;366;p36"/>
            <p:cNvSpPr/>
            <p:nvPr/>
          </p:nvSpPr>
          <p:spPr>
            <a:xfrm>
              <a:off x="8117280" y="2852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0" name="Google Shape;367;p36"/>
            <p:cNvSpPr/>
            <p:nvPr/>
          </p:nvSpPr>
          <p:spPr>
            <a:xfrm>
              <a:off x="8172720" y="3034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C145DE1-B8D0-89CC-178A-5EA3E26946BD}"/>
              </a:ext>
            </a:extLst>
          </p:cNvPr>
          <p:cNvSpPr txBox="1"/>
          <p:nvPr/>
        </p:nvSpPr>
        <p:spPr>
          <a:xfrm>
            <a:off x="490509" y="4501440"/>
            <a:ext cx="47012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rtl="0" eaLnBrk="1" latinLnBrk="0" hangingPunct="1"/>
            <a:r>
              <a:rPr lang="en-US" sz="1050" kern="1200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Presented by </a:t>
            </a:r>
            <a:r>
              <a:rPr lang="en-US" sz="1050" kern="1200" dirty="0" err="1">
                <a:solidFill>
                  <a:srgbClr val="000000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S.Vinish</a:t>
            </a:r>
            <a:endParaRPr lang="en-US" sz="1050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52EBAE-CE3D-DC40-C8E0-90E519CC5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732FBB02-0B7E-8544-728C-22501F0A6302}"/>
              </a:ext>
            </a:extLst>
          </p:cNvPr>
          <p:cNvSpPr txBox="1">
            <a:spLocks/>
          </p:cNvSpPr>
          <p:nvPr/>
        </p:nvSpPr>
        <p:spPr>
          <a:xfrm>
            <a:off x="790325" y="477078"/>
            <a:ext cx="6579374" cy="68740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Outfit"/>
              </a:rPr>
              <a:t>Where is GitHub Used in SAP?</a:t>
            </a:r>
            <a:endParaRPr lang="fr-FR" sz="3600" b="1" spc="-1" dirty="0">
              <a:solidFill>
                <a:schemeClr val="tx1">
                  <a:lumMod val="50000"/>
                </a:schemeClr>
              </a:solidFill>
              <a:latin typeface="Outfi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103CD8-4F4B-9684-935F-98C69D44856E}"/>
              </a:ext>
            </a:extLst>
          </p:cNvPr>
          <p:cNvSpPr txBox="1"/>
          <p:nvPr/>
        </p:nvSpPr>
        <p:spPr>
          <a:xfrm>
            <a:off x="887732" y="1277123"/>
            <a:ext cx="726898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SAP Development &amp; DevOps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GitHub is used to manage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ABAP, Java, JavaScript, and Python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 code for SAP applications.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CI/CD Pipelines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GitHub integrates with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SAP Cloud Transport Management System (</a:t>
            </a:r>
            <a:r>
              <a:rPr lang="en-US" sz="1400" b="1" dirty="0" err="1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cTMS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)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 and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Jenkins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 for automated deployment.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SAP ABAP Git Integration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1" dirty="0" err="1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abapGit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 allows version control of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ABAP code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 in SAP systems using GitHub.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Integration with SAP Business Technology Platform (BTP)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GitHub is used to store and manage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SAP CAP and RAP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 projects.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SAP Data &amp; AI Projects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Us</a:t>
            </a:r>
            <a:r>
              <a:rPr lang="en-US" sz="1400" dirty="0">
                <a:latin typeface="Bahnschrift" panose="020B0502040204020203" pitchFamily="34" charset="0"/>
              </a:rPr>
              <a:t>ed for version control in </a:t>
            </a:r>
            <a:r>
              <a:rPr lang="en-US" sz="1400" b="1" dirty="0">
                <a:latin typeface="Bahnschrift" panose="020B0502040204020203" pitchFamily="34" charset="0"/>
              </a:rPr>
              <a:t>SAP HANA ML, Python-based AI, and data science</a:t>
            </a:r>
            <a:r>
              <a:rPr lang="en-US" sz="1400" dirty="0">
                <a:latin typeface="Bahnschrift" panose="020B0502040204020203" pitchFamily="34" charset="0"/>
              </a:rPr>
              <a:t> models.</a:t>
            </a:r>
            <a:endParaRPr lang="en-US" sz="1400" b="1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545922"/>
      </p:ext>
    </p:extLst>
  </p:cSld>
  <p:clrMapOvr>
    <a:masterClrMapping/>
  </p:clrMapOvr>
  <p:transition spd="slow">
    <p:split orient="vert"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052C2B-370C-1152-5D91-161F3AB00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7CF34B46-D18A-4538-3F5C-26BD084B5C2B}"/>
              </a:ext>
            </a:extLst>
          </p:cNvPr>
          <p:cNvSpPr txBox="1">
            <a:spLocks/>
          </p:cNvSpPr>
          <p:nvPr/>
        </p:nvSpPr>
        <p:spPr>
          <a:xfrm>
            <a:off x="959871" y="655398"/>
            <a:ext cx="3799265" cy="80251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pc="-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Outfit"/>
              </a:rPr>
              <a:t>What is ETL?</a:t>
            </a:r>
            <a:endParaRPr lang="fr-FR" sz="3600" spc="-1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62438F-A05E-E1C3-8114-9DE235DF54C9}"/>
              </a:ext>
            </a:extLst>
          </p:cNvPr>
          <p:cNvGrpSpPr/>
          <p:nvPr/>
        </p:nvGrpSpPr>
        <p:grpSpPr>
          <a:xfrm>
            <a:off x="959871" y="1774302"/>
            <a:ext cx="7423040" cy="2472110"/>
            <a:chOff x="943720" y="1555641"/>
            <a:chExt cx="7423040" cy="2472110"/>
          </a:xfrm>
        </p:grpSpPr>
        <p:pic>
          <p:nvPicPr>
            <p:cNvPr id="2" name="Image 1" descr="preencoded.png">
              <a:extLst>
                <a:ext uri="{FF2B5EF4-FFF2-40B4-BE49-F238E27FC236}">
                  <a16:creationId xmlns:a16="http://schemas.microsoft.com/office/drawing/2014/main" id="{40E588DB-5893-91FC-3332-06A356EA4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720" y="1555641"/>
              <a:ext cx="2474302" cy="512489"/>
            </a:xfrm>
            <a:prstGeom prst="rect">
              <a:avLst/>
            </a:prstGeom>
          </p:spPr>
        </p:pic>
        <p:sp>
          <p:nvSpPr>
            <p:cNvPr id="5" name="Text 1">
              <a:extLst>
                <a:ext uri="{FF2B5EF4-FFF2-40B4-BE49-F238E27FC236}">
                  <a16:creationId xmlns:a16="http://schemas.microsoft.com/office/drawing/2014/main" id="{982B4C37-D7DE-E770-38DF-73CD7CD89756}"/>
                </a:ext>
              </a:extLst>
            </p:cNvPr>
            <p:cNvSpPr/>
            <p:nvPr/>
          </p:nvSpPr>
          <p:spPr>
            <a:xfrm>
              <a:off x="1058989" y="2260268"/>
              <a:ext cx="2152841" cy="18841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469"/>
                </a:lnSpc>
              </a:pP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  <a:latin typeface="Bahnschrift" panose="020B0502040204020203" pitchFamily="34" charset="0"/>
                  <a:ea typeface="Kanit" pitchFamily="34" charset="-122"/>
                  <a:cs typeface="Kanit" pitchFamily="34" charset="-120"/>
                </a:rPr>
                <a:t>Extract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" name="Text 2">
              <a:extLst>
                <a:ext uri="{FF2B5EF4-FFF2-40B4-BE49-F238E27FC236}">
                  <a16:creationId xmlns:a16="http://schemas.microsoft.com/office/drawing/2014/main" id="{BB89F43C-0699-12BB-4DF9-A7E59DA42C02}"/>
                </a:ext>
              </a:extLst>
            </p:cNvPr>
            <p:cNvSpPr/>
            <p:nvPr/>
          </p:nvSpPr>
          <p:spPr>
            <a:xfrm>
              <a:off x="1058989" y="2525554"/>
              <a:ext cx="2243764" cy="61503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594"/>
                </a:lnSpc>
              </a:pP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Bahnschrift" panose="020B0502040204020203" pitchFamily="34" charset="0"/>
                  <a:ea typeface="Martel Sans Light" pitchFamily="34" charset="-122"/>
                  <a:cs typeface="Martel Sans Light" pitchFamily="34" charset="-120"/>
                </a:rPr>
                <a:t>Reading data from various source systems such as SAP, databases, and files.</a:t>
              </a:r>
              <a:endParaRPr lang="en-US" sz="12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7" name="Image 2" descr="preencoded.png">
              <a:extLst>
                <a:ext uri="{FF2B5EF4-FFF2-40B4-BE49-F238E27FC236}">
                  <a16:creationId xmlns:a16="http://schemas.microsoft.com/office/drawing/2014/main" id="{A8A01023-E31B-AF72-D806-46DF9A4C9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8022" y="1555641"/>
              <a:ext cx="2474369" cy="512489"/>
            </a:xfrm>
            <a:prstGeom prst="rect">
              <a:avLst/>
            </a:prstGeom>
          </p:spPr>
        </p:pic>
        <p:sp>
          <p:nvSpPr>
            <p:cNvPr id="9" name="Text 3">
              <a:extLst>
                <a:ext uri="{FF2B5EF4-FFF2-40B4-BE49-F238E27FC236}">
                  <a16:creationId xmlns:a16="http://schemas.microsoft.com/office/drawing/2014/main" id="{097E29C3-F833-F5B8-F9B2-85D972C63CC8}"/>
                </a:ext>
              </a:extLst>
            </p:cNvPr>
            <p:cNvSpPr/>
            <p:nvPr/>
          </p:nvSpPr>
          <p:spPr>
            <a:xfrm>
              <a:off x="3533290" y="2260268"/>
              <a:ext cx="2152841" cy="18841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469"/>
                </a:lnSpc>
              </a:pP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  <a:latin typeface="Bahnschrift" panose="020B0502040204020203" pitchFamily="34" charset="0"/>
                  <a:ea typeface="Kanit" pitchFamily="34" charset="-122"/>
                  <a:cs typeface="Kanit" pitchFamily="34" charset="-120"/>
                </a:rPr>
                <a:t>Transform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0" name="Text 4">
              <a:extLst>
                <a:ext uri="{FF2B5EF4-FFF2-40B4-BE49-F238E27FC236}">
                  <a16:creationId xmlns:a16="http://schemas.microsoft.com/office/drawing/2014/main" id="{293D791E-1CBD-AB9C-3C54-5099A88A5C44}"/>
                </a:ext>
              </a:extLst>
            </p:cNvPr>
            <p:cNvSpPr/>
            <p:nvPr/>
          </p:nvSpPr>
          <p:spPr>
            <a:xfrm>
              <a:off x="3533290" y="2525554"/>
              <a:ext cx="2243831" cy="61503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594"/>
                </a:lnSpc>
              </a:pP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Bahnschrift" panose="020B0502040204020203" pitchFamily="34" charset="0"/>
                  <a:ea typeface="Martel Sans Light" pitchFamily="34" charset="-122"/>
                  <a:cs typeface="Martel Sans Light" pitchFamily="34" charset="-120"/>
                </a:rPr>
                <a:t>Cleaning, converting, and transforming data to meet target system requirements.</a:t>
              </a:r>
              <a:endParaRPr lang="en-US" sz="12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11" name="Image 3" descr="preencoded.png">
              <a:extLst>
                <a:ext uri="{FF2B5EF4-FFF2-40B4-BE49-F238E27FC236}">
                  <a16:creationId xmlns:a16="http://schemas.microsoft.com/office/drawing/2014/main" id="{4D7DD71B-A46A-AF46-C7C0-89F9CF2A5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2390" y="1555641"/>
              <a:ext cx="2474369" cy="512489"/>
            </a:xfrm>
            <a:prstGeom prst="rect">
              <a:avLst/>
            </a:prstGeom>
          </p:spPr>
        </p:pic>
        <p:sp>
          <p:nvSpPr>
            <p:cNvPr id="12" name="Text 5">
              <a:extLst>
                <a:ext uri="{FF2B5EF4-FFF2-40B4-BE49-F238E27FC236}">
                  <a16:creationId xmlns:a16="http://schemas.microsoft.com/office/drawing/2014/main" id="{61EDE15E-8AF1-1EE7-98C7-97774897E351}"/>
                </a:ext>
              </a:extLst>
            </p:cNvPr>
            <p:cNvSpPr/>
            <p:nvPr/>
          </p:nvSpPr>
          <p:spPr>
            <a:xfrm>
              <a:off x="6007659" y="2260268"/>
              <a:ext cx="2152841" cy="18841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469"/>
                </a:lnSpc>
              </a:pPr>
              <a:r>
                <a:rPr lang="en-US" sz="1200" b="1" dirty="0">
                  <a:solidFill>
                    <a:schemeClr val="tx1">
                      <a:lumMod val="50000"/>
                    </a:schemeClr>
                  </a:solidFill>
                  <a:latin typeface="Bahnschrift" panose="020B0502040204020203" pitchFamily="34" charset="0"/>
                  <a:ea typeface="Kanit" pitchFamily="34" charset="-122"/>
                  <a:cs typeface="Kanit" pitchFamily="34" charset="-120"/>
                </a:rPr>
                <a:t>Load</a:t>
              </a:r>
              <a:endParaRPr lang="en-US" sz="12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3" name="Text 6">
              <a:extLst>
                <a:ext uri="{FF2B5EF4-FFF2-40B4-BE49-F238E27FC236}">
                  <a16:creationId xmlns:a16="http://schemas.microsoft.com/office/drawing/2014/main" id="{0D8F77F1-E955-CCDC-18AA-18D9890BE4DA}"/>
                </a:ext>
              </a:extLst>
            </p:cNvPr>
            <p:cNvSpPr/>
            <p:nvPr/>
          </p:nvSpPr>
          <p:spPr>
            <a:xfrm>
              <a:off x="6007659" y="2525554"/>
              <a:ext cx="2243831" cy="41002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594"/>
                </a:lnSpc>
              </a:pP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Bahnschrift" panose="020B0502040204020203" pitchFamily="34" charset="0"/>
                  <a:ea typeface="Martel Sans Light" pitchFamily="34" charset="-122"/>
                  <a:cs typeface="Martel Sans Light" pitchFamily="34" charset="-120"/>
                </a:rPr>
                <a:t>Writing the transformed data into the target system, like a data warehouse.</a:t>
              </a:r>
              <a:endParaRPr lang="en-US" sz="12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4" name="Text 7">
              <a:extLst>
                <a:ext uri="{FF2B5EF4-FFF2-40B4-BE49-F238E27FC236}">
                  <a16:creationId xmlns:a16="http://schemas.microsoft.com/office/drawing/2014/main" id="{929F07D4-5282-140F-C588-CE2A65EF3A12}"/>
                </a:ext>
              </a:extLst>
            </p:cNvPr>
            <p:cNvSpPr/>
            <p:nvPr/>
          </p:nvSpPr>
          <p:spPr>
            <a:xfrm>
              <a:off x="943720" y="3412718"/>
              <a:ext cx="7423040" cy="61503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594"/>
                </a:lnSpc>
              </a:pP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Bahnschrift" panose="020B0502040204020203" pitchFamily="34" charset="0"/>
                  <a:ea typeface="Martel Sans Light" pitchFamily="34" charset="-122"/>
                  <a:cs typeface="Martel Sans Light" pitchFamily="34" charset="-120"/>
                </a:rPr>
                <a:t>ETL, which stands for Extract, Transform, Load, is a critical data integration process. It's designed to load data into a data warehouse or another target system, ensuring the data is clean, consistent, and ready for analysis. It’s used in almost every industry.</a:t>
              </a:r>
              <a:endParaRPr lang="en-US" sz="12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pic>
        <p:nvPicPr>
          <p:cNvPr id="3074" name="Picture 2" descr="Etl - Free networking icons">
            <a:extLst>
              <a:ext uri="{FF2B5EF4-FFF2-40B4-BE49-F238E27FC236}">
                <a16:creationId xmlns:a16="http://schemas.microsoft.com/office/drawing/2014/main" id="{07EBCE7C-66F2-7C49-D21B-46DF2CFA6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09" y="195842"/>
            <a:ext cx="1282929" cy="12829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632592"/>
      </p:ext>
    </p:extLst>
  </p:cSld>
  <p:clrMapOvr>
    <a:masterClrMapping/>
  </p:clrMapOvr>
  <p:transition spd="med"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3F33A-E105-2FCC-0577-0EAC17A6D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651EDB47-75CC-9FC0-F6B8-6522EB45FE27}"/>
              </a:ext>
            </a:extLst>
          </p:cNvPr>
          <p:cNvSpPr txBox="1">
            <a:spLocks/>
          </p:cNvSpPr>
          <p:nvPr/>
        </p:nvSpPr>
        <p:spPr>
          <a:xfrm>
            <a:off x="959248" y="1010736"/>
            <a:ext cx="6579374" cy="80251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None/>
            </a:pP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Where is ETL Used in SAP?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EB0A8E-C724-A64B-E2D5-1AF2F449EC46}"/>
              </a:ext>
            </a:extLst>
          </p:cNvPr>
          <p:cNvSpPr txBox="1"/>
          <p:nvPr/>
        </p:nvSpPr>
        <p:spPr>
          <a:xfrm>
            <a:off x="1017891" y="2021692"/>
            <a:ext cx="306539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📌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SAP BW / SAP BW on HANA</a:t>
            </a:r>
            <a:b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📌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SAP S/4HANA Migrations</a:t>
            </a:r>
          </a:p>
          <a:p>
            <a:b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📌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Data Lake / Big Data Integration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 </a:t>
            </a:r>
            <a:b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📌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Real-Time Data Replication</a:t>
            </a:r>
          </a:p>
          <a:p>
            <a:b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📌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SAP Analytics Cloud (SAC)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31659-C04F-C2E3-C5CE-0BB389F7C207}"/>
              </a:ext>
            </a:extLst>
          </p:cNvPr>
          <p:cNvSpPr txBox="1"/>
          <p:nvPr/>
        </p:nvSpPr>
        <p:spPr>
          <a:xfrm>
            <a:off x="3967539" y="2021692"/>
            <a:ext cx="46324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For data warehousing and reporting.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Extracts data from legacy systems, transforms it, and loads it into S/4HANA.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Moves SAP data into 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AWS, Azure, or Google Big-Query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.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SAP SLT replicates data into SAP HANA for real-time analytics.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Uses ETL to fetch data for dashboards &amp; analytics.</a:t>
            </a:r>
          </a:p>
          <a:p>
            <a:endParaRPr lang="en-US" sz="1400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89541"/>
      </p:ext>
    </p:extLst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B0DA4E-3FC5-F44D-FD40-5B625E82C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2">
            <a:extLst>
              <a:ext uri="{FF2B5EF4-FFF2-40B4-BE49-F238E27FC236}">
                <a16:creationId xmlns:a16="http://schemas.microsoft.com/office/drawing/2014/main" id="{B296F0AD-29E5-2932-CC7D-563C0005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60" y="430696"/>
            <a:ext cx="2382585" cy="62946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tx1">
                    <a:lumMod val="50000"/>
                  </a:schemeClr>
                </a:solidFill>
                <a:latin typeface="Outfit"/>
                <a:ea typeface="Outfit"/>
              </a:rPr>
              <a:t>ETL Tools</a:t>
            </a:r>
            <a:endParaRPr lang="fr-FR" sz="3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  <p:grpSp>
        <p:nvGrpSpPr>
          <p:cNvPr id="277" name="Google Shape;432;p40">
            <a:extLst>
              <a:ext uri="{FF2B5EF4-FFF2-40B4-BE49-F238E27FC236}">
                <a16:creationId xmlns:a16="http://schemas.microsoft.com/office/drawing/2014/main" id="{10D9707D-C214-6428-9DFD-2DEBA3E3357E}"/>
              </a:ext>
            </a:extLst>
          </p:cNvPr>
          <p:cNvGrpSpPr/>
          <p:nvPr/>
        </p:nvGrpSpPr>
        <p:grpSpPr>
          <a:xfrm>
            <a:off x="5104800" y="-153360"/>
            <a:ext cx="4218480" cy="6000480"/>
            <a:chOff x="5104800" y="-153360"/>
            <a:chExt cx="4218480" cy="6000480"/>
          </a:xfrm>
        </p:grpSpPr>
        <p:sp>
          <p:nvSpPr>
            <p:cNvPr id="278" name="Google Shape;433;p40">
              <a:extLst>
                <a:ext uri="{FF2B5EF4-FFF2-40B4-BE49-F238E27FC236}">
                  <a16:creationId xmlns:a16="http://schemas.microsoft.com/office/drawing/2014/main" id="{56F9B3AD-2BB5-5912-9BA5-CB953CFEEF95}"/>
                </a:ext>
              </a:extLst>
            </p:cNvPr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" name="Google Shape;434;p40">
              <a:extLst>
                <a:ext uri="{FF2B5EF4-FFF2-40B4-BE49-F238E27FC236}">
                  <a16:creationId xmlns:a16="http://schemas.microsoft.com/office/drawing/2014/main" id="{DD28FDE6-5C1F-9744-1560-2DF139CF7AC1}"/>
                </a:ext>
              </a:extLst>
            </p:cNvPr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" name="Google Shape;435;p40">
              <a:extLst>
                <a:ext uri="{FF2B5EF4-FFF2-40B4-BE49-F238E27FC236}">
                  <a16:creationId xmlns:a16="http://schemas.microsoft.com/office/drawing/2014/main" id="{B0ECB1AC-3B9A-96EE-45AB-1EEC7485A92E}"/>
                </a:ext>
              </a:extLst>
            </p:cNvPr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1" name="Google Shape;436;p40">
              <a:extLst>
                <a:ext uri="{FF2B5EF4-FFF2-40B4-BE49-F238E27FC236}">
                  <a16:creationId xmlns:a16="http://schemas.microsoft.com/office/drawing/2014/main" id="{F95A0F5E-9D41-429D-CB6C-E579B0778D26}"/>
                </a:ext>
              </a:extLst>
            </p:cNvPr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2" name="Google Shape;437;p40">
              <a:extLst>
                <a:ext uri="{FF2B5EF4-FFF2-40B4-BE49-F238E27FC236}">
                  <a16:creationId xmlns:a16="http://schemas.microsoft.com/office/drawing/2014/main" id="{DA93174B-EE28-00A3-E7D0-82628F19C330}"/>
                </a:ext>
              </a:extLst>
            </p:cNvPr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3" name="Google Shape;438;p40">
              <a:extLst>
                <a:ext uri="{FF2B5EF4-FFF2-40B4-BE49-F238E27FC236}">
                  <a16:creationId xmlns:a16="http://schemas.microsoft.com/office/drawing/2014/main" id="{39D52733-AE79-4220-0DF9-2D194681DD3B}"/>
                </a:ext>
              </a:extLst>
            </p:cNvPr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" name="Google Shape;439;p40">
              <a:extLst>
                <a:ext uri="{FF2B5EF4-FFF2-40B4-BE49-F238E27FC236}">
                  <a16:creationId xmlns:a16="http://schemas.microsoft.com/office/drawing/2014/main" id="{916630D1-29FC-27D3-0CC3-5EBD420B52DE}"/>
                </a:ext>
              </a:extLst>
            </p:cNvPr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" name="Google Shape;440;p40">
              <a:extLst>
                <a:ext uri="{FF2B5EF4-FFF2-40B4-BE49-F238E27FC236}">
                  <a16:creationId xmlns:a16="http://schemas.microsoft.com/office/drawing/2014/main" id="{5B474082-176C-6B50-EE1A-FF937B55706C}"/>
                </a:ext>
              </a:extLst>
            </p:cNvPr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6" name="Google Shape;441;p40">
              <a:extLst>
                <a:ext uri="{FF2B5EF4-FFF2-40B4-BE49-F238E27FC236}">
                  <a16:creationId xmlns:a16="http://schemas.microsoft.com/office/drawing/2014/main" id="{A01BC29E-6DCA-0180-7BC1-67C29B6C5549}"/>
                </a:ext>
              </a:extLst>
            </p:cNvPr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7" name="Google Shape;442;p40">
              <a:extLst>
                <a:ext uri="{FF2B5EF4-FFF2-40B4-BE49-F238E27FC236}">
                  <a16:creationId xmlns:a16="http://schemas.microsoft.com/office/drawing/2014/main" id="{897D5525-CEAF-B81E-D638-55AE3D223509}"/>
                </a:ext>
              </a:extLst>
            </p:cNvPr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8" name="Google Shape;443;p40">
              <a:extLst>
                <a:ext uri="{FF2B5EF4-FFF2-40B4-BE49-F238E27FC236}">
                  <a16:creationId xmlns:a16="http://schemas.microsoft.com/office/drawing/2014/main" id="{6B9711E5-3AC7-3968-F7EC-9CDBDACC49ED}"/>
                </a:ext>
              </a:extLst>
            </p:cNvPr>
            <p:cNvSpPr/>
            <p:nvPr/>
          </p:nvSpPr>
          <p:spPr>
            <a:xfrm rot="10800000" flipH="1">
              <a:off x="5731920" y="4879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9" name="Google Shape;444;p40">
              <a:extLst>
                <a:ext uri="{FF2B5EF4-FFF2-40B4-BE49-F238E27FC236}">
                  <a16:creationId xmlns:a16="http://schemas.microsoft.com/office/drawing/2014/main" id="{056752F7-9852-7579-1293-3806A30C7596}"/>
                </a:ext>
              </a:extLst>
            </p:cNvPr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0" name="Google Shape;445;p40">
              <a:extLst>
                <a:ext uri="{FF2B5EF4-FFF2-40B4-BE49-F238E27FC236}">
                  <a16:creationId xmlns:a16="http://schemas.microsoft.com/office/drawing/2014/main" id="{F1FC77FD-27F2-EF29-BBDC-FF963786F7B0}"/>
                </a:ext>
              </a:extLst>
            </p:cNvPr>
            <p:cNvSpPr/>
            <p:nvPr/>
          </p:nvSpPr>
          <p:spPr>
            <a:xfrm rot="10800000" flipH="1">
              <a:off x="510444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1" name="Google Shape;446;p40">
              <a:extLst>
                <a:ext uri="{FF2B5EF4-FFF2-40B4-BE49-F238E27FC236}">
                  <a16:creationId xmlns:a16="http://schemas.microsoft.com/office/drawing/2014/main" id="{E012CEE3-54A7-AEDC-C055-1E04E7A3CC0A}"/>
                </a:ext>
              </a:extLst>
            </p:cNvPr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2" name="Google Shape;447;p40">
              <a:extLst>
                <a:ext uri="{FF2B5EF4-FFF2-40B4-BE49-F238E27FC236}">
                  <a16:creationId xmlns:a16="http://schemas.microsoft.com/office/drawing/2014/main" id="{43435E34-637D-12B0-124D-4422C91785A5}"/>
                </a:ext>
              </a:extLst>
            </p:cNvPr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3" name="Google Shape;448;p40">
              <a:extLst>
                <a:ext uri="{FF2B5EF4-FFF2-40B4-BE49-F238E27FC236}">
                  <a16:creationId xmlns:a16="http://schemas.microsoft.com/office/drawing/2014/main" id="{ADA17F32-A992-5F00-965E-E4A4ED38D3DA}"/>
                </a:ext>
              </a:extLst>
            </p:cNvPr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4" name="Google Shape;449;p40">
              <a:extLst>
                <a:ext uri="{FF2B5EF4-FFF2-40B4-BE49-F238E27FC236}">
                  <a16:creationId xmlns:a16="http://schemas.microsoft.com/office/drawing/2014/main" id="{4F8C02B8-E4AD-301D-6822-A744577E7E16}"/>
                </a:ext>
              </a:extLst>
            </p:cNvPr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" name="Text 2">
            <a:extLst>
              <a:ext uri="{FF2B5EF4-FFF2-40B4-BE49-F238E27FC236}">
                <a16:creationId xmlns:a16="http://schemas.microsoft.com/office/drawing/2014/main" id="{23EE8864-1BFC-F09E-B619-3D174B44DC8F}"/>
              </a:ext>
            </a:extLst>
          </p:cNvPr>
          <p:cNvSpPr/>
          <p:nvPr/>
        </p:nvSpPr>
        <p:spPr>
          <a:xfrm>
            <a:off x="830548" y="1333948"/>
            <a:ext cx="1899225" cy="18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406"/>
              </a:lnSpc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Kanit" pitchFamily="34" charset="-122"/>
                <a:cs typeface="Kanit" pitchFamily="34" charset="-120"/>
              </a:rPr>
              <a:t>SAP Data Services (BODS)</a:t>
            </a:r>
            <a:endParaRPr lang="en-US" sz="1200" b="1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BB0744C8-1062-D230-65A8-326B80191FEE}"/>
              </a:ext>
            </a:extLst>
          </p:cNvPr>
          <p:cNvSpPr/>
          <p:nvPr/>
        </p:nvSpPr>
        <p:spPr>
          <a:xfrm>
            <a:off x="854031" y="1611354"/>
            <a:ext cx="4899375" cy="301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31"/>
              </a:lnSpc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ETL &amp; data integration tool used for data migration &amp; data warehousing.</a:t>
            </a: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1FD9D081-52BD-88B6-AB0D-1453AFC8D402}"/>
              </a:ext>
            </a:extLst>
          </p:cNvPr>
          <p:cNvSpPr/>
          <p:nvPr/>
        </p:nvSpPr>
        <p:spPr>
          <a:xfrm>
            <a:off x="831409" y="2074184"/>
            <a:ext cx="2257231" cy="18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406"/>
              </a:lnSpc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SAP BW (Business Warehouse)</a:t>
            </a: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2DBE445A-8FA1-0005-8DA2-B4FED24BF9D5}"/>
              </a:ext>
            </a:extLst>
          </p:cNvPr>
          <p:cNvSpPr/>
          <p:nvPr/>
        </p:nvSpPr>
        <p:spPr>
          <a:xfrm>
            <a:off x="854892" y="2353384"/>
            <a:ext cx="4036636" cy="2478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31"/>
              </a:lnSpc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Uses Process Chains &amp; Data-Sources for ETL processing.</a:t>
            </a: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247BE622-A707-9D95-8EBD-3108BD82A41B}"/>
              </a:ext>
            </a:extLst>
          </p:cNvPr>
          <p:cNvSpPr/>
          <p:nvPr/>
        </p:nvSpPr>
        <p:spPr>
          <a:xfrm>
            <a:off x="854892" y="2763385"/>
            <a:ext cx="2726508" cy="18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406"/>
              </a:lnSpc>
            </a:pPr>
            <a:r>
              <a:rPr lang="sv-SE" sz="12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SAP HANA Smart Data Integration (SDI)</a:t>
            </a:r>
            <a:endParaRPr lang="en-US" sz="1200" b="1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D46E4B80-5499-0991-32FE-3C75603E7A0F}"/>
              </a:ext>
            </a:extLst>
          </p:cNvPr>
          <p:cNvSpPr/>
          <p:nvPr/>
        </p:nvSpPr>
        <p:spPr>
          <a:xfrm>
            <a:off x="882889" y="3035783"/>
            <a:ext cx="4450705" cy="3946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31"/>
              </a:lnSpc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Real-time ETL for SAP HANA.</a:t>
            </a: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F8EB6301-9D10-2997-62EB-171D23D58308}"/>
              </a:ext>
            </a:extLst>
          </p:cNvPr>
          <p:cNvSpPr/>
          <p:nvPr/>
        </p:nvSpPr>
        <p:spPr>
          <a:xfrm>
            <a:off x="859378" y="3451858"/>
            <a:ext cx="1451223" cy="18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406"/>
              </a:lnSpc>
            </a:pP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Kanit" pitchFamily="34" charset="-122"/>
                <a:cs typeface="Kanit" pitchFamily="34" charset="-120"/>
              </a:rPr>
              <a:t>Open-Source Options</a:t>
            </a:r>
            <a:endParaRPr lang="en-US" sz="1200" b="1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172B5584-B8CE-0378-505E-DD8B7F81D266}"/>
              </a:ext>
            </a:extLst>
          </p:cNvPr>
          <p:cNvSpPr/>
          <p:nvPr/>
        </p:nvSpPr>
        <p:spPr>
          <a:xfrm>
            <a:off x="832544" y="3731058"/>
            <a:ext cx="4899375" cy="5380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31"/>
              </a:lnSpc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Martel Sans Light" pitchFamily="34" charset="-122"/>
                <a:cs typeface="Martel Sans Light" pitchFamily="34" charset="-120"/>
              </a:rPr>
              <a:t>Such as Apache Kafka and Apache Spark offer flexible, community-driven solutions, providing cost-effective alternatives for specific ETL needs.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1" name="Image 1" descr="preencoded.png">
            <a:extLst>
              <a:ext uri="{FF2B5EF4-FFF2-40B4-BE49-F238E27FC236}">
                <a16:creationId xmlns:a16="http://schemas.microsoft.com/office/drawing/2014/main" id="{1603CB87-E509-9EBD-CEF2-C9F9F1E43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54" y="1288899"/>
            <a:ext cx="217141" cy="271447"/>
          </a:xfrm>
          <a:prstGeom prst="rect">
            <a:avLst/>
          </a:prstGeom>
        </p:spPr>
      </p:pic>
      <p:pic>
        <p:nvPicPr>
          <p:cNvPr id="22" name="Image 2" descr="preencoded.png">
            <a:extLst>
              <a:ext uri="{FF2B5EF4-FFF2-40B4-BE49-F238E27FC236}">
                <a16:creationId xmlns:a16="http://schemas.microsoft.com/office/drawing/2014/main" id="{C91DD167-5195-4748-2309-60F543F6E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23" y="1941139"/>
            <a:ext cx="266326" cy="332934"/>
          </a:xfrm>
          <a:prstGeom prst="rect">
            <a:avLst/>
          </a:prstGeom>
        </p:spPr>
      </p:pic>
      <p:pic>
        <p:nvPicPr>
          <p:cNvPr id="23" name="Image 3" descr="preencoded.png">
            <a:extLst>
              <a:ext uri="{FF2B5EF4-FFF2-40B4-BE49-F238E27FC236}">
                <a16:creationId xmlns:a16="http://schemas.microsoft.com/office/drawing/2014/main" id="{17388F50-6F42-FD0E-EDAA-FEE726B16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23" y="2724232"/>
            <a:ext cx="266326" cy="332934"/>
          </a:xfrm>
          <a:prstGeom prst="rect">
            <a:avLst/>
          </a:prstGeom>
        </p:spPr>
      </p:pic>
      <p:pic>
        <p:nvPicPr>
          <p:cNvPr id="24" name="Image 4" descr="preencoded.png">
            <a:extLst>
              <a:ext uri="{FF2B5EF4-FFF2-40B4-BE49-F238E27FC236}">
                <a16:creationId xmlns:a16="http://schemas.microsoft.com/office/drawing/2014/main" id="{7BC644B2-FDD5-4A3C-C104-56D43AF74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54" y="3376064"/>
            <a:ext cx="266326" cy="3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35129"/>
      </p:ext>
    </p:extLst>
  </p:cSld>
  <p:clrMapOvr>
    <a:masterClrMapping/>
  </p:clrMapOvr>
  <p:transition spd="med"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5CC128-1523-6166-E533-759367C19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>
            <a:extLst>
              <a:ext uri="{FF2B5EF4-FFF2-40B4-BE49-F238E27FC236}">
                <a16:creationId xmlns:a16="http://schemas.microsoft.com/office/drawing/2014/main" id="{D3CED08D-08DC-D3B3-D425-111E1CA8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199" y="2041343"/>
            <a:ext cx="4571640" cy="80251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tx1">
                    <a:lumMod val="50000"/>
                  </a:schemeClr>
                </a:solidFill>
                <a:latin typeface="Outfit"/>
                <a:ea typeface="Outfit"/>
              </a:rPr>
              <a:t>Thank You</a:t>
            </a:r>
            <a:endParaRPr lang="fr-FR" sz="40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  <p:grpSp>
        <p:nvGrpSpPr>
          <p:cNvPr id="298" name="Google Shape;406;p39">
            <a:extLst>
              <a:ext uri="{FF2B5EF4-FFF2-40B4-BE49-F238E27FC236}">
                <a16:creationId xmlns:a16="http://schemas.microsoft.com/office/drawing/2014/main" id="{DC3319CA-7E8E-B19F-CFFA-19B8BF169DE6}"/>
              </a:ext>
            </a:extLst>
          </p:cNvPr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299" name="Google Shape;407;p39">
              <a:extLst>
                <a:ext uri="{FF2B5EF4-FFF2-40B4-BE49-F238E27FC236}">
                  <a16:creationId xmlns:a16="http://schemas.microsoft.com/office/drawing/2014/main" id="{5B246D13-0437-3093-4DD9-7A8444785BB3}"/>
                </a:ext>
              </a:extLst>
            </p:cNvPr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0" name="Google Shape;408;p39">
              <a:extLst>
                <a:ext uri="{FF2B5EF4-FFF2-40B4-BE49-F238E27FC236}">
                  <a16:creationId xmlns:a16="http://schemas.microsoft.com/office/drawing/2014/main" id="{11C8BAA2-E4BF-F0AF-5B97-FE2DC1FE1EB1}"/>
                </a:ext>
              </a:extLst>
            </p:cNvPr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1" name="Google Shape;409;p39">
              <a:extLst>
                <a:ext uri="{FF2B5EF4-FFF2-40B4-BE49-F238E27FC236}">
                  <a16:creationId xmlns:a16="http://schemas.microsoft.com/office/drawing/2014/main" id="{4A56D4D4-D0F2-5E20-55A8-1A4378E7DCBB}"/>
                </a:ext>
              </a:extLst>
            </p:cNvPr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2" name="Google Shape;410;p39">
              <a:extLst>
                <a:ext uri="{FF2B5EF4-FFF2-40B4-BE49-F238E27FC236}">
                  <a16:creationId xmlns:a16="http://schemas.microsoft.com/office/drawing/2014/main" id="{30590F21-FAC7-C435-FC09-CD642C905B97}"/>
                </a:ext>
              </a:extLst>
            </p:cNvPr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3" name="Google Shape;411;p39">
              <a:extLst>
                <a:ext uri="{FF2B5EF4-FFF2-40B4-BE49-F238E27FC236}">
                  <a16:creationId xmlns:a16="http://schemas.microsoft.com/office/drawing/2014/main" id="{DB46B1FC-049B-E145-8BC4-25804630E2C4}"/>
                </a:ext>
              </a:extLst>
            </p:cNvPr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4" name="Google Shape;412;p39">
              <a:extLst>
                <a:ext uri="{FF2B5EF4-FFF2-40B4-BE49-F238E27FC236}">
                  <a16:creationId xmlns:a16="http://schemas.microsoft.com/office/drawing/2014/main" id="{C1F54421-D3E5-A08A-ADF9-A8A27C88545A}"/>
                </a:ext>
              </a:extLst>
            </p:cNvPr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5" name="Google Shape;413;p39">
              <a:extLst>
                <a:ext uri="{FF2B5EF4-FFF2-40B4-BE49-F238E27FC236}">
                  <a16:creationId xmlns:a16="http://schemas.microsoft.com/office/drawing/2014/main" id="{6D78EEC8-C6BD-B52C-2626-4F8CC0D1DBA4}"/>
                </a:ext>
              </a:extLst>
            </p:cNvPr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6" name="Google Shape;414;p39">
              <a:extLst>
                <a:ext uri="{FF2B5EF4-FFF2-40B4-BE49-F238E27FC236}">
                  <a16:creationId xmlns:a16="http://schemas.microsoft.com/office/drawing/2014/main" id="{A6989771-1081-72B4-0A50-1AA2EC394238}"/>
                </a:ext>
              </a:extLst>
            </p:cNvPr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7" name="Google Shape;415;p39">
              <a:extLst>
                <a:ext uri="{FF2B5EF4-FFF2-40B4-BE49-F238E27FC236}">
                  <a16:creationId xmlns:a16="http://schemas.microsoft.com/office/drawing/2014/main" id="{DD4A54F2-7D8B-56E9-97D8-CAAB0AD5424E}"/>
                </a:ext>
              </a:extLst>
            </p:cNvPr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8" name="Google Shape;416;p39">
              <a:extLst>
                <a:ext uri="{FF2B5EF4-FFF2-40B4-BE49-F238E27FC236}">
                  <a16:creationId xmlns:a16="http://schemas.microsoft.com/office/drawing/2014/main" id="{F3B359BC-3AD6-93C8-604C-8EA68132EF8A}"/>
                </a:ext>
              </a:extLst>
            </p:cNvPr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9" name="Google Shape;417;p39">
              <a:extLst>
                <a:ext uri="{FF2B5EF4-FFF2-40B4-BE49-F238E27FC236}">
                  <a16:creationId xmlns:a16="http://schemas.microsoft.com/office/drawing/2014/main" id="{3769A2FC-715D-DB46-DCC8-DAB61071F33D}"/>
                </a:ext>
              </a:extLst>
            </p:cNvPr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0" name="Google Shape;418;p39">
              <a:extLst>
                <a:ext uri="{FF2B5EF4-FFF2-40B4-BE49-F238E27FC236}">
                  <a16:creationId xmlns:a16="http://schemas.microsoft.com/office/drawing/2014/main" id="{3177A0BE-312C-DC54-B81F-8BF891F41A42}"/>
                </a:ext>
              </a:extLst>
            </p:cNvPr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1" name="Google Shape;419;p39">
              <a:extLst>
                <a:ext uri="{FF2B5EF4-FFF2-40B4-BE49-F238E27FC236}">
                  <a16:creationId xmlns:a16="http://schemas.microsoft.com/office/drawing/2014/main" id="{A43E00B2-2D44-96BA-1209-EE0AE857AF81}"/>
                </a:ext>
              </a:extLst>
            </p:cNvPr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2" name="Google Shape;420;p39">
              <a:extLst>
                <a:ext uri="{FF2B5EF4-FFF2-40B4-BE49-F238E27FC236}">
                  <a16:creationId xmlns:a16="http://schemas.microsoft.com/office/drawing/2014/main" id="{CAB59C84-F5C6-6624-CA30-2C08B8D4F33F}"/>
                </a:ext>
              </a:extLst>
            </p:cNvPr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3" name="Google Shape;421;p39">
              <a:extLst>
                <a:ext uri="{FF2B5EF4-FFF2-40B4-BE49-F238E27FC236}">
                  <a16:creationId xmlns:a16="http://schemas.microsoft.com/office/drawing/2014/main" id="{F8D4B1E2-6CCF-BA72-3931-1EBED8A45CD2}"/>
                </a:ext>
              </a:extLst>
            </p:cNvPr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4" name="Google Shape;422;p39">
              <a:extLst>
                <a:ext uri="{FF2B5EF4-FFF2-40B4-BE49-F238E27FC236}">
                  <a16:creationId xmlns:a16="http://schemas.microsoft.com/office/drawing/2014/main" id="{BEDF8B05-F956-BA46-A77E-BDECD1757208}"/>
                </a:ext>
              </a:extLst>
            </p:cNvPr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5" name="Google Shape;423;p39">
              <a:extLst>
                <a:ext uri="{FF2B5EF4-FFF2-40B4-BE49-F238E27FC236}">
                  <a16:creationId xmlns:a16="http://schemas.microsoft.com/office/drawing/2014/main" id="{5BF013B1-0A40-4873-6A54-4E38A9285A8C}"/>
                </a:ext>
              </a:extLst>
            </p:cNvPr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316" name="Google Shape;424;p39">
            <a:extLst>
              <a:ext uri="{FF2B5EF4-FFF2-40B4-BE49-F238E27FC236}">
                <a16:creationId xmlns:a16="http://schemas.microsoft.com/office/drawing/2014/main" id="{27801281-CE59-D7C2-0F3D-03B1227431AA}"/>
              </a:ext>
            </a:extLst>
          </p:cNvPr>
          <p:cNvCxnSpPr/>
          <p:nvPr/>
        </p:nvCxnSpPr>
        <p:spPr>
          <a:xfrm>
            <a:off x="3778199" y="1929960"/>
            <a:ext cx="374040" cy="36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342949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2"/>
          <p:cNvSpPr>
            <a:spLocks noGrp="1"/>
          </p:cNvSpPr>
          <p:nvPr>
            <p:ph type="title"/>
          </p:nvPr>
        </p:nvSpPr>
        <p:spPr>
          <a:xfrm>
            <a:off x="623306" y="901260"/>
            <a:ext cx="4803459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tx1">
                    <a:lumMod val="50000"/>
                  </a:schemeClr>
                </a:solidFill>
                <a:latin typeface="Outfit"/>
                <a:ea typeface="Outfit"/>
              </a:rPr>
              <a:t>What is JDBC?</a:t>
            </a:r>
            <a:endParaRPr lang="fr-FR" sz="3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  <p:grpSp>
        <p:nvGrpSpPr>
          <p:cNvPr id="277" name="Google Shape;432;p40"/>
          <p:cNvGrpSpPr/>
          <p:nvPr/>
        </p:nvGrpSpPr>
        <p:grpSpPr>
          <a:xfrm>
            <a:off x="5104800" y="-153360"/>
            <a:ext cx="4218480" cy="6000480"/>
            <a:chOff x="5104800" y="-153360"/>
            <a:chExt cx="4218480" cy="6000480"/>
          </a:xfrm>
        </p:grpSpPr>
        <p:sp>
          <p:nvSpPr>
            <p:cNvPr id="278" name="Google Shape;433;p40"/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" name="Google Shape;434;p40"/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" name="Google Shape;435;p40"/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1" name="Google Shape;436;p40"/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2" name="Google Shape;437;p40"/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3" name="Google Shape;438;p40"/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" name="Google Shape;439;p40"/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" name="Google Shape;440;p40"/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6" name="Google Shape;441;p40"/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7" name="Google Shape;442;p40"/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8" name="Google Shape;443;p40"/>
            <p:cNvSpPr/>
            <p:nvPr/>
          </p:nvSpPr>
          <p:spPr>
            <a:xfrm rot="10800000" flipH="1">
              <a:off x="5731920" y="4879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9" name="Google Shape;444;p40"/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0" name="Google Shape;445;p40"/>
            <p:cNvSpPr/>
            <p:nvPr/>
          </p:nvSpPr>
          <p:spPr>
            <a:xfrm rot="10800000" flipH="1">
              <a:off x="510444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1" name="Google Shape;446;p40"/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2" name="Google Shape;447;p40"/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3" name="Google Shape;448;p40"/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4" name="Google Shape;449;p40"/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295" name="Google Shape;450;p40"/>
          <p:cNvCxnSpPr/>
          <p:nvPr/>
        </p:nvCxnSpPr>
        <p:spPr>
          <a:xfrm>
            <a:off x="623306" y="874080"/>
            <a:ext cx="374040" cy="36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7D85B47-97B1-38EE-CB18-12BA33253440}"/>
              </a:ext>
            </a:extLst>
          </p:cNvPr>
          <p:cNvSpPr txBox="1"/>
          <p:nvPr/>
        </p:nvSpPr>
        <p:spPr>
          <a:xfrm>
            <a:off x="812561" y="1808696"/>
            <a:ext cx="47551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JDBC stands for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Java Database Connectivity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It’s API in Java that allows Java applications to connect to and interact with a wide variety of databases.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Key Features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: Platform-independent, works with any database that has a JDBC driver (e.g., MySQL, Oracle, PostgreSQL).</a:t>
            </a:r>
          </a:p>
        </p:txBody>
      </p:sp>
      <p:pic>
        <p:nvPicPr>
          <p:cNvPr id="1026" name="Picture 2" descr="JDBC - Persistence Services | openHAB">
            <a:extLst>
              <a:ext uri="{FF2B5EF4-FFF2-40B4-BE49-F238E27FC236}">
                <a16:creationId xmlns:a16="http://schemas.microsoft.com/office/drawing/2014/main" id="{2F7E3F70-0937-6F2E-3350-E5C2BEEF9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04" y="640958"/>
            <a:ext cx="1323976" cy="12468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3354552" y="941400"/>
            <a:ext cx="3748609" cy="80251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tx1">
                    <a:lumMod val="50000"/>
                  </a:schemeClr>
                </a:solidFill>
                <a:latin typeface="Outfit"/>
                <a:ea typeface="Outfit"/>
              </a:rPr>
              <a:t>What is ODBC?</a:t>
            </a:r>
            <a:endParaRPr lang="fr-FR" sz="40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subTitle"/>
          </p:nvPr>
        </p:nvSpPr>
        <p:spPr>
          <a:xfrm>
            <a:off x="3651662" y="1845806"/>
            <a:ext cx="4571640" cy="220586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ODBC stands for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Open Database Connectivity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It’s a standard API developed by Microsoft for accessing database management systems (DBMS).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Key Features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: Provides a uniform way to connect to databases, regardless of the DBMS (e.g., SQL Server, Oracle, Access).</a:t>
            </a:r>
          </a:p>
        </p:txBody>
      </p:sp>
      <p:grpSp>
        <p:nvGrpSpPr>
          <p:cNvPr id="298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299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0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1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2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3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4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5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6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7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8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9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0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1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2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3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4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5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316" name="Google Shape;424;p39"/>
          <p:cNvCxnSpPr/>
          <p:nvPr/>
        </p:nvCxnSpPr>
        <p:spPr>
          <a:xfrm>
            <a:off x="3603573" y="867361"/>
            <a:ext cx="374040" cy="36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  <p:pic>
        <p:nvPicPr>
          <p:cNvPr id="2050" name="Picture 2" descr="ODBC compliant database | EzeScan">
            <a:extLst>
              <a:ext uri="{FF2B5EF4-FFF2-40B4-BE49-F238E27FC236}">
                <a16:creationId xmlns:a16="http://schemas.microsoft.com/office/drawing/2014/main" id="{ABA52A63-8C76-C79B-EF37-C9DBDE176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4" t="4387" r="29364" b="9698"/>
          <a:stretch/>
        </p:blipFill>
        <p:spPr bwMode="auto">
          <a:xfrm>
            <a:off x="7168545" y="448237"/>
            <a:ext cx="1239959" cy="137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906B23-6301-ABEA-7882-3B63D5FFA305}"/>
              </a:ext>
            </a:extLst>
          </p:cNvPr>
          <p:cNvSpPr/>
          <p:nvPr/>
        </p:nvSpPr>
        <p:spPr>
          <a:xfrm>
            <a:off x="1199322" y="1716157"/>
            <a:ext cx="6851374" cy="2511286"/>
          </a:xfrm>
          <a:prstGeom prst="roundRect">
            <a:avLst/>
          </a:prstGeom>
          <a:effectLst>
            <a:outerShdw blurRad="508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1B0DF7-3C09-23C5-D42C-E993B2B8B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506577"/>
              </p:ext>
            </p:extLst>
          </p:nvPr>
        </p:nvGraphicFramePr>
        <p:xfrm>
          <a:off x="1189138" y="1716157"/>
          <a:ext cx="6851375" cy="2511286"/>
        </p:xfrm>
        <a:graphic>
          <a:graphicData uri="http://schemas.openxmlformats.org/drawingml/2006/table">
            <a:tbl>
              <a:tblPr/>
              <a:tblGrid>
                <a:gridCol w="1759162">
                  <a:extLst>
                    <a:ext uri="{9D8B030D-6E8A-4147-A177-3AD203B41FA5}">
                      <a16:colId xmlns:a16="http://schemas.microsoft.com/office/drawing/2014/main" val="1829146202"/>
                    </a:ext>
                  </a:extLst>
                </a:gridCol>
                <a:gridCol w="2290806">
                  <a:extLst>
                    <a:ext uri="{9D8B030D-6E8A-4147-A177-3AD203B41FA5}">
                      <a16:colId xmlns:a16="http://schemas.microsoft.com/office/drawing/2014/main" val="216180347"/>
                    </a:ext>
                  </a:extLst>
                </a:gridCol>
                <a:gridCol w="2801407">
                  <a:extLst>
                    <a:ext uri="{9D8B030D-6E8A-4147-A177-3AD203B41FA5}">
                      <a16:colId xmlns:a16="http://schemas.microsoft.com/office/drawing/2014/main" val="1388715888"/>
                    </a:ext>
                  </a:extLst>
                </a:gridCol>
              </a:tblGrid>
              <a:tr h="33417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Feature</a:t>
                      </a:r>
                    </a:p>
                  </a:txBody>
                  <a:tcPr marL="46393" marR="46393" marT="23196" marB="231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JDBC</a:t>
                      </a:r>
                    </a:p>
                  </a:txBody>
                  <a:tcPr marL="46393" marR="46393" marT="23196" marB="23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ODBC</a:t>
                      </a:r>
                    </a:p>
                  </a:txBody>
                  <a:tcPr marL="46393" marR="46393" marT="23196" marB="23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6982"/>
                  </a:ext>
                </a:extLst>
              </a:tr>
              <a:tr h="43838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API Type</a:t>
                      </a:r>
                    </a:p>
                  </a:txBody>
                  <a:tcPr marL="46393" marR="46393" marT="23196" marB="231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Java-based</a:t>
                      </a:r>
                    </a:p>
                  </a:txBody>
                  <a:tcPr marL="46393" marR="46393" marT="23196" marB="23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Language-independent</a:t>
                      </a:r>
                    </a:p>
                  </a:txBody>
                  <a:tcPr marL="46393" marR="46393" marT="23196" marB="23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603525"/>
                  </a:ext>
                </a:extLst>
              </a:tr>
              <a:tr h="8956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Platform</a:t>
                      </a:r>
                    </a:p>
                  </a:txBody>
                  <a:tcPr marL="46393" marR="46393" marT="23196" marB="231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Works with Java applications</a:t>
                      </a:r>
                    </a:p>
                  </a:txBody>
                  <a:tcPr marL="46393" marR="46393" marT="23196" marB="23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Works with multiple platforms (C, C++, Python, etc.)</a:t>
                      </a:r>
                    </a:p>
                  </a:txBody>
                  <a:tcPr marL="46393" marR="46393" marT="23196" marB="23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821945"/>
                  </a:ext>
                </a:extLst>
              </a:tr>
              <a:tr h="8430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Usage in SAP</a:t>
                      </a:r>
                    </a:p>
                  </a:txBody>
                  <a:tcPr marL="46393" marR="46393" marT="23196" marB="231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SAP NetWeaver Java, SAP PI/PO</a:t>
                      </a:r>
                    </a:p>
                  </a:txBody>
                  <a:tcPr marL="46393" marR="46393" marT="23196" marB="23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SAP Data Services, SAP BW, Legacy integrations</a:t>
                      </a:r>
                    </a:p>
                  </a:txBody>
                  <a:tcPr marL="46393" marR="46393" marT="23196" marB="23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092618"/>
                  </a:ext>
                </a:extLst>
              </a:tr>
            </a:tbl>
          </a:graphicData>
        </a:graphic>
      </p:graphicFrame>
      <p:sp>
        <p:nvSpPr>
          <p:cNvPr id="3" name="PlaceHolder 1">
            <a:extLst>
              <a:ext uri="{FF2B5EF4-FFF2-40B4-BE49-F238E27FC236}">
                <a16:creationId xmlns:a16="http://schemas.microsoft.com/office/drawing/2014/main" id="{78F9F70B-4E98-B99C-6D22-1FDA254B03BA}"/>
              </a:ext>
            </a:extLst>
          </p:cNvPr>
          <p:cNvSpPr txBox="1">
            <a:spLocks/>
          </p:cNvSpPr>
          <p:nvPr/>
        </p:nvSpPr>
        <p:spPr>
          <a:xfrm>
            <a:off x="936099" y="686645"/>
            <a:ext cx="6579374" cy="80251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pc="-1" dirty="0">
                <a:solidFill>
                  <a:schemeClr val="tx1">
                    <a:lumMod val="50000"/>
                  </a:schemeClr>
                </a:solidFill>
                <a:latin typeface="Outfit"/>
                <a:ea typeface="Outfit"/>
              </a:rPr>
              <a:t>Differences b/w JDBC &amp; ODBC?</a:t>
            </a:r>
            <a:endParaRPr lang="fr-FR" sz="3600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C6F98F-4666-2DD0-D580-CEC496B25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BBDC4F-8343-DD8E-EC56-E7344E7396EB}"/>
              </a:ext>
            </a:extLst>
          </p:cNvPr>
          <p:cNvSpPr/>
          <p:nvPr/>
        </p:nvSpPr>
        <p:spPr>
          <a:xfrm>
            <a:off x="1199322" y="1716157"/>
            <a:ext cx="6851374" cy="2511286"/>
          </a:xfrm>
          <a:prstGeom prst="roundRect">
            <a:avLst/>
          </a:prstGeom>
          <a:solidFill>
            <a:srgbClr val="AFC7FF"/>
          </a:solidFill>
          <a:effectLst>
            <a:outerShdw blurRad="508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E7152F21-17B7-0CCA-4092-6E6B8AA62A5A}"/>
              </a:ext>
            </a:extLst>
          </p:cNvPr>
          <p:cNvSpPr txBox="1">
            <a:spLocks/>
          </p:cNvSpPr>
          <p:nvPr/>
        </p:nvSpPr>
        <p:spPr>
          <a:xfrm>
            <a:off x="936099" y="686645"/>
            <a:ext cx="6579374" cy="80251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pc="-1" dirty="0">
                <a:solidFill>
                  <a:schemeClr val="tx1">
                    <a:lumMod val="50000"/>
                  </a:schemeClr>
                </a:solidFill>
                <a:latin typeface="Outfit"/>
                <a:ea typeface="Outfit"/>
              </a:rPr>
              <a:t>Purpose in SAP</a:t>
            </a:r>
            <a:endParaRPr lang="fr-FR" sz="3600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DD5E9-E5C9-C36C-B15D-B47DDF66325E}"/>
              </a:ext>
            </a:extLst>
          </p:cNvPr>
          <p:cNvSpPr txBox="1"/>
          <p:nvPr/>
        </p:nvSpPr>
        <p:spPr>
          <a:xfrm>
            <a:off x="1423781" y="2009795"/>
            <a:ext cx="640245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JDBC &amp; ODBC are primarily used for database communication.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JDBC is specific to Java applications, while ODBC provides a broader platform-independent solution.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Both help SAP integrate with non-SAP databases for reporting, ETL (Extract, Transform, Load), and data migration.</a:t>
            </a:r>
          </a:p>
        </p:txBody>
      </p:sp>
    </p:spTree>
    <p:extLst>
      <p:ext uri="{BB962C8B-B14F-4D97-AF65-F5344CB8AC3E}">
        <p14:creationId xmlns:p14="http://schemas.microsoft.com/office/powerpoint/2010/main" val="322069820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BE9B97-9AF2-22B4-069C-51C55670B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2">
            <a:extLst>
              <a:ext uri="{FF2B5EF4-FFF2-40B4-BE49-F238E27FC236}">
                <a16:creationId xmlns:a16="http://schemas.microsoft.com/office/drawing/2014/main" id="{F66FB9F6-1F15-FF14-9BFE-8292346A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06" y="1930612"/>
            <a:ext cx="4803459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tx1">
                    <a:lumMod val="50000"/>
                  </a:schemeClr>
                </a:solidFill>
                <a:latin typeface="Outfit"/>
                <a:ea typeface="Outfit"/>
              </a:rPr>
              <a:t>Github &amp; it’s purpose in SAP</a:t>
            </a:r>
            <a:endParaRPr lang="fr-FR" sz="36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  <p:grpSp>
        <p:nvGrpSpPr>
          <p:cNvPr id="277" name="Google Shape;432;p40">
            <a:extLst>
              <a:ext uri="{FF2B5EF4-FFF2-40B4-BE49-F238E27FC236}">
                <a16:creationId xmlns:a16="http://schemas.microsoft.com/office/drawing/2014/main" id="{B98E0B61-3136-86B8-C1BF-817E091CCCE3}"/>
              </a:ext>
            </a:extLst>
          </p:cNvPr>
          <p:cNvGrpSpPr/>
          <p:nvPr/>
        </p:nvGrpSpPr>
        <p:grpSpPr>
          <a:xfrm>
            <a:off x="5104800" y="-153360"/>
            <a:ext cx="4218480" cy="6000480"/>
            <a:chOff x="5104800" y="-153360"/>
            <a:chExt cx="4218480" cy="6000480"/>
          </a:xfrm>
        </p:grpSpPr>
        <p:sp>
          <p:nvSpPr>
            <p:cNvPr id="278" name="Google Shape;433;p40">
              <a:extLst>
                <a:ext uri="{FF2B5EF4-FFF2-40B4-BE49-F238E27FC236}">
                  <a16:creationId xmlns:a16="http://schemas.microsoft.com/office/drawing/2014/main" id="{3DE7857E-B579-C784-2DAA-C6DCC269A781}"/>
                </a:ext>
              </a:extLst>
            </p:cNvPr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" name="Google Shape;434;p40">
              <a:extLst>
                <a:ext uri="{FF2B5EF4-FFF2-40B4-BE49-F238E27FC236}">
                  <a16:creationId xmlns:a16="http://schemas.microsoft.com/office/drawing/2014/main" id="{9CB68A71-28CD-8BBC-1230-DE9075AEE6C9}"/>
                </a:ext>
              </a:extLst>
            </p:cNvPr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" name="Google Shape;435;p40">
              <a:extLst>
                <a:ext uri="{FF2B5EF4-FFF2-40B4-BE49-F238E27FC236}">
                  <a16:creationId xmlns:a16="http://schemas.microsoft.com/office/drawing/2014/main" id="{2EB9E494-47C6-6A74-7CE2-81CFF58874D6}"/>
                </a:ext>
              </a:extLst>
            </p:cNvPr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1" name="Google Shape;436;p40">
              <a:extLst>
                <a:ext uri="{FF2B5EF4-FFF2-40B4-BE49-F238E27FC236}">
                  <a16:creationId xmlns:a16="http://schemas.microsoft.com/office/drawing/2014/main" id="{1932E6D8-2249-286C-769A-BF71B3FC112C}"/>
                </a:ext>
              </a:extLst>
            </p:cNvPr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2" name="Google Shape;437;p40">
              <a:extLst>
                <a:ext uri="{FF2B5EF4-FFF2-40B4-BE49-F238E27FC236}">
                  <a16:creationId xmlns:a16="http://schemas.microsoft.com/office/drawing/2014/main" id="{68F2629C-A467-1CBC-C491-41F2CCA4453B}"/>
                </a:ext>
              </a:extLst>
            </p:cNvPr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3" name="Google Shape;438;p40">
              <a:extLst>
                <a:ext uri="{FF2B5EF4-FFF2-40B4-BE49-F238E27FC236}">
                  <a16:creationId xmlns:a16="http://schemas.microsoft.com/office/drawing/2014/main" id="{C9A27D38-3FE0-A513-D15E-A630C3979FC6}"/>
                </a:ext>
              </a:extLst>
            </p:cNvPr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" name="Google Shape;439;p40">
              <a:extLst>
                <a:ext uri="{FF2B5EF4-FFF2-40B4-BE49-F238E27FC236}">
                  <a16:creationId xmlns:a16="http://schemas.microsoft.com/office/drawing/2014/main" id="{09E11017-F5FD-D49C-18A3-CFDEA073E320}"/>
                </a:ext>
              </a:extLst>
            </p:cNvPr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" name="Google Shape;440;p40">
              <a:extLst>
                <a:ext uri="{FF2B5EF4-FFF2-40B4-BE49-F238E27FC236}">
                  <a16:creationId xmlns:a16="http://schemas.microsoft.com/office/drawing/2014/main" id="{314D1FF5-E87F-9788-72CD-DCC629C8C7F0}"/>
                </a:ext>
              </a:extLst>
            </p:cNvPr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6" name="Google Shape;441;p40">
              <a:extLst>
                <a:ext uri="{FF2B5EF4-FFF2-40B4-BE49-F238E27FC236}">
                  <a16:creationId xmlns:a16="http://schemas.microsoft.com/office/drawing/2014/main" id="{CB59F73D-0C8B-65D9-CA90-F47B5F35B337}"/>
                </a:ext>
              </a:extLst>
            </p:cNvPr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7" name="Google Shape;442;p40">
              <a:extLst>
                <a:ext uri="{FF2B5EF4-FFF2-40B4-BE49-F238E27FC236}">
                  <a16:creationId xmlns:a16="http://schemas.microsoft.com/office/drawing/2014/main" id="{9403685D-D343-582C-58ED-DB0CF1B5034D}"/>
                </a:ext>
              </a:extLst>
            </p:cNvPr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8" name="Google Shape;443;p40">
              <a:extLst>
                <a:ext uri="{FF2B5EF4-FFF2-40B4-BE49-F238E27FC236}">
                  <a16:creationId xmlns:a16="http://schemas.microsoft.com/office/drawing/2014/main" id="{CF369478-0172-4BEC-1549-E4F425DB16A8}"/>
                </a:ext>
              </a:extLst>
            </p:cNvPr>
            <p:cNvSpPr/>
            <p:nvPr/>
          </p:nvSpPr>
          <p:spPr>
            <a:xfrm rot="10800000" flipH="1">
              <a:off x="5731920" y="4879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9" name="Google Shape;444;p40">
              <a:extLst>
                <a:ext uri="{FF2B5EF4-FFF2-40B4-BE49-F238E27FC236}">
                  <a16:creationId xmlns:a16="http://schemas.microsoft.com/office/drawing/2014/main" id="{4AED7F2C-9CB8-C236-ABA4-CFA56D79EA7B}"/>
                </a:ext>
              </a:extLst>
            </p:cNvPr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0" name="Google Shape;445;p40">
              <a:extLst>
                <a:ext uri="{FF2B5EF4-FFF2-40B4-BE49-F238E27FC236}">
                  <a16:creationId xmlns:a16="http://schemas.microsoft.com/office/drawing/2014/main" id="{160C5355-40F6-66D7-1BCD-89F7D26F8F3B}"/>
                </a:ext>
              </a:extLst>
            </p:cNvPr>
            <p:cNvSpPr/>
            <p:nvPr/>
          </p:nvSpPr>
          <p:spPr>
            <a:xfrm rot="10800000" flipH="1">
              <a:off x="510444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1" name="Google Shape;446;p40">
              <a:extLst>
                <a:ext uri="{FF2B5EF4-FFF2-40B4-BE49-F238E27FC236}">
                  <a16:creationId xmlns:a16="http://schemas.microsoft.com/office/drawing/2014/main" id="{3B4524F6-8D4C-E376-2B03-A6DBEEAF17D9}"/>
                </a:ext>
              </a:extLst>
            </p:cNvPr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2" name="Google Shape;447;p40">
              <a:extLst>
                <a:ext uri="{FF2B5EF4-FFF2-40B4-BE49-F238E27FC236}">
                  <a16:creationId xmlns:a16="http://schemas.microsoft.com/office/drawing/2014/main" id="{04B56228-91BD-0F45-00A6-F8865D7668AD}"/>
                </a:ext>
              </a:extLst>
            </p:cNvPr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3" name="Google Shape;448;p40">
              <a:extLst>
                <a:ext uri="{FF2B5EF4-FFF2-40B4-BE49-F238E27FC236}">
                  <a16:creationId xmlns:a16="http://schemas.microsoft.com/office/drawing/2014/main" id="{93EE1D90-9FAC-8965-11E2-1FF3AC71B233}"/>
                </a:ext>
              </a:extLst>
            </p:cNvPr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4" name="Google Shape;449;p40">
              <a:extLst>
                <a:ext uri="{FF2B5EF4-FFF2-40B4-BE49-F238E27FC236}">
                  <a16:creationId xmlns:a16="http://schemas.microsoft.com/office/drawing/2014/main" id="{A1929BF9-F48E-133C-D3FD-3B6E0C5FF200}"/>
                </a:ext>
              </a:extLst>
            </p:cNvPr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295" name="Google Shape;450;p40">
            <a:extLst>
              <a:ext uri="{FF2B5EF4-FFF2-40B4-BE49-F238E27FC236}">
                <a16:creationId xmlns:a16="http://schemas.microsoft.com/office/drawing/2014/main" id="{7B8418F2-E238-E46D-CD0A-0003C96A36A0}"/>
              </a:ext>
            </a:extLst>
          </p:cNvPr>
          <p:cNvCxnSpPr/>
          <p:nvPr/>
        </p:nvCxnSpPr>
        <p:spPr>
          <a:xfrm>
            <a:off x="623306" y="1728845"/>
            <a:ext cx="374040" cy="36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73244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4B2057-91D7-7AF4-AD93-D9728CB9E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>
            <a:extLst>
              <a:ext uri="{FF2B5EF4-FFF2-40B4-BE49-F238E27FC236}">
                <a16:creationId xmlns:a16="http://schemas.microsoft.com/office/drawing/2014/main" id="{9F21EC40-FE51-7107-9071-E3E851E6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160" y="867361"/>
            <a:ext cx="4571640" cy="80251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tx1">
                    <a:lumMod val="50000"/>
                  </a:schemeClr>
                </a:solidFill>
                <a:latin typeface="Outfit"/>
                <a:ea typeface="Outfit"/>
              </a:rPr>
              <a:t>What is GitHub?</a:t>
            </a:r>
            <a:endParaRPr lang="fr-FR" sz="4000" b="0" strike="noStrike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297" name="PlaceHolder 2">
            <a:extLst>
              <a:ext uri="{FF2B5EF4-FFF2-40B4-BE49-F238E27FC236}">
                <a16:creationId xmlns:a16="http://schemas.microsoft.com/office/drawing/2014/main" id="{76F3EC21-FD12-47F6-CCDB-D6E008F07B2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862080" y="1783034"/>
            <a:ext cx="4687173" cy="220586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Syne" pitchFamily="34" charset="-122"/>
                <a:cs typeface="Syne" pitchFamily="34" charset="-120"/>
              </a:rPr>
              <a:t>GitHub is a version control and collaboration platform.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Syne" pitchFamily="34" charset="-122"/>
                <a:cs typeface="Syne" pitchFamily="34" charset="-120"/>
              </a:rPr>
              <a:t>It is essential for modern developers.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Syne" pitchFamily="34" charset="-122"/>
                <a:cs typeface="Syne" pitchFamily="34" charset="-120"/>
              </a:rPr>
              <a:t>It provides cloud-based repository hosting. 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Syne" pitchFamily="34" charset="-122"/>
                <a:cs typeface="Syne" pitchFamily="34" charset="-120"/>
              </a:rPr>
              <a:t>Over 100 million developers use GitHub worldwide.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298" name="Google Shape;406;p39">
            <a:extLst>
              <a:ext uri="{FF2B5EF4-FFF2-40B4-BE49-F238E27FC236}">
                <a16:creationId xmlns:a16="http://schemas.microsoft.com/office/drawing/2014/main" id="{5F824DAF-4851-B60A-7FEB-AA31439074F6}"/>
              </a:ext>
            </a:extLst>
          </p:cNvPr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299" name="Google Shape;407;p39">
              <a:extLst>
                <a:ext uri="{FF2B5EF4-FFF2-40B4-BE49-F238E27FC236}">
                  <a16:creationId xmlns:a16="http://schemas.microsoft.com/office/drawing/2014/main" id="{F31FFDCE-2CFC-0A56-1D3F-EF85425D0DF1}"/>
                </a:ext>
              </a:extLst>
            </p:cNvPr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0" name="Google Shape;408;p39">
              <a:extLst>
                <a:ext uri="{FF2B5EF4-FFF2-40B4-BE49-F238E27FC236}">
                  <a16:creationId xmlns:a16="http://schemas.microsoft.com/office/drawing/2014/main" id="{57CACFC8-B6F8-1EFA-7438-0F9F8A371F24}"/>
                </a:ext>
              </a:extLst>
            </p:cNvPr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1" name="Google Shape;409;p39">
              <a:extLst>
                <a:ext uri="{FF2B5EF4-FFF2-40B4-BE49-F238E27FC236}">
                  <a16:creationId xmlns:a16="http://schemas.microsoft.com/office/drawing/2014/main" id="{B0A4707A-530A-13F1-B1A4-B999947E5BF0}"/>
                </a:ext>
              </a:extLst>
            </p:cNvPr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2" name="Google Shape;410;p39">
              <a:extLst>
                <a:ext uri="{FF2B5EF4-FFF2-40B4-BE49-F238E27FC236}">
                  <a16:creationId xmlns:a16="http://schemas.microsoft.com/office/drawing/2014/main" id="{25F8619F-5240-3260-20E6-2943FCBE9805}"/>
                </a:ext>
              </a:extLst>
            </p:cNvPr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3" name="Google Shape;411;p39">
              <a:extLst>
                <a:ext uri="{FF2B5EF4-FFF2-40B4-BE49-F238E27FC236}">
                  <a16:creationId xmlns:a16="http://schemas.microsoft.com/office/drawing/2014/main" id="{16876D36-4330-7AE9-B5F2-72CDFFB9CB77}"/>
                </a:ext>
              </a:extLst>
            </p:cNvPr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4" name="Google Shape;412;p39">
              <a:extLst>
                <a:ext uri="{FF2B5EF4-FFF2-40B4-BE49-F238E27FC236}">
                  <a16:creationId xmlns:a16="http://schemas.microsoft.com/office/drawing/2014/main" id="{B8214FE0-0F42-9E35-45B6-805E428B60C9}"/>
                </a:ext>
              </a:extLst>
            </p:cNvPr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5" name="Google Shape;413;p39">
              <a:extLst>
                <a:ext uri="{FF2B5EF4-FFF2-40B4-BE49-F238E27FC236}">
                  <a16:creationId xmlns:a16="http://schemas.microsoft.com/office/drawing/2014/main" id="{0BAD453C-E292-EF3C-826D-F42014310B59}"/>
                </a:ext>
              </a:extLst>
            </p:cNvPr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6" name="Google Shape;414;p39">
              <a:extLst>
                <a:ext uri="{FF2B5EF4-FFF2-40B4-BE49-F238E27FC236}">
                  <a16:creationId xmlns:a16="http://schemas.microsoft.com/office/drawing/2014/main" id="{0DD1310F-6585-7A6E-2ECC-1EF2FA3844F6}"/>
                </a:ext>
              </a:extLst>
            </p:cNvPr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7" name="Google Shape;415;p39">
              <a:extLst>
                <a:ext uri="{FF2B5EF4-FFF2-40B4-BE49-F238E27FC236}">
                  <a16:creationId xmlns:a16="http://schemas.microsoft.com/office/drawing/2014/main" id="{EBECC0FA-C1A5-74AF-E6AE-F5DDB8F415F7}"/>
                </a:ext>
              </a:extLst>
            </p:cNvPr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8" name="Google Shape;416;p39">
              <a:extLst>
                <a:ext uri="{FF2B5EF4-FFF2-40B4-BE49-F238E27FC236}">
                  <a16:creationId xmlns:a16="http://schemas.microsoft.com/office/drawing/2014/main" id="{D2425DE2-F12A-5EB1-BAAB-6B77AE411FD2}"/>
                </a:ext>
              </a:extLst>
            </p:cNvPr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9" name="Google Shape;417;p39">
              <a:extLst>
                <a:ext uri="{FF2B5EF4-FFF2-40B4-BE49-F238E27FC236}">
                  <a16:creationId xmlns:a16="http://schemas.microsoft.com/office/drawing/2014/main" id="{2CA8B3B2-0062-F70A-7B6B-A70621CC08CA}"/>
                </a:ext>
              </a:extLst>
            </p:cNvPr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0" name="Google Shape;418;p39">
              <a:extLst>
                <a:ext uri="{FF2B5EF4-FFF2-40B4-BE49-F238E27FC236}">
                  <a16:creationId xmlns:a16="http://schemas.microsoft.com/office/drawing/2014/main" id="{A96725D0-A272-E9AB-5ABB-4915082DAEBE}"/>
                </a:ext>
              </a:extLst>
            </p:cNvPr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1" name="Google Shape;419;p39">
              <a:extLst>
                <a:ext uri="{FF2B5EF4-FFF2-40B4-BE49-F238E27FC236}">
                  <a16:creationId xmlns:a16="http://schemas.microsoft.com/office/drawing/2014/main" id="{E64393FB-2429-DA0A-C65E-18677F507E17}"/>
                </a:ext>
              </a:extLst>
            </p:cNvPr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2" name="Google Shape;420;p39">
              <a:extLst>
                <a:ext uri="{FF2B5EF4-FFF2-40B4-BE49-F238E27FC236}">
                  <a16:creationId xmlns:a16="http://schemas.microsoft.com/office/drawing/2014/main" id="{77E1DDD5-3FE6-7B7C-81B0-34E5B752D112}"/>
                </a:ext>
              </a:extLst>
            </p:cNvPr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3" name="Google Shape;421;p39">
              <a:extLst>
                <a:ext uri="{FF2B5EF4-FFF2-40B4-BE49-F238E27FC236}">
                  <a16:creationId xmlns:a16="http://schemas.microsoft.com/office/drawing/2014/main" id="{444EDD2F-568D-6A5F-F5FA-9CE41CDFA28A}"/>
                </a:ext>
              </a:extLst>
            </p:cNvPr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4" name="Google Shape;422;p39">
              <a:extLst>
                <a:ext uri="{FF2B5EF4-FFF2-40B4-BE49-F238E27FC236}">
                  <a16:creationId xmlns:a16="http://schemas.microsoft.com/office/drawing/2014/main" id="{C9649A85-3571-CA11-3F72-40930AB72AAD}"/>
                </a:ext>
              </a:extLst>
            </p:cNvPr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5" name="Google Shape;423;p39">
              <a:extLst>
                <a:ext uri="{FF2B5EF4-FFF2-40B4-BE49-F238E27FC236}">
                  <a16:creationId xmlns:a16="http://schemas.microsoft.com/office/drawing/2014/main" id="{B018A190-1606-076B-B77E-68C60A238B18}"/>
                </a:ext>
              </a:extLst>
            </p:cNvPr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316" name="Google Shape;424;p39">
            <a:extLst>
              <a:ext uri="{FF2B5EF4-FFF2-40B4-BE49-F238E27FC236}">
                <a16:creationId xmlns:a16="http://schemas.microsoft.com/office/drawing/2014/main" id="{4AA42E98-9323-0C1E-5807-D4FEE89817C5}"/>
              </a:ext>
            </a:extLst>
          </p:cNvPr>
          <p:cNvCxnSpPr/>
          <p:nvPr/>
        </p:nvCxnSpPr>
        <p:spPr>
          <a:xfrm>
            <a:off x="3603573" y="867361"/>
            <a:ext cx="374040" cy="36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311401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3D54B4-FDA0-AB0C-870C-1DA25CC08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0D5EFEC0-0885-D628-ACFD-6A06B82BB537}"/>
              </a:ext>
            </a:extLst>
          </p:cNvPr>
          <p:cNvSpPr txBox="1">
            <a:spLocks/>
          </p:cNvSpPr>
          <p:nvPr/>
        </p:nvSpPr>
        <p:spPr>
          <a:xfrm>
            <a:off x="936099" y="686645"/>
            <a:ext cx="6579374" cy="80251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469"/>
              </a:lnSpc>
            </a:pP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Outfit"/>
                <a:ea typeface="Syne Extra Bold" pitchFamily="34" charset="-122"/>
                <a:cs typeface="Syne Extra Bold" pitchFamily="34" charset="-120"/>
              </a:rPr>
              <a:t>GitHub in the SAP Ecosystem</a:t>
            </a:r>
            <a:endParaRPr lang="en-US" sz="3600" dirty="0">
              <a:solidFill>
                <a:schemeClr val="tx1">
                  <a:lumMod val="50000"/>
                </a:schemeClr>
              </a:solidFill>
              <a:latin typeface="Outfi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0A5492-C43E-7980-91E1-8E652CACCF85}"/>
              </a:ext>
            </a:extLst>
          </p:cNvPr>
          <p:cNvGrpSpPr/>
          <p:nvPr/>
        </p:nvGrpSpPr>
        <p:grpSpPr>
          <a:xfrm>
            <a:off x="1967332" y="2431699"/>
            <a:ext cx="2511904" cy="1057029"/>
            <a:chOff x="2281461" y="2439451"/>
            <a:chExt cx="2290539" cy="1274639"/>
          </a:xfrm>
        </p:grpSpPr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4FCBC95F-532C-B8D7-7BD1-8164CC722683}"/>
                </a:ext>
              </a:extLst>
            </p:cNvPr>
            <p:cNvSpPr/>
            <p:nvPr/>
          </p:nvSpPr>
          <p:spPr>
            <a:xfrm>
              <a:off x="2281461" y="2439451"/>
              <a:ext cx="2290539" cy="1274639"/>
            </a:xfrm>
            <a:prstGeom prst="roundRect">
              <a:avLst>
                <a:gd name="adj" fmla="val 4671"/>
              </a:avLst>
            </a:prstGeom>
            <a:solidFill>
              <a:srgbClr val="68DAF8"/>
            </a:solidFill>
            <a:ln w="7620">
              <a:solidFill>
                <a:srgbClr val="6D9121"/>
              </a:solidFill>
              <a:prstDash val="solid"/>
            </a:ln>
          </p:spPr>
        </p:sp>
        <p:sp>
          <p:nvSpPr>
            <p:cNvPr id="7" name="Text 3">
              <a:extLst>
                <a:ext uri="{FF2B5EF4-FFF2-40B4-BE49-F238E27FC236}">
                  <a16:creationId xmlns:a16="http://schemas.microsoft.com/office/drawing/2014/main" id="{D59E1ABE-5606-237C-F2C2-7ABF814DC8D3}"/>
                </a:ext>
              </a:extLst>
            </p:cNvPr>
            <p:cNvSpPr/>
            <p:nvPr/>
          </p:nvSpPr>
          <p:spPr>
            <a:xfrm>
              <a:off x="2427982" y="2585973"/>
              <a:ext cx="1997497" cy="30093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719"/>
                </a:lnSpc>
              </a:pPr>
              <a:r>
                <a:rPr lang="en-US" sz="1400" b="1" dirty="0">
                  <a:solidFill>
                    <a:schemeClr val="tx1">
                      <a:lumMod val="50000"/>
                    </a:schemeClr>
                  </a:solidFill>
                  <a:latin typeface="Bahnschrift" panose="020B0502040204020203" pitchFamily="34" charset="0"/>
                  <a:ea typeface="Syne Extra Bold" pitchFamily="34" charset="-122"/>
                  <a:cs typeface="Syne Extra Bold" pitchFamily="34" charset="-120"/>
                </a:rPr>
                <a:t>ABAP Code Management</a:t>
              </a:r>
              <a:endPara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C20BA9D9-641A-6EDB-279D-4858183E523C}"/>
                </a:ext>
              </a:extLst>
            </p:cNvPr>
            <p:cNvSpPr/>
            <p:nvPr/>
          </p:nvSpPr>
          <p:spPr>
            <a:xfrm>
              <a:off x="2427982" y="2886902"/>
              <a:ext cx="1997497" cy="68066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781"/>
                </a:lnSpc>
              </a:pP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Bahnschrift" panose="020B0502040204020203" pitchFamily="34" charset="0"/>
                  <a:ea typeface="Syne" pitchFamily="34" charset="-122"/>
                  <a:cs typeface="Syne" pitchFamily="34" charset="-120"/>
                </a:rPr>
                <a:t>Versioning custom ABAP developments.</a:t>
              </a:r>
              <a:endParaRPr lang="en-US" sz="12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4A09D4-6A4A-34CD-DDE5-2BFC615DB9A5}"/>
              </a:ext>
            </a:extLst>
          </p:cNvPr>
          <p:cNvGrpSpPr/>
          <p:nvPr/>
        </p:nvGrpSpPr>
        <p:grpSpPr>
          <a:xfrm>
            <a:off x="4620994" y="2431699"/>
            <a:ext cx="2370144" cy="1057029"/>
            <a:chOff x="4713759" y="2439451"/>
            <a:chExt cx="2290539" cy="1274639"/>
          </a:xfrm>
        </p:grpSpPr>
        <p:sp>
          <p:nvSpPr>
            <p:cNvPr id="9" name="Shape 5">
              <a:extLst>
                <a:ext uri="{FF2B5EF4-FFF2-40B4-BE49-F238E27FC236}">
                  <a16:creationId xmlns:a16="http://schemas.microsoft.com/office/drawing/2014/main" id="{A223C0F5-A4D3-6A9C-5C36-8AD459703A51}"/>
                </a:ext>
              </a:extLst>
            </p:cNvPr>
            <p:cNvSpPr/>
            <p:nvPr/>
          </p:nvSpPr>
          <p:spPr>
            <a:xfrm>
              <a:off x="4713759" y="2439451"/>
              <a:ext cx="2290539" cy="1274639"/>
            </a:xfrm>
            <a:prstGeom prst="roundRect">
              <a:avLst>
                <a:gd name="adj" fmla="val 4671"/>
              </a:avLst>
            </a:prstGeom>
            <a:solidFill>
              <a:srgbClr val="9FCBFD"/>
            </a:solidFill>
            <a:ln w="7620">
              <a:solidFill>
                <a:srgbClr val="6D9121"/>
              </a:solidFill>
              <a:prstDash val="solid"/>
            </a:ln>
          </p:spPr>
        </p:sp>
        <p:sp>
          <p:nvSpPr>
            <p:cNvPr id="10" name="Text 6">
              <a:extLst>
                <a:ext uri="{FF2B5EF4-FFF2-40B4-BE49-F238E27FC236}">
                  <a16:creationId xmlns:a16="http://schemas.microsoft.com/office/drawing/2014/main" id="{FFE07873-4345-2038-19FA-70365D46C0AF}"/>
                </a:ext>
              </a:extLst>
            </p:cNvPr>
            <p:cNvSpPr/>
            <p:nvPr/>
          </p:nvSpPr>
          <p:spPr>
            <a:xfrm>
              <a:off x="4860280" y="2585972"/>
              <a:ext cx="1997497" cy="44291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719"/>
                </a:lnSpc>
              </a:pPr>
              <a:r>
                <a:rPr lang="en-US" sz="1400" b="1" dirty="0">
                  <a:solidFill>
                    <a:schemeClr val="tx1">
                      <a:lumMod val="50000"/>
                    </a:schemeClr>
                  </a:solidFill>
                  <a:latin typeface="Bahnschrift" panose="020B0502040204020203" pitchFamily="34" charset="0"/>
                  <a:ea typeface="Syne Extra Bold" pitchFamily="34" charset="-122"/>
                  <a:cs typeface="Syne Extra Bold" pitchFamily="34" charset="-120"/>
                </a:rPr>
                <a:t>SAPUI5 Projects</a:t>
              </a:r>
              <a:endPara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1" name="Text 7">
              <a:extLst>
                <a:ext uri="{FF2B5EF4-FFF2-40B4-BE49-F238E27FC236}">
                  <a16:creationId xmlns:a16="http://schemas.microsoft.com/office/drawing/2014/main" id="{45A1F75C-7A21-708A-7F93-832DA85C667E}"/>
                </a:ext>
              </a:extLst>
            </p:cNvPr>
            <p:cNvSpPr/>
            <p:nvPr/>
          </p:nvSpPr>
          <p:spPr>
            <a:xfrm>
              <a:off x="4860280" y="2975307"/>
              <a:ext cx="1997497" cy="5922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781"/>
                </a:lnSpc>
              </a:pP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Bahnschrift" panose="020B0502040204020203" pitchFamily="34" charset="0"/>
                  <a:ea typeface="Syne" pitchFamily="34" charset="-122"/>
                  <a:cs typeface="Syne" pitchFamily="34" charset="-120"/>
                </a:rPr>
                <a:t>Building modern user interfaces.</a:t>
              </a:r>
              <a:endParaRPr lang="en-US" sz="12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12" name="Shape 8">
            <a:extLst>
              <a:ext uri="{FF2B5EF4-FFF2-40B4-BE49-F238E27FC236}">
                <a16:creationId xmlns:a16="http://schemas.microsoft.com/office/drawing/2014/main" id="{2D4333F8-C426-44BA-1FFA-EF774CC9A589}"/>
              </a:ext>
            </a:extLst>
          </p:cNvPr>
          <p:cNvSpPr/>
          <p:nvPr/>
        </p:nvSpPr>
        <p:spPr>
          <a:xfrm>
            <a:off x="2188696" y="3630487"/>
            <a:ext cx="4722763" cy="826368"/>
          </a:xfrm>
          <a:prstGeom prst="roundRect">
            <a:avLst>
              <a:gd name="adj" fmla="val 7205"/>
            </a:avLst>
          </a:prstGeom>
          <a:solidFill>
            <a:srgbClr val="D1E8FE"/>
          </a:solidFill>
          <a:ln w="7620">
            <a:solidFill>
              <a:srgbClr val="6D9121"/>
            </a:solidFill>
            <a:prstDash val="solid"/>
          </a:ln>
        </p:spPr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1EF974BB-4A49-6D52-6889-309924B5D20B}"/>
              </a:ext>
            </a:extLst>
          </p:cNvPr>
          <p:cNvSpPr/>
          <p:nvPr/>
        </p:nvSpPr>
        <p:spPr>
          <a:xfrm>
            <a:off x="2606755" y="3738282"/>
            <a:ext cx="369748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719"/>
              </a:lnSpc>
            </a:pP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Syne Extra Bold" pitchFamily="34" charset="-122"/>
                <a:cs typeface="Syne Extra Bold" pitchFamily="34" charset="-120"/>
              </a:rPr>
              <a:t>Open-Source SAP Projects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FF3ED574-2BEC-435D-2F28-1C0348550EC1}"/>
              </a:ext>
            </a:extLst>
          </p:cNvPr>
          <p:cNvSpPr/>
          <p:nvPr/>
        </p:nvSpPr>
        <p:spPr>
          <a:xfrm>
            <a:off x="2335217" y="4083520"/>
            <a:ext cx="4429721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781"/>
              </a:lnSpc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Syne" pitchFamily="34" charset="-122"/>
                <a:cs typeface="Syne" pitchFamily="34" charset="-120"/>
              </a:rPr>
              <a:t>Contributing to community projects.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2AB0D26F-F840-3C28-B027-82D803157F54}"/>
              </a:ext>
            </a:extLst>
          </p:cNvPr>
          <p:cNvSpPr/>
          <p:nvPr/>
        </p:nvSpPr>
        <p:spPr>
          <a:xfrm>
            <a:off x="1081568" y="1552619"/>
            <a:ext cx="657937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  <a:ea typeface="Syne" pitchFamily="34" charset="-122"/>
                <a:cs typeface="Syne" pitchFamily="34" charset="-120"/>
              </a:rPr>
              <a:t>GitHub is transforming SAP development. It enables version control for ABAP code. It drives collaboration on SAPUI5 projects. It supports Infrastructure as Code for SAP deployments.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24762"/>
      </p:ext>
    </p:extLst>
  </p:cSld>
  <p:clrMapOvr>
    <a:masterClrMapping/>
  </p:clrMapOvr>
  <p:transition spd="slow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AB6122-9A11-7C90-B4F9-C64C08486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489E06-4C77-C104-F809-B44603D00BBB}"/>
              </a:ext>
            </a:extLst>
          </p:cNvPr>
          <p:cNvSpPr/>
          <p:nvPr/>
        </p:nvSpPr>
        <p:spPr>
          <a:xfrm>
            <a:off x="1199322" y="1716157"/>
            <a:ext cx="6851374" cy="2511286"/>
          </a:xfrm>
          <a:prstGeom prst="roundRect">
            <a:avLst/>
          </a:prstGeom>
          <a:solidFill>
            <a:srgbClr val="AFC7FF"/>
          </a:solidFill>
          <a:effectLst>
            <a:outerShdw blurRad="508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41F901AF-8E71-E8A3-CE68-CB95D045AEB8}"/>
              </a:ext>
            </a:extLst>
          </p:cNvPr>
          <p:cNvSpPr txBox="1">
            <a:spLocks/>
          </p:cNvSpPr>
          <p:nvPr/>
        </p:nvSpPr>
        <p:spPr>
          <a:xfrm>
            <a:off x="936099" y="686645"/>
            <a:ext cx="6579374" cy="80251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600" b="1" spc="-1" dirty="0">
                <a:solidFill>
                  <a:schemeClr val="tx1">
                    <a:lumMod val="50000"/>
                  </a:schemeClr>
                </a:solidFill>
                <a:latin typeface="Outfit"/>
                <a:ea typeface="Outfit"/>
              </a:rPr>
              <a:t>Purpose in SAP</a:t>
            </a:r>
            <a:endParaRPr lang="fr-FR" sz="3600" spc="-1" dirty="0">
              <a:solidFill>
                <a:schemeClr val="tx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92854-6762-7A3A-AB92-989E47651C23}"/>
              </a:ext>
            </a:extLst>
          </p:cNvPr>
          <p:cNvSpPr txBox="1"/>
          <p:nvPr/>
        </p:nvSpPr>
        <p:spPr>
          <a:xfrm>
            <a:off x="1423781" y="2186970"/>
            <a:ext cx="64024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Collaboration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 – Teams can work together on SAP developments.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Version Control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 – Tracks changes in SAP code efficiently.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Automation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 – CI/CD workflows help automate deployments in SAP environments.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Security &amp; Backup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Bahnschrift" panose="020B0502040204020203" pitchFamily="34" charset="0"/>
              </a:rPr>
              <a:t> – Ensures safe code storage and rollback if needed.</a:t>
            </a:r>
          </a:p>
        </p:txBody>
      </p:sp>
    </p:spTree>
    <p:extLst>
      <p:ext uri="{BB962C8B-B14F-4D97-AF65-F5344CB8AC3E}">
        <p14:creationId xmlns:p14="http://schemas.microsoft.com/office/powerpoint/2010/main" val="800160354"/>
      </p:ext>
    </p:extLst>
  </p:cSld>
  <p:clrMapOvr>
    <a:masterClrMapping/>
  </p:clrMapOvr>
  <p:transition spd="slow">
    <p:split orient="vert" dir="in"/>
  </p:transition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</TotalTime>
  <Words>753</Words>
  <Application>Microsoft Office PowerPoint</Application>
  <PresentationFormat>On-screen Show (16:9)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Bahnschrift</vt:lpstr>
      <vt:lpstr>Calibri</vt:lpstr>
      <vt:lpstr>Corbel</vt:lpstr>
      <vt:lpstr>OpenSymbol</vt:lpstr>
      <vt:lpstr>Outfit</vt:lpstr>
      <vt:lpstr>Symbol</vt:lpstr>
      <vt:lpstr>Wingdings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ASSESSEMENT</vt:lpstr>
      <vt:lpstr>What is JDBC?</vt:lpstr>
      <vt:lpstr>What is ODBC?</vt:lpstr>
      <vt:lpstr>PowerPoint Presentation</vt:lpstr>
      <vt:lpstr>PowerPoint Presentation</vt:lpstr>
      <vt:lpstr>Github &amp; it’s purpose in SAP</vt:lpstr>
      <vt:lpstr>What is GitHub?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ETL Tools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Vinish S</cp:lastModifiedBy>
  <cp:revision>142</cp:revision>
  <dcterms:modified xsi:type="dcterms:W3CDTF">2025-04-12T07:22:11Z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2025-03-22T18:24:53Z</dcterms:created>
  <dc:creator>Unknown Creator</dc:creator>
  <dc:description/>
  <dc:language>en-US</dc:language>
  <cp:lastModifiedBy>Unknown Creator</cp:lastModifiedBy>
  <dcterms:modified xsi:type="dcterms:W3CDTF">2025-03-22T18:24:53Z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