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E1C6A635-6F0C-4FD6-A731-65F10F107F4C}"/>
    <pc:docChg chg="undo custSel addSld delSld modSld">
      <pc:chgData name="Vinish S" userId="a68afebe86b6ddf7" providerId="LiveId" clId="{E1C6A635-6F0C-4FD6-A731-65F10F107F4C}" dt="2025-04-30T07:22:35.426" v="229" actId="1076"/>
      <pc:docMkLst>
        <pc:docMk/>
      </pc:docMkLst>
      <pc:sldChg chg="addSp delSp modSp new mod">
        <pc:chgData name="Vinish S" userId="a68afebe86b6ddf7" providerId="LiveId" clId="{E1C6A635-6F0C-4FD6-A731-65F10F107F4C}" dt="2025-04-30T04:21:56.030" v="21" actId="5793"/>
        <pc:sldMkLst>
          <pc:docMk/>
          <pc:sldMk cId="304969444" sldId="257"/>
        </pc:sldMkLst>
        <pc:spChg chg="mod">
          <ac:chgData name="Vinish S" userId="a68afebe86b6ddf7" providerId="LiveId" clId="{E1C6A635-6F0C-4FD6-A731-65F10F107F4C}" dt="2025-04-30T04:21:04.164" v="6" actId="14100"/>
          <ac:spMkLst>
            <pc:docMk/>
            <pc:sldMk cId="304969444" sldId="257"/>
            <ac:spMk id="2" creationId="{265EF890-AE0A-6CBF-167E-F0D8FF338796}"/>
          </ac:spMkLst>
        </pc:spChg>
        <pc:spChg chg="add del mod">
          <ac:chgData name="Vinish S" userId="a68afebe86b6ddf7" providerId="LiveId" clId="{E1C6A635-6F0C-4FD6-A731-65F10F107F4C}" dt="2025-04-30T04:21:56.030" v="21" actId="5793"/>
          <ac:spMkLst>
            <pc:docMk/>
            <pc:sldMk cId="304969444" sldId="257"/>
            <ac:spMk id="3" creationId="{A5995532-744E-0548-AC48-44C7A8A20DC7}"/>
          </ac:spMkLst>
        </pc:spChg>
        <pc:spChg chg="add mod">
          <ac:chgData name="Vinish S" userId="a68afebe86b6ddf7" providerId="LiveId" clId="{E1C6A635-6F0C-4FD6-A731-65F10F107F4C}" dt="2025-04-30T04:20:32.577" v="3"/>
          <ac:spMkLst>
            <pc:docMk/>
            <pc:sldMk cId="304969444" sldId="257"/>
            <ac:spMk id="4" creationId="{9BFC5DAF-BC9C-6752-A2C6-9D6599DEFA09}"/>
          </ac:spMkLst>
        </pc:spChg>
      </pc:sldChg>
      <pc:sldChg chg="addSp delSp modSp new mod">
        <pc:chgData name="Vinish S" userId="a68afebe86b6ddf7" providerId="LiveId" clId="{E1C6A635-6F0C-4FD6-A731-65F10F107F4C}" dt="2025-04-30T06:22:13.919" v="200" actId="113"/>
        <pc:sldMkLst>
          <pc:docMk/>
          <pc:sldMk cId="2705562006" sldId="258"/>
        </pc:sldMkLst>
        <pc:spChg chg="mod">
          <ac:chgData name="Vinish S" userId="a68afebe86b6ddf7" providerId="LiveId" clId="{E1C6A635-6F0C-4FD6-A731-65F10F107F4C}" dt="2025-04-30T04:22:19.178" v="24" actId="14100"/>
          <ac:spMkLst>
            <pc:docMk/>
            <pc:sldMk cId="2705562006" sldId="258"/>
            <ac:spMk id="2" creationId="{DEFCFA40-823B-F6E5-3DDB-07D02D17659C}"/>
          </ac:spMkLst>
        </pc:spChg>
        <pc:spChg chg="mod">
          <ac:chgData name="Vinish S" userId="a68afebe86b6ddf7" providerId="LiveId" clId="{E1C6A635-6F0C-4FD6-A731-65F10F107F4C}" dt="2025-04-30T04:26:31.859" v="81" actId="207"/>
          <ac:spMkLst>
            <pc:docMk/>
            <pc:sldMk cId="2705562006" sldId="258"/>
            <ac:spMk id="3" creationId="{C35BD5C2-5D84-8A9B-47E4-044C8DBF72F6}"/>
          </ac:spMkLst>
        </pc:spChg>
        <pc:spChg chg="add">
          <ac:chgData name="Vinish S" userId="a68afebe86b6ddf7" providerId="LiveId" clId="{E1C6A635-6F0C-4FD6-A731-65F10F107F4C}" dt="2025-04-30T04:23:19.776" v="33"/>
          <ac:spMkLst>
            <pc:docMk/>
            <pc:sldMk cId="2705562006" sldId="258"/>
            <ac:spMk id="5" creationId="{ED946F1C-1A62-278A-DC6E-1BFBA6BEAE40}"/>
          </ac:spMkLst>
        </pc:spChg>
        <pc:spChg chg="add del mod">
          <ac:chgData name="Vinish S" userId="a68afebe86b6ddf7" providerId="LiveId" clId="{E1C6A635-6F0C-4FD6-A731-65F10F107F4C}" dt="2025-04-30T04:24:10.906" v="46" actId="22"/>
          <ac:spMkLst>
            <pc:docMk/>
            <pc:sldMk cId="2705562006" sldId="258"/>
            <ac:spMk id="7" creationId="{C2C96989-43B7-A474-1493-DA38882E6D3E}"/>
          </ac:spMkLst>
        </pc:spChg>
        <pc:spChg chg="add mod">
          <ac:chgData name="Vinish S" userId="a68afebe86b6ddf7" providerId="LiveId" clId="{E1C6A635-6F0C-4FD6-A731-65F10F107F4C}" dt="2025-04-30T04:28:35.272" v="103" actId="14100"/>
          <ac:spMkLst>
            <pc:docMk/>
            <pc:sldMk cId="2705562006" sldId="258"/>
            <ac:spMk id="8" creationId="{F78F0885-4F9E-9CDB-6777-2D4608B8102D}"/>
          </ac:spMkLst>
        </pc:spChg>
        <pc:graphicFrameChg chg="add mod modGraphic">
          <ac:chgData name="Vinish S" userId="a68afebe86b6ddf7" providerId="LiveId" clId="{E1C6A635-6F0C-4FD6-A731-65F10F107F4C}" dt="2025-04-30T06:22:13.919" v="200" actId="113"/>
          <ac:graphicFrameMkLst>
            <pc:docMk/>
            <pc:sldMk cId="2705562006" sldId="258"/>
            <ac:graphicFrameMk id="4" creationId="{00BD5350-EEFE-8D07-57CD-55EB7DCACEEE}"/>
          </ac:graphicFrameMkLst>
        </pc:graphicFrameChg>
      </pc:sldChg>
      <pc:sldChg chg="modSp new mod">
        <pc:chgData name="Vinish S" userId="a68afebe86b6ddf7" providerId="LiveId" clId="{E1C6A635-6F0C-4FD6-A731-65F10F107F4C}" dt="2025-04-30T04:28:17.315" v="102" actId="15"/>
        <pc:sldMkLst>
          <pc:docMk/>
          <pc:sldMk cId="177555834" sldId="259"/>
        </pc:sldMkLst>
        <pc:spChg chg="mod">
          <ac:chgData name="Vinish S" userId="a68afebe86b6ddf7" providerId="LiveId" clId="{E1C6A635-6F0C-4FD6-A731-65F10F107F4C}" dt="2025-04-30T04:27:05.329" v="87" actId="27636"/>
          <ac:spMkLst>
            <pc:docMk/>
            <pc:sldMk cId="177555834" sldId="259"/>
            <ac:spMk id="2" creationId="{4382DDE9-FAF7-83E9-4B2E-BFEED1D04AE8}"/>
          </ac:spMkLst>
        </pc:spChg>
        <pc:spChg chg="mod">
          <ac:chgData name="Vinish S" userId="a68afebe86b6ddf7" providerId="LiveId" clId="{E1C6A635-6F0C-4FD6-A731-65F10F107F4C}" dt="2025-04-30T04:28:17.315" v="102" actId="15"/>
          <ac:spMkLst>
            <pc:docMk/>
            <pc:sldMk cId="177555834" sldId="259"/>
            <ac:spMk id="3" creationId="{8716572D-9DD6-B452-9647-B8AFE16571DB}"/>
          </ac:spMkLst>
        </pc:spChg>
      </pc:sldChg>
      <pc:sldChg chg="addSp delSp modSp new mod">
        <pc:chgData name="Vinish S" userId="a68afebe86b6ddf7" providerId="LiveId" clId="{E1C6A635-6F0C-4FD6-A731-65F10F107F4C}" dt="2025-04-30T04:31:03.633" v="130" actId="14734"/>
        <pc:sldMkLst>
          <pc:docMk/>
          <pc:sldMk cId="2693253247" sldId="260"/>
        </pc:sldMkLst>
        <pc:spChg chg="mod">
          <ac:chgData name="Vinish S" userId="a68afebe86b6ddf7" providerId="LiveId" clId="{E1C6A635-6F0C-4FD6-A731-65F10F107F4C}" dt="2025-04-30T04:28:59.480" v="109" actId="14100"/>
          <ac:spMkLst>
            <pc:docMk/>
            <pc:sldMk cId="2693253247" sldId="260"/>
            <ac:spMk id="2" creationId="{44963414-9D53-EA15-A4B9-08CA55FE09BD}"/>
          </ac:spMkLst>
        </pc:spChg>
        <pc:spChg chg="add del mod">
          <ac:chgData name="Vinish S" userId="a68afebe86b6ddf7" providerId="LiveId" clId="{E1C6A635-6F0C-4FD6-A731-65F10F107F4C}" dt="2025-04-30T04:30:32.177" v="123" actId="207"/>
          <ac:spMkLst>
            <pc:docMk/>
            <pc:sldMk cId="2693253247" sldId="260"/>
            <ac:spMk id="3" creationId="{526729B3-5FE9-EE9C-5A7F-FB16BD41305F}"/>
          </ac:spMkLst>
        </pc:spChg>
        <pc:spChg chg="add del">
          <ac:chgData name="Vinish S" userId="a68afebe86b6ddf7" providerId="LiveId" clId="{E1C6A635-6F0C-4FD6-A731-65F10F107F4C}" dt="2025-04-30T04:28:53.751" v="106" actId="22"/>
          <ac:spMkLst>
            <pc:docMk/>
            <pc:sldMk cId="2693253247" sldId="260"/>
            <ac:spMk id="5" creationId="{B033C6C0-5578-F87F-01EB-F9D675C2329C}"/>
          </ac:spMkLst>
        </pc:spChg>
        <pc:spChg chg="add">
          <ac:chgData name="Vinish S" userId="a68afebe86b6ddf7" providerId="LiveId" clId="{E1C6A635-6F0C-4FD6-A731-65F10F107F4C}" dt="2025-04-30T04:29:17.517" v="111"/>
          <ac:spMkLst>
            <pc:docMk/>
            <pc:sldMk cId="2693253247" sldId="260"/>
            <ac:spMk id="7" creationId="{7D3CE7C7-F767-696F-95E1-C79AE9E7AC7E}"/>
          </ac:spMkLst>
        </pc:spChg>
        <pc:graphicFrameChg chg="add mod">
          <ac:chgData name="Vinish S" userId="a68afebe86b6ddf7" providerId="LiveId" clId="{E1C6A635-6F0C-4FD6-A731-65F10F107F4C}" dt="2025-04-30T04:29:18.594" v="112"/>
          <ac:graphicFrameMkLst>
            <pc:docMk/>
            <pc:sldMk cId="2693253247" sldId="260"/>
            <ac:graphicFrameMk id="6" creationId="{3F831B0E-F6C4-6AF3-4E7D-CD46F68D7A60}"/>
          </ac:graphicFrameMkLst>
        </pc:graphicFrameChg>
        <pc:graphicFrameChg chg="add mod modGraphic">
          <ac:chgData name="Vinish S" userId="a68afebe86b6ddf7" providerId="LiveId" clId="{E1C6A635-6F0C-4FD6-A731-65F10F107F4C}" dt="2025-04-30T04:31:03.633" v="130" actId="14734"/>
          <ac:graphicFrameMkLst>
            <pc:docMk/>
            <pc:sldMk cId="2693253247" sldId="260"/>
            <ac:graphicFrameMk id="8" creationId="{66ADE7F4-E81E-2ECF-8BD4-B346374E023E}"/>
          </ac:graphicFrameMkLst>
        </pc:graphicFrameChg>
      </pc:sldChg>
      <pc:sldChg chg="addSp delSp modSp new mod">
        <pc:chgData name="Vinish S" userId="a68afebe86b6ddf7" providerId="LiveId" clId="{E1C6A635-6F0C-4FD6-A731-65F10F107F4C}" dt="2025-04-30T07:20:59.708" v="214" actId="21"/>
        <pc:sldMkLst>
          <pc:docMk/>
          <pc:sldMk cId="1764843818" sldId="261"/>
        </pc:sldMkLst>
        <pc:spChg chg="mod">
          <ac:chgData name="Vinish S" userId="a68afebe86b6ddf7" providerId="LiveId" clId="{E1C6A635-6F0C-4FD6-A731-65F10F107F4C}" dt="2025-04-30T04:32:53.748" v="172" actId="14100"/>
          <ac:spMkLst>
            <pc:docMk/>
            <pc:sldMk cId="1764843818" sldId="261"/>
            <ac:spMk id="2" creationId="{F83CF00E-7915-6667-2FD6-8FD86E6E753F}"/>
          </ac:spMkLst>
        </pc:spChg>
        <pc:spChg chg="del">
          <ac:chgData name="Vinish S" userId="a68afebe86b6ddf7" providerId="LiveId" clId="{E1C6A635-6F0C-4FD6-A731-65F10F107F4C}" dt="2025-04-30T04:32:09.258" v="132" actId="478"/>
          <ac:spMkLst>
            <pc:docMk/>
            <pc:sldMk cId="1764843818" sldId="261"/>
            <ac:spMk id="3" creationId="{25791E6C-1BA8-5288-42A3-E9390C58857D}"/>
          </ac:spMkLst>
        </pc:spChg>
        <pc:picChg chg="add mod">
          <ac:chgData name="Vinish S" userId="a68afebe86b6ddf7" providerId="LiveId" clId="{E1C6A635-6F0C-4FD6-A731-65F10F107F4C}" dt="2025-04-30T04:32:19.138" v="136" actId="1076"/>
          <ac:picMkLst>
            <pc:docMk/>
            <pc:sldMk cId="1764843818" sldId="261"/>
            <ac:picMk id="5" creationId="{182D8BEA-D014-C848-2719-542F4AA7E331}"/>
          </ac:picMkLst>
        </pc:picChg>
        <pc:picChg chg="add del mod">
          <ac:chgData name="Vinish S" userId="a68afebe86b6ddf7" providerId="LiveId" clId="{E1C6A635-6F0C-4FD6-A731-65F10F107F4C}" dt="2025-04-30T07:20:59.708" v="214" actId="21"/>
          <ac:picMkLst>
            <pc:docMk/>
            <pc:sldMk cId="1764843818" sldId="261"/>
            <ac:picMk id="7" creationId="{6A88D057-B88C-3FA3-3422-4A43429233B8}"/>
          </ac:picMkLst>
        </pc:picChg>
      </pc:sldChg>
      <pc:sldChg chg="addSp delSp modSp new del mod">
        <pc:chgData name="Vinish S" userId="a68afebe86b6ddf7" providerId="LiveId" clId="{E1C6A635-6F0C-4FD6-A731-65F10F107F4C}" dt="2025-04-30T06:01:14.918" v="194" actId="47"/>
        <pc:sldMkLst>
          <pc:docMk/>
          <pc:sldMk cId="1349309267" sldId="262"/>
        </pc:sldMkLst>
        <pc:spChg chg="del">
          <ac:chgData name="Vinish S" userId="a68afebe86b6ddf7" providerId="LiveId" clId="{E1C6A635-6F0C-4FD6-A731-65F10F107F4C}" dt="2025-04-30T05:59:08.487" v="177" actId="478"/>
          <ac:spMkLst>
            <pc:docMk/>
            <pc:sldMk cId="1349309267" sldId="262"/>
            <ac:spMk id="2" creationId="{A09D224F-7937-F0E5-4239-3EC5F0C6CF75}"/>
          </ac:spMkLst>
        </pc:spChg>
        <pc:spChg chg="del">
          <ac:chgData name="Vinish S" userId="a68afebe86b6ddf7" providerId="LiveId" clId="{E1C6A635-6F0C-4FD6-A731-65F10F107F4C}" dt="2025-04-30T05:59:02.936" v="174" actId="478"/>
          <ac:spMkLst>
            <pc:docMk/>
            <pc:sldMk cId="1349309267" sldId="262"/>
            <ac:spMk id="3" creationId="{2BC9926B-9B5A-FA10-FA94-17BE45CA2244}"/>
          </ac:spMkLst>
        </pc:spChg>
        <pc:grpChg chg="add del mod">
          <ac:chgData name="Vinish S" userId="a68afebe86b6ddf7" providerId="LiveId" clId="{E1C6A635-6F0C-4FD6-A731-65F10F107F4C}" dt="2025-04-30T06:01:12.200" v="193" actId="21"/>
          <ac:grpSpMkLst>
            <pc:docMk/>
            <pc:sldMk cId="1349309267" sldId="262"/>
            <ac:grpSpMk id="8" creationId="{3688A867-5028-A7D0-8863-CBCA3513D759}"/>
          </ac:grpSpMkLst>
        </pc:grpChg>
        <pc:picChg chg="add mod">
          <ac:chgData name="Vinish S" userId="a68afebe86b6ddf7" providerId="LiveId" clId="{E1C6A635-6F0C-4FD6-A731-65F10F107F4C}" dt="2025-04-30T06:00:39.906" v="188" actId="164"/>
          <ac:picMkLst>
            <pc:docMk/>
            <pc:sldMk cId="1349309267" sldId="262"/>
            <ac:picMk id="5" creationId="{F5B5E229-B524-5048-7788-6AD76A654B04}"/>
          </ac:picMkLst>
        </pc:picChg>
        <pc:picChg chg="add mod modCrop">
          <ac:chgData name="Vinish S" userId="a68afebe86b6ddf7" providerId="LiveId" clId="{E1C6A635-6F0C-4FD6-A731-65F10F107F4C}" dt="2025-04-30T06:00:39.906" v="188" actId="164"/>
          <ac:picMkLst>
            <pc:docMk/>
            <pc:sldMk cId="1349309267" sldId="262"/>
            <ac:picMk id="7" creationId="{CDEC74B5-A400-F88C-BFA4-7CC991002CD2}"/>
          </ac:picMkLst>
        </pc:picChg>
      </pc:sldChg>
      <pc:sldChg chg="addSp delSp modSp new mod">
        <pc:chgData name="Vinish S" userId="a68afebe86b6ddf7" providerId="LiveId" clId="{E1C6A635-6F0C-4FD6-A731-65F10F107F4C}" dt="2025-04-30T07:22:35.426" v="229" actId="1076"/>
        <pc:sldMkLst>
          <pc:docMk/>
          <pc:sldMk cId="2239093797" sldId="263"/>
        </pc:sldMkLst>
        <pc:spChg chg="del">
          <ac:chgData name="Vinish S" userId="a68afebe86b6ddf7" providerId="LiveId" clId="{E1C6A635-6F0C-4FD6-A731-65F10F107F4C}" dt="2025-04-30T06:01:18.901" v="195" actId="478"/>
          <ac:spMkLst>
            <pc:docMk/>
            <pc:sldMk cId="2239093797" sldId="263"/>
            <ac:spMk id="2" creationId="{3532B02C-F8C2-4359-570C-98927826041A}"/>
          </ac:spMkLst>
        </pc:spChg>
        <pc:spChg chg="del">
          <ac:chgData name="Vinish S" userId="a68afebe86b6ddf7" providerId="LiveId" clId="{E1C6A635-6F0C-4FD6-A731-65F10F107F4C}" dt="2025-04-30T06:01:18.901" v="195" actId="478"/>
          <ac:spMkLst>
            <pc:docMk/>
            <pc:sldMk cId="2239093797" sldId="263"/>
            <ac:spMk id="3" creationId="{60C37B0C-CCD6-5F10-AE42-B44E2BD416C8}"/>
          </ac:spMkLst>
        </pc:spChg>
        <pc:grpChg chg="add mod">
          <ac:chgData name="Vinish S" userId="a68afebe86b6ddf7" providerId="LiveId" clId="{E1C6A635-6F0C-4FD6-A731-65F10F107F4C}" dt="2025-04-30T07:22:29.075" v="228" actId="1076"/>
          <ac:grpSpMkLst>
            <pc:docMk/>
            <pc:sldMk cId="2239093797" sldId="263"/>
            <ac:grpSpMk id="6" creationId="{6C0875E3-FE67-E4CA-E18D-A0125D51B4A0}"/>
          </ac:grpSpMkLst>
        </pc:grpChg>
        <pc:grpChg chg="add mod">
          <ac:chgData name="Vinish S" userId="a68afebe86b6ddf7" providerId="LiveId" clId="{E1C6A635-6F0C-4FD6-A731-65F10F107F4C}" dt="2025-04-30T07:22:07.958" v="224" actId="164"/>
          <ac:grpSpMkLst>
            <pc:docMk/>
            <pc:sldMk cId="2239093797" sldId="263"/>
            <ac:grpSpMk id="8" creationId="{3688A867-5028-A7D0-8863-CBCA3513D759}"/>
          </ac:grpSpMkLst>
        </pc:grpChg>
        <pc:picChg chg="add mod modCrop">
          <ac:chgData name="Vinish S" userId="a68afebe86b6ddf7" providerId="LiveId" clId="{E1C6A635-6F0C-4FD6-A731-65F10F107F4C}" dt="2025-04-30T07:22:07.958" v="224" actId="164"/>
          <ac:picMkLst>
            <pc:docMk/>
            <pc:sldMk cId="2239093797" sldId="263"/>
            <ac:picMk id="4" creationId="{6A88D057-B88C-3FA3-3422-4A43429233B8}"/>
          </ac:picMkLst>
        </pc:picChg>
        <pc:picChg chg="mod">
          <ac:chgData name="Vinish S" userId="a68afebe86b6ddf7" providerId="LiveId" clId="{E1C6A635-6F0C-4FD6-A731-65F10F107F4C}" dt="2025-04-30T06:01:19.803" v="196"/>
          <ac:picMkLst>
            <pc:docMk/>
            <pc:sldMk cId="2239093797" sldId="263"/>
            <ac:picMk id="5" creationId="{F5B5E229-B524-5048-7788-6AD76A654B04}"/>
          </ac:picMkLst>
        </pc:picChg>
        <pc:picChg chg="mod">
          <ac:chgData name="Vinish S" userId="a68afebe86b6ddf7" providerId="LiveId" clId="{E1C6A635-6F0C-4FD6-A731-65F10F107F4C}" dt="2025-04-30T06:01:19.803" v="196"/>
          <ac:picMkLst>
            <pc:docMk/>
            <pc:sldMk cId="2239093797" sldId="263"/>
            <ac:picMk id="7" creationId="{CDEC74B5-A400-F88C-BFA4-7CC991002CD2}"/>
          </ac:picMkLst>
        </pc:picChg>
        <pc:picChg chg="add mod">
          <ac:chgData name="Vinish S" userId="a68afebe86b6ddf7" providerId="LiveId" clId="{E1C6A635-6F0C-4FD6-A731-65F10F107F4C}" dt="2025-04-30T07:22:35.426" v="229" actId="1076"/>
          <ac:picMkLst>
            <pc:docMk/>
            <pc:sldMk cId="2239093797" sldId="263"/>
            <ac:picMk id="10" creationId="{4FDEFBBB-0AB1-1404-4E50-5FEF2546C0D8}"/>
          </ac:picMkLst>
        </pc:picChg>
      </pc:sldChg>
      <pc:sldChg chg="modSp new mod">
        <pc:chgData name="Vinish S" userId="a68afebe86b6ddf7" providerId="LiveId" clId="{E1C6A635-6F0C-4FD6-A731-65F10F107F4C}" dt="2025-04-30T06:53:42.386" v="210" actId="20577"/>
        <pc:sldMkLst>
          <pc:docMk/>
          <pc:sldMk cId="1452904946" sldId="264"/>
        </pc:sldMkLst>
        <pc:spChg chg="mod">
          <ac:chgData name="Vinish S" userId="a68afebe86b6ddf7" providerId="LiveId" clId="{E1C6A635-6F0C-4FD6-A731-65F10F107F4C}" dt="2025-04-30T06:53:42.386" v="210" actId="20577"/>
          <ac:spMkLst>
            <pc:docMk/>
            <pc:sldMk cId="1452904946" sldId="264"/>
            <ac:spMk id="2" creationId="{D227C751-045E-B8A8-72E3-F377841287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Wednesday, April 30,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199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>
          <p15:clr>
            <a:srgbClr val="5ACBF0"/>
          </p15:clr>
        </p15:guide>
        <p15:guide id="2" pos="3840">
          <p15:clr>
            <a:srgbClr val="F26B43"/>
          </p15:clr>
        </p15:guide>
        <p15:guide id="3" pos="279">
          <p15:clr>
            <a:srgbClr val="F26B43"/>
          </p15:clr>
        </p15:guide>
        <p15:guide id="4" pos="7401">
          <p15:clr>
            <a:srgbClr val="F26B43"/>
          </p15:clr>
        </p15:guide>
        <p15:guide id="5" pos="1232">
          <p15:clr>
            <a:srgbClr val="5ACBF0"/>
          </p15:clr>
        </p15:guide>
        <p15:guide id="6" pos="1504">
          <p15:clr>
            <a:srgbClr val="5ACBF0"/>
          </p15:clr>
        </p15:guide>
        <p15:guide id="7" pos="2457">
          <p15:clr>
            <a:srgbClr val="5ACBF0"/>
          </p15:clr>
        </p15:guide>
        <p15:guide id="8" pos="2751">
          <p15:clr>
            <a:srgbClr val="5ACBF0"/>
          </p15:clr>
        </p15:guide>
        <p15:guide id="9" pos="3704">
          <p15:clr>
            <a:srgbClr val="5ACBF0"/>
          </p15:clr>
        </p15:guide>
        <p15:guide id="10" pos="3976">
          <p15:clr>
            <a:srgbClr val="5ACBF0"/>
          </p15:clr>
        </p15:guide>
        <p15:guide id="11" pos="4929">
          <p15:clr>
            <a:srgbClr val="5ACBF0"/>
          </p15:clr>
        </p15:guide>
        <p15:guide id="12" pos="5223">
          <p15:clr>
            <a:srgbClr val="5ACBF0"/>
          </p15:clr>
        </p15:guide>
        <p15:guide id="13" pos="6153">
          <p15:clr>
            <a:srgbClr val="5ACBF0"/>
          </p15:clr>
        </p15:guide>
        <p15:guide id="14" pos="6448">
          <p15:clr>
            <a:srgbClr val="5ACBF0"/>
          </p15:clr>
        </p15:guide>
        <p15:guide id="18" orient="horz" pos="278">
          <p15:clr>
            <a:srgbClr val="F26B43"/>
          </p15:clr>
        </p15:guide>
        <p15:guide id="20" orient="horz" pos="867">
          <p15:clr>
            <a:srgbClr val="5ACBF0"/>
          </p15:clr>
        </p15:guide>
        <p15:guide id="21" orient="horz" pos="1729">
          <p15:clr>
            <a:srgbClr val="5ACBF0"/>
          </p15:clr>
        </p15:guide>
        <p15:guide id="22" orient="horz" pos="3475">
          <p15:clr>
            <a:srgbClr val="F26B43"/>
          </p15:clr>
        </p15:guide>
        <p15:guide id="28" orient="horz" pos="1139">
          <p15:clr>
            <a:srgbClr val="5ACBF0"/>
          </p15:clr>
        </p15:guide>
        <p15:guide id="29" orient="horz" pos="2591">
          <p15:clr>
            <a:srgbClr val="5ACBF0"/>
          </p15:clr>
        </p15:guide>
        <p15:guide id="30" orient="horz" pos="2024">
          <p15:clr>
            <a:srgbClr val="5ACBF0"/>
          </p15:clr>
        </p15:guide>
        <p15:guide id="31" orient="horz" pos="3748">
          <p15:clr>
            <a:srgbClr val="F26B43"/>
          </p15:clr>
        </p15:guide>
        <p15:guide id="32" orient="horz" pos="1888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Wednesday, April 30, 2025</a:t>
            </a:fld>
            <a:endParaRPr lang="en-US" dirty="0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5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Wednesday, April 30, 2025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14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Wednesday, April 30, 2025</a:t>
            </a:fld>
            <a:endParaRPr lang="en-US" dirty="0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177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7401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 pos="4042">
          <p15:clr>
            <a:srgbClr val="F26B43"/>
          </p15:clr>
        </p15:guide>
        <p15:guide id="16" orient="horz" pos="1003">
          <p15:clr>
            <a:srgbClr val="5ACBF0"/>
          </p15:clr>
        </p15:guide>
        <p15:guide id="17" orient="horz" pos="1298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2296">
          <p15:clr>
            <a:srgbClr val="5ACBF0"/>
          </p15:clr>
        </p15:guide>
        <p15:guide id="20" orient="horz" pos="3022">
          <p15:clr>
            <a:srgbClr val="5ACBF0"/>
          </p15:clr>
        </p15:guide>
        <p15:guide id="21" orient="horz" pos="3317">
          <p15:clr>
            <a:srgbClr val="5ACBF0"/>
          </p15:clr>
        </p15:guide>
        <p15:guide id="22" pos="846">
          <p15:clr>
            <a:srgbClr val="F26B43"/>
          </p15:clr>
        </p15:guide>
        <p15:guide id="23" pos="1708">
          <p15:clr>
            <a:srgbClr val="5ACBF0"/>
          </p15:clr>
        </p15:guide>
        <p15:guide id="24" pos="2003">
          <p15:clr>
            <a:srgbClr val="5ACBF0"/>
          </p15:clr>
        </p15:guide>
        <p15:guide id="25" pos="2842">
          <p15:clr>
            <a:srgbClr val="5ACBF0"/>
          </p15:clr>
        </p15:guide>
        <p15:guide id="26" pos="3137">
          <p15:clr>
            <a:srgbClr val="5ACBF0"/>
          </p15:clr>
        </p15:guide>
        <p15:guide id="28" pos="3976">
          <p15:clr>
            <a:srgbClr val="5ACBF0"/>
          </p15:clr>
        </p15:guide>
        <p15:guide id="29" pos="5110">
          <p15:clr>
            <a:srgbClr val="5ACBF0"/>
          </p15:clr>
        </p15:guide>
        <p15:guide id="30" pos="5405">
          <p15:clr>
            <a:srgbClr val="5ACBF0"/>
          </p15:clr>
        </p15:guide>
        <p15:guide id="31" pos="6267">
          <p15:clr>
            <a:srgbClr val="5ACBF0"/>
          </p15:clr>
        </p15:guide>
        <p15:guide id="32" pos="6539">
          <p15:clr>
            <a:srgbClr val="5ACBF0"/>
          </p15:clr>
        </p15:guide>
        <p15:guide id="33" pos="574">
          <p15:clr>
            <a:srgbClr val="F26B43"/>
          </p15:clr>
        </p15:guide>
        <p15:guide id="34" pos="427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Wednesday, April 30, 2025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8078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Wednesday, April 30, 2025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11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Wednesday, April 30, 2025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6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Wednesday, April 30, 2025</a:t>
            </a:fld>
            <a:endParaRPr lang="en-US" dirty="0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6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Wednesday, April 30, 2025</a:t>
            </a:fld>
            <a:endParaRPr lang="en-US" dirty="0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Wednesday, April 30, 2025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982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Wednesday, April 30, 2025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Wednesday, April 30, 2025</a:t>
            </a:fld>
            <a:endParaRPr lang="en-US" dirty="0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 dirty="0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618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54D9-0CA3-1F8E-3E1A-A5E3F3DCF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11FBC-FEFB-8308-1C3B-5152B07A6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3070799"/>
            <a:ext cx="3425702" cy="665932"/>
          </a:xfrm>
        </p:spPr>
        <p:txBody>
          <a:bodyPr/>
          <a:lstStyle/>
          <a:p>
            <a:r>
              <a:rPr lang="en-US" sz="3600" dirty="0"/>
              <a:t>29-04-25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EEB3685-7817-6B28-0BB1-B3467DEAD3B9}"/>
              </a:ext>
            </a:extLst>
          </p:cNvPr>
          <p:cNvSpPr txBox="1">
            <a:spLocks/>
          </p:cNvSpPr>
          <p:nvPr/>
        </p:nvSpPr>
        <p:spPr>
          <a:xfrm>
            <a:off x="10629900" y="6044339"/>
            <a:ext cx="1321777" cy="514722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800"/>
              </a:spcBef>
              <a:buSzPct val="70000"/>
              <a:buFont typeface="Wingdings 2" panose="05020102010507070707" pitchFamily="18" charset="2"/>
              <a:buNone/>
              <a:defRPr sz="4600" kern="1200">
                <a:solidFill>
                  <a:schemeClr val="tx2">
                    <a:alpha val="56000"/>
                  </a:schemeClr>
                </a:solidFill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800"/>
              </a:spcBef>
              <a:buSzPct val="70000"/>
              <a:buFont typeface="Wingdings 2" panose="05020102010507070707" pitchFamily="18" charset="2"/>
              <a:buNone/>
              <a:defRPr sz="2000" kern="1200">
                <a:solidFill>
                  <a:schemeClr val="tx2">
                    <a:alpha val="77000"/>
                  </a:schemeClr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800"/>
              </a:spcBef>
              <a:buSzPct val="70000"/>
              <a:buFont typeface="Wingdings 2" panose="05020102010507070707" pitchFamily="18" charset="2"/>
              <a:buNone/>
              <a:defRPr sz="1800" kern="1200">
                <a:solidFill>
                  <a:schemeClr val="tx2">
                    <a:alpha val="77000"/>
                  </a:schemeClr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800"/>
              </a:spcBef>
              <a:buSzPct val="70000"/>
              <a:buFont typeface="Wingdings 2" panose="05020102010507070707" pitchFamily="18" charset="2"/>
              <a:buNone/>
              <a:defRPr sz="1600" kern="1200">
                <a:solidFill>
                  <a:schemeClr val="tx2">
                    <a:alpha val="77000"/>
                  </a:schemeClr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800"/>
              </a:spcBef>
              <a:buSzPct val="70000"/>
              <a:buFont typeface="Wingdings 2" panose="05020102010507070707" pitchFamily="18" charset="2"/>
              <a:buNone/>
              <a:defRPr sz="1600" kern="1200">
                <a:solidFill>
                  <a:schemeClr val="tx2">
                    <a:alpha val="77000"/>
                  </a:schemeClr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Presented by</a:t>
            </a:r>
          </a:p>
          <a:p>
            <a:pPr algn="ctr"/>
            <a:r>
              <a:rPr lang="en-US" sz="2000" dirty="0"/>
              <a:t>S. Vinish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56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F890-AE0A-6CBF-167E-F0D8FF33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807079"/>
          </a:xfrm>
        </p:spPr>
        <p:txBody>
          <a:bodyPr/>
          <a:lstStyle/>
          <a:p>
            <a:r>
              <a:rPr lang="en-US" dirty="0"/>
              <a:t>What is Heap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95532-744E-0548-AC48-44C7A8A20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478" y="1603375"/>
            <a:ext cx="10406063" cy="43561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Definition:</a:t>
            </a:r>
            <a:r>
              <a:rPr lang="en-US" sz="1600" dirty="0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 Heap memory in SAP refers to dynamically allocated memory that a work process can use outside the shared memory, especially when it enters private mode.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🔑 Key Points:</a:t>
            </a:r>
          </a:p>
          <a:p>
            <a:r>
              <a:rPr lang="en-US" sz="1600" dirty="0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Heap memory is process-local: Only the allocating process (e.g., DIA work process) can access it.</a:t>
            </a:r>
          </a:p>
          <a:p>
            <a:r>
              <a:rPr lang="en-US" sz="1600" dirty="0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It's used when shared memory (roll + extended memory) is exhausted.</a:t>
            </a:r>
          </a:p>
          <a:p>
            <a:r>
              <a:rPr lang="en-US" sz="1600" dirty="0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Heap memory is also called private memory.</a:t>
            </a:r>
          </a:p>
          <a:p>
            <a:r>
              <a:rPr lang="en-US" sz="1600" dirty="0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Heap memory is not released until the work process ends — unlike roll/extended memory, which is reusable.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Where it's configured:</a:t>
            </a:r>
          </a:p>
          <a:p>
            <a:r>
              <a:rPr lang="en-US" sz="1600" dirty="0" err="1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abap</a:t>
            </a:r>
            <a:r>
              <a:rPr lang="en-US" sz="1600" dirty="0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/</a:t>
            </a:r>
            <a:r>
              <a:rPr lang="en-US" sz="1600" dirty="0" err="1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heap_area_dia</a:t>
            </a:r>
            <a:r>
              <a:rPr lang="en-US" sz="1600" dirty="0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 (dialog)</a:t>
            </a:r>
          </a:p>
          <a:p>
            <a:r>
              <a:rPr lang="en-US" sz="1600" dirty="0" err="1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abap</a:t>
            </a:r>
            <a:r>
              <a:rPr lang="en-US" sz="1600" dirty="0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/</a:t>
            </a:r>
            <a:r>
              <a:rPr lang="en-US" sz="1600" dirty="0" err="1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heap_area_nondia</a:t>
            </a:r>
            <a:r>
              <a:rPr lang="en-US" sz="1600" dirty="0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 (for background, update, etc.)</a:t>
            </a:r>
          </a:p>
          <a:p>
            <a:r>
              <a:rPr lang="en-US" sz="1600" dirty="0" err="1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abap</a:t>
            </a:r>
            <a:r>
              <a:rPr lang="en-US" sz="1600" dirty="0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/</a:t>
            </a:r>
            <a:r>
              <a:rPr lang="en-US" sz="1600" dirty="0" err="1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heap_area_total</a:t>
            </a:r>
            <a:r>
              <a:rPr lang="en-US" sz="1600" dirty="0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 (total across all processes)</a:t>
            </a:r>
          </a:p>
        </p:txBody>
      </p:sp>
    </p:spTree>
    <p:extLst>
      <p:ext uri="{BB962C8B-B14F-4D97-AF65-F5344CB8AC3E}">
        <p14:creationId xmlns:p14="http://schemas.microsoft.com/office/powerpoint/2010/main" val="30496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FA40-823B-F6E5-3DDB-07D02D17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40"/>
            <a:ext cx="10406063" cy="946046"/>
          </a:xfrm>
        </p:spPr>
        <p:txBody>
          <a:bodyPr/>
          <a:lstStyle/>
          <a:p>
            <a:r>
              <a:rPr lang="en-US" dirty="0"/>
              <a:t>What is Roll-In and Roll-Out?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D5C2-5D84-8A9B-47E4-044C8DBF7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274886"/>
            <a:ext cx="10406063" cy="1460425"/>
          </a:xfrm>
        </p:spPr>
        <p:txBody>
          <a:bodyPr/>
          <a:lstStyle/>
          <a:p>
            <a:r>
              <a:rPr lang="en-US" sz="1800" dirty="0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Definition: </a:t>
            </a:r>
          </a:p>
          <a:p>
            <a:pPr lvl="1"/>
            <a:r>
              <a:rPr lang="en-US" sz="1800" dirty="0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Roll-in and roll-out are memory management techniques used to share work processes among users in SAP.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🔑 Key Points:</a:t>
            </a:r>
          </a:p>
          <a:p>
            <a:endParaRPr lang="en-US" sz="1800" dirty="0">
              <a:solidFill>
                <a:schemeClr val="tx2">
                  <a:lumMod val="50000"/>
                  <a:alpha val="77000"/>
                </a:schemeClr>
              </a:solidFill>
              <a:latin typeface="Bahnschrift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BD5350-EEFE-8D07-57CD-55EB7DCAC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531107"/>
              </p:ext>
            </p:extLst>
          </p:nvPr>
        </p:nvGraphicFramePr>
        <p:xfrm>
          <a:off x="1961723" y="2920806"/>
          <a:ext cx="9491052" cy="16459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76070">
                  <a:extLst>
                    <a:ext uri="{9D8B030D-6E8A-4147-A177-3AD203B41FA5}">
                      <a16:colId xmlns:a16="http://schemas.microsoft.com/office/drawing/2014/main" val="3532180185"/>
                    </a:ext>
                  </a:extLst>
                </a:gridCol>
                <a:gridCol w="8014982">
                  <a:extLst>
                    <a:ext uri="{9D8B030D-6E8A-4147-A177-3AD203B41FA5}">
                      <a16:colId xmlns:a16="http://schemas.microsoft.com/office/drawing/2014/main" val="29317546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Operation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4578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Roll-In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When a user is assigned to a work process, the user context is 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loaded</a:t>
                      </a: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 from roll memory/shared memory into the work process.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7653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Roll-Out</a:t>
                      </a:r>
                      <a:endParaRPr lang="en-US" dirty="0">
                        <a:solidFill>
                          <a:schemeClr val="tx2">
                            <a:lumMod val="50000"/>
                          </a:schemeClr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After a task is completed, the user context is </a:t>
                      </a:r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unloaded</a:t>
                      </a:r>
                      <a:r>
                        <a:rPr lang="en-US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Bahnschrift" panose="020B0502040204020203" pitchFamily="34" charset="0"/>
                        </a:rPr>
                        <a:t>, and the work process is freed.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57904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8F0885-4F9E-9CDB-6777-2D4608B8102D}"/>
              </a:ext>
            </a:extLst>
          </p:cNvPr>
          <p:cNvSpPr txBox="1">
            <a:spLocks/>
          </p:cNvSpPr>
          <p:nvPr/>
        </p:nvSpPr>
        <p:spPr>
          <a:xfrm>
            <a:off x="1961723" y="4689232"/>
            <a:ext cx="9787364" cy="12748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buSzPct val="70000"/>
              <a:buFont typeface="Wingdings 2" panose="05020102010507070707" pitchFamily="18" charset="2"/>
              <a:buChar char="à"/>
              <a:defRPr sz="2000" kern="1200">
                <a:solidFill>
                  <a:schemeClr val="tx2">
                    <a:alpha val="77000"/>
                  </a:schemeClr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  <a:lvl2pPr marL="720000" indent="-360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buSzPct val="70000"/>
              <a:buFont typeface="Wingdings 2" panose="05020102010507070707" pitchFamily="18" charset="2"/>
              <a:buChar char="à"/>
              <a:defRPr sz="2000" kern="1200">
                <a:solidFill>
                  <a:schemeClr val="tx2">
                    <a:alpha val="77000"/>
                  </a:schemeClr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2pPr>
            <a:lvl3pPr marL="1080000" indent="-288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buSzPct val="70000"/>
              <a:buFont typeface="Wingdings 2" panose="05020102010507070707" pitchFamily="18" charset="2"/>
              <a:buChar char="à"/>
              <a:defRPr sz="1600" kern="1200">
                <a:solidFill>
                  <a:schemeClr val="tx2">
                    <a:alpha val="77000"/>
                  </a:schemeClr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3pPr>
            <a:lvl4pPr marL="1440000" indent="-288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buSzPct val="70000"/>
              <a:buFont typeface="Wingdings 2" panose="05020102010507070707" pitchFamily="18" charset="2"/>
              <a:buChar char="à"/>
              <a:defRPr sz="1600" kern="1200">
                <a:solidFill>
                  <a:schemeClr val="tx2">
                    <a:alpha val="77000"/>
                  </a:schemeClr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4pPr>
            <a:lvl5pPr marL="1800000" indent="-288000" algn="l" defTabSz="914400" rtl="0" eaLnBrk="1" latinLnBrk="0" hangingPunct="1">
              <a:lnSpc>
                <a:spcPct val="120000"/>
              </a:lnSpc>
              <a:spcBef>
                <a:spcPts val="800"/>
              </a:spcBef>
              <a:buSzPct val="70000"/>
              <a:buFont typeface="Wingdings 2" panose="05020102010507070707" pitchFamily="18" charset="2"/>
              <a:buChar char="à"/>
              <a:defRPr sz="1600" kern="1200">
                <a:solidFill>
                  <a:schemeClr val="tx2">
                    <a:alpha val="77000"/>
                  </a:schemeClr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This allows resource sharing in SAP, enabling many users with few work processes.</a:t>
            </a:r>
          </a:p>
          <a:p>
            <a:r>
              <a:rPr lang="en-US" sz="1800" dirty="0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Efficient use of shared memory: roll memory, extended memory.</a:t>
            </a:r>
          </a:p>
          <a:p>
            <a:r>
              <a:rPr lang="en-US" sz="1800" dirty="0">
                <a:solidFill>
                  <a:schemeClr val="tx2">
                    <a:lumMod val="50000"/>
                    <a:alpha val="77000"/>
                  </a:schemeClr>
                </a:solidFill>
                <a:latin typeface="Bahnschrift" panose="020B0502040204020203" pitchFamily="34" charset="0"/>
              </a:rPr>
              <a:t>Happens transparently during dialog steps.</a:t>
            </a:r>
          </a:p>
        </p:txBody>
      </p:sp>
    </p:spTree>
    <p:extLst>
      <p:ext uri="{BB962C8B-B14F-4D97-AF65-F5344CB8AC3E}">
        <p14:creationId xmlns:p14="http://schemas.microsoft.com/office/powerpoint/2010/main" val="270556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DDE9-FAF7-83E9-4B2E-BFEED1D0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Process Private Mode (Linked with Heap Memory)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572D-9DD6-B452-9647-B8AFE1657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749669"/>
            <a:ext cx="10406063" cy="4667006"/>
          </a:xfrm>
        </p:spPr>
        <p:txBody>
          <a:bodyPr/>
          <a:lstStyle/>
          <a:p>
            <a:r>
              <a:rPr lang="en-US" sz="1800" dirty="0">
                <a:solidFill>
                  <a:schemeClr val="tx1">
                    <a:alpha val="77000"/>
                  </a:schemeClr>
                </a:solidFill>
                <a:latin typeface="Bahnschrift" panose="020B0502040204020203" pitchFamily="34" charset="0"/>
              </a:rPr>
              <a:t>Definition: </a:t>
            </a:r>
          </a:p>
          <a:p>
            <a:pPr lvl="1"/>
            <a:r>
              <a:rPr lang="en-US" sz="1800" dirty="0">
                <a:solidFill>
                  <a:schemeClr val="tx1">
                    <a:alpha val="77000"/>
                  </a:schemeClr>
                </a:solidFill>
                <a:latin typeface="Bahnschrift" panose="020B0502040204020203" pitchFamily="34" charset="0"/>
              </a:rPr>
              <a:t>Private mode is when a work process cannot access shared memory anymore and switches to heap memory (private).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alpha val="77000"/>
                  </a:schemeClr>
                </a:solidFill>
                <a:latin typeface="Bahnschrift" panose="020B0502040204020203" pitchFamily="34" charset="0"/>
              </a:rPr>
              <a:t>🔑 Key Points:</a:t>
            </a:r>
          </a:p>
          <a:p>
            <a:pPr lvl="1"/>
            <a:r>
              <a:rPr lang="en-US" sz="1800" dirty="0">
                <a:solidFill>
                  <a:schemeClr val="tx1">
                    <a:alpha val="77000"/>
                  </a:schemeClr>
                </a:solidFill>
                <a:latin typeface="Bahnschrift" panose="020B0502040204020203" pitchFamily="34" charset="0"/>
              </a:rPr>
              <a:t>Triggered when a dialog step exceeds extended memory limit (</a:t>
            </a:r>
            <a:r>
              <a:rPr lang="en-US" sz="1800" dirty="0" err="1">
                <a:solidFill>
                  <a:schemeClr val="tx1">
                    <a:alpha val="77000"/>
                  </a:schemeClr>
                </a:solidFill>
                <a:latin typeface="Bahnschrift" panose="020B0502040204020203" pitchFamily="34" charset="0"/>
              </a:rPr>
              <a:t>em</a:t>
            </a:r>
            <a:r>
              <a:rPr lang="en-US" sz="1800" dirty="0">
                <a:solidFill>
                  <a:schemeClr val="tx1">
                    <a:alpha val="77000"/>
                  </a:schemeClr>
                </a:solidFill>
                <a:latin typeface="Bahnschrift" panose="020B0502040204020203" pitchFamily="34" charset="0"/>
              </a:rPr>
              <a:t>/</a:t>
            </a:r>
            <a:r>
              <a:rPr lang="en-US" sz="1800" dirty="0" err="1">
                <a:solidFill>
                  <a:schemeClr val="tx1">
                    <a:alpha val="77000"/>
                  </a:schemeClr>
                </a:solidFill>
                <a:latin typeface="Bahnschrift" panose="020B0502040204020203" pitchFamily="34" charset="0"/>
              </a:rPr>
              <a:t>initial_size_MB</a:t>
            </a:r>
            <a:r>
              <a:rPr lang="en-US" sz="1800" dirty="0">
                <a:solidFill>
                  <a:schemeClr val="tx1">
                    <a:alpha val="77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en-US" sz="1800" dirty="0" err="1">
                <a:solidFill>
                  <a:schemeClr val="tx1">
                    <a:alpha val="77000"/>
                  </a:schemeClr>
                </a:solidFill>
                <a:latin typeface="Bahnschrift" panose="020B0502040204020203" pitchFamily="34" charset="0"/>
              </a:rPr>
              <a:t>ztta</a:t>
            </a:r>
            <a:r>
              <a:rPr lang="en-US" sz="1800" dirty="0">
                <a:solidFill>
                  <a:schemeClr val="tx1">
                    <a:alpha val="77000"/>
                  </a:schemeClr>
                </a:solidFill>
                <a:latin typeface="Bahnschrift" panose="020B0502040204020203" pitchFamily="34" charset="0"/>
              </a:rPr>
              <a:t>/</a:t>
            </a:r>
            <a:r>
              <a:rPr lang="en-US" sz="1800" dirty="0" err="1">
                <a:solidFill>
                  <a:schemeClr val="tx1">
                    <a:alpha val="77000"/>
                  </a:schemeClr>
                </a:solidFill>
                <a:latin typeface="Bahnschrift" panose="020B0502040204020203" pitchFamily="34" charset="0"/>
              </a:rPr>
              <a:t>roll_extension</a:t>
            </a:r>
            <a:r>
              <a:rPr lang="en-US" sz="1800" dirty="0">
                <a:solidFill>
                  <a:schemeClr val="tx1">
                    <a:alpha val="77000"/>
                  </a:schemeClr>
                </a:solidFill>
                <a:latin typeface="Bahnschrift" panose="020B0502040204020203" pitchFamily="34" charset="0"/>
              </a:rPr>
              <a:t>).</a:t>
            </a:r>
          </a:p>
          <a:p>
            <a:pPr lvl="1"/>
            <a:r>
              <a:rPr lang="en-US" sz="1800" dirty="0">
                <a:solidFill>
                  <a:schemeClr val="tx1">
                    <a:alpha val="77000"/>
                  </a:schemeClr>
                </a:solidFill>
                <a:latin typeface="Bahnschrift" panose="020B0502040204020203" pitchFamily="34" charset="0"/>
              </a:rPr>
              <a:t>The process enters "Private Mode" and uses heap memory.</a:t>
            </a:r>
          </a:p>
          <a:p>
            <a:pPr lvl="1"/>
            <a:r>
              <a:rPr lang="en-US" sz="1800" dirty="0">
                <a:solidFill>
                  <a:schemeClr val="tx1">
                    <a:alpha val="77000"/>
                  </a:schemeClr>
                </a:solidFill>
                <a:latin typeface="Bahnschrift" panose="020B0502040204020203" pitchFamily="34" charset="0"/>
              </a:rPr>
              <a:t>Heap memory is non-shared, so the process is no longer reusable — it stays assigned to the user until the task ends.</a:t>
            </a:r>
          </a:p>
          <a:p>
            <a:pPr lvl="1"/>
            <a:r>
              <a:rPr lang="en-US" sz="1800" dirty="0">
                <a:solidFill>
                  <a:schemeClr val="tx1">
                    <a:alpha val="77000"/>
                  </a:schemeClr>
                </a:solidFill>
                <a:latin typeface="Bahnschrift" panose="020B0502040204020203" pitchFamily="34" charset="0"/>
              </a:rPr>
              <a:t>Can degrade system performance if too many processes enter private mode.</a:t>
            </a:r>
          </a:p>
          <a:p>
            <a:pPr lvl="1"/>
            <a:r>
              <a:rPr lang="en-US" sz="1800" dirty="0">
                <a:solidFill>
                  <a:schemeClr val="tx1">
                    <a:alpha val="77000"/>
                  </a:schemeClr>
                </a:solidFill>
                <a:latin typeface="Bahnschrift" panose="020B0502040204020203" pitchFamily="34" charset="0"/>
              </a:rPr>
              <a:t>Check ST02 (Memory Overview) or SM50 (status: PRV) to monitor.</a:t>
            </a:r>
          </a:p>
        </p:txBody>
      </p:sp>
    </p:spTree>
    <p:extLst>
      <p:ext uri="{BB962C8B-B14F-4D97-AF65-F5344CB8AC3E}">
        <p14:creationId xmlns:p14="http://schemas.microsoft.com/office/powerpoint/2010/main" val="17755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3414-9D53-EA15-A4B9-08CA55FE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822953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You Use ST03 for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29B3-5FE9-EE9C-5A7F-FB16BD413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1459523"/>
            <a:ext cx="10406063" cy="1222131"/>
          </a:xfrm>
        </p:spPr>
        <p:txBody>
          <a:bodyPr/>
          <a:lstStyle/>
          <a:p>
            <a:r>
              <a:rPr lang="en-US" sz="1800" dirty="0">
                <a:solidFill>
                  <a:schemeClr val="tx1">
                    <a:alpha val="77000"/>
                  </a:schemeClr>
                </a:solidFill>
                <a:latin typeface="Bahnschrift" panose="020B0502040204020203" pitchFamily="34" charset="0"/>
              </a:rPr>
              <a:t>ST03 (Workload Monitor) is used to analyze system performance, workload distribution, and identify bottlenecks.</a:t>
            </a:r>
          </a:p>
          <a:p>
            <a:r>
              <a:rPr lang="en-US" sz="1800" dirty="0">
                <a:solidFill>
                  <a:schemeClr val="tx1">
                    <a:alpha val="77000"/>
                  </a:schemeClr>
                </a:solidFill>
                <a:latin typeface="Bahnschrift" panose="020B0502040204020203" pitchFamily="34" charset="0"/>
              </a:rPr>
              <a:t>🔑 Key Functions: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ADE7F4-E81E-2ECF-8BD4-B346374E0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97131"/>
              </p:ext>
            </p:extLst>
          </p:nvPr>
        </p:nvGraphicFramePr>
        <p:xfrm>
          <a:off x="1885033" y="2769577"/>
          <a:ext cx="9322045" cy="3383280"/>
        </p:xfrm>
        <a:graphic>
          <a:graphicData uri="http://schemas.openxmlformats.org/drawingml/2006/table">
            <a:tbl>
              <a:tblPr/>
              <a:tblGrid>
                <a:gridCol w="2792475">
                  <a:extLst>
                    <a:ext uri="{9D8B030D-6E8A-4147-A177-3AD203B41FA5}">
                      <a16:colId xmlns:a16="http://schemas.microsoft.com/office/drawing/2014/main" val="4237288410"/>
                    </a:ext>
                  </a:extLst>
                </a:gridCol>
                <a:gridCol w="6529570">
                  <a:extLst>
                    <a:ext uri="{9D8B030D-6E8A-4147-A177-3AD203B41FA5}">
                      <a16:colId xmlns:a16="http://schemas.microsoft.com/office/drawing/2014/main" val="3991350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Bahnschrift" panose="020B0502040204020203" pitchFamily="34" charset="0"/>
                        </a:rPr>
                        <a:t>Area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Bahnschrift" panose="020B0502040204020203" pitchFamily="34" charset="0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088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</a:rPr>
                        <a:t>Workload Overview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See system usage over time: dialog, background, update, RFC, spool jobs,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52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Bahnschrift" panose="020B0502040204020203" pitchFamily="34" charset="0"/>
                        </a:rPr>
                        <a:t>Transaction Profile</a:t>
                      </a:r>
                      <a:endParaRPr lang="en-US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Bahnschrift" panose="020B0502040204020203" pitchFamily="34" charset="0"/>
                        </a:rPr>
                        <a:t>List of most used transactions (e.g., SE38, VA01), execution time, frequency.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629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Bahnschrift" panose="020B0502040204020203" pitchFamily="34" charset="0"/>
                        </a:rPr>
                        <a:t>User Profile</a:t>
                      </a:r>
                      <a:endParaRPr lang="en-US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Bahnschrift" panose="020B0502040204020203" pitchFamily="34" charset="0"/>
                        </a:rPr>
                        <a:t>Shows which users consume the most resources.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303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Bahnschrift" panose="020B0502040204020203" pitchFamily="34" charset="0"/>
                        </a:rPr>
                        <a:t>Response Time Analysis</a:t>
                      </a: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Bahnschrift" panose="020B0502040204020203" pitchFamily="34" charset="0"/>
                        </a:rPr>
                        <a:t>Breaks down response time into components: CPU, DB time, wait time,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222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Bahnschrift" panose="020B0502040204020203" pitchFamily="34" charset="0"/>
                        </a:rPr>
                        <a:t>Work Process Usage</a:t>
                      </a:r>
                      <a:endParaRPr lang="en-US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Bahnschrift" panose="020B0502040204020203" pitchFamily="34" charset="0"/>
                        </a:rPr>
                        <a:t>Check average load per work process type.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479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Bahnschrift" panose="020B0502040204020203" pitchFamily="34" charset="0"/>
                        </a:rPr>
                        <a:t>Memory Use</a:t>
                      </a:r>
                      <a:endParaRPr lang="en-US">
                        <a:latin typeface="Bahnschrift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" panose="020B0502040204020203" pitchFamily="34" charset="0"/>
                        </a:rPr>
                        <a:t>See memory per task: roll, extended, heap usage.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237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25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F00E-7915-6667-2FD6-8FD86E6E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673" y="901423"/>
            <a:ext cx="10045591" cy="70865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After entering into </a:t>
            </a:r>
            <a:r>
              <a:rPr lang="en-US" sz="3600" b="1" dirty="0"/>
              <a:t>ST03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2D8BEA-D014-C848-2719-542F4AA7E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73" y="1812070"/>
            <a:ext cx="10045591" cy="34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4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C0875E3-FE67-E4CA-E18D-A0125D51B4A0}"/>
              </a:ext>
            </a:extLst>
          </p:cNvPr>
          <p:cNvGrpSpPr/>
          <p:nvPr/>
        </p:nvGrpSpPr>
        <p:grpSpPr>
          <a:xfrm>
            <a:off x="715583" y="65739"/>
            <a:ext cx="10468233" cy="6036123"/>
            <a:chOff x="152875" y="65739"/>
            <a:chExt cx="11886249" cy="679226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88A867-5028-A7D0-8863-CBCA3513D759}"/>
                </a:ext>
              </a:extLst>
            </p:cNvPr>
            <p:cNvGrpSpPr/>
            <p:nvPr/>
          </p:nvGrpSpPr>
          <p:grpSpPr>
            <a:xfrm>
              <a:off x="152877" y="65739"/>
              <a:ext cx="11886247" cy="4651537"/>
              <a:chOff x="1134207" y="158784"/>
              <a:chExt cx="11203453" cy="358992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5B5E229-B524-5048-7788-6AD76A654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34207" y="158784"/>
                <a:ext cx="9152792" cy="358992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CDEC74B5-A400-F88C-BFA4-7CC991002C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73560" b="2894"/>
              <a:stretch/>
            </p:blipFill>
            <p:spPr>
              <a:xfrm>
                <a:off x="9907027" y="158784"/>
                <a:ext cx="2430633" cy="3589928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A88D057-B88C-3FA3-3422-4A4342923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4151"/>
            <a:stretch/>
          </p:blipFill>
          <p:spPr>
            <a:xfrm>
              <a:off x="152875" y="65739"/>
              <a:ext cx="9307481" cy="679226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FDEFBBB-0AB1-1404-4E50-5FEF2546C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605" y="3892265"/>
            <a:ext cx="26670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9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C751-045E-B8A8-72E3-F3778412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BC6ED-23BC-24FD-D6B5-D7E1D27FE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4946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Lines">
      <a:dk1>
        <a:sysClr val="windowText" lastClr="000000"/>
      </a:dk1>
      <a:lt1>
        <a:sysClr val="window" lastClr="FFFFFF"/>
      </a:lt1>
      <a:dk2>
        <a:srgbClr val="592F34"/>
      </a:dk2>
      <a:lt2>
        <a:srgbClr val="F8EFE3"/>
      </a:lt2>
      <a:accent1>
        <a:srgbClr val="5B8E96"/>
      </a:accent1>
      <a:accent2>
        <a:srgbClr val="B09BA2"/>
      </a:accent2>
      <a:accent3>
        <a:srgbClr val="E3835D"/>
      </a:accent3>
      <a:accent4>
        <a:srgbClr val="7B99DB"/>
      </a:accent4>
      <a:accent5>
        <a:srgbClr val="D09245"/>
      </a:accent5>
      <a:accent6>
        <a:srgbClr val="96A82C"/>
      </a:accent6>
      <a:hlink>
        <a:srgbClr val="5B8E96"/>
      </a:hlink>
      <a:folHlink>
        <a:srgbClr val="B5826E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9">
    <wetp:webextensionref xmlns:r="http://schemas.openxmlformats.org/officeDocument/2006/relationships" r:id="rId1"/>
  </wetp:taskpane>
  <wetp:taskpane dockstate="right" visibility="0" width="438" row="7">
    <wetp:webextensionref xmlns:r="http://schemas.openxmlformats.org/officeDocument/2006/relationships" r:id="rId2"/>
  </wetp:taskpane>
  <wetp:taskpane dockstate="right" visibility="0" width="438" row="8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9D5E811B-2B84-4474-A1A1-61E50DB911B9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D506EB6-C3F8-4A7A-86B5-F7727CD2011D}">
  <we:reference id="wa104379997" version="3.0.0.0" store="en-U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E7D8BBFB-EC30-486A-A3F5-6BC5AFA30F3F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Lines</Template>
  <TotalTime>184</TotalTime>
  <Words>523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</vt:lpstr>
      <vt:lpstr>Neue Haas Grotesk Text Pro</vt:lpstr>
      <vt:lpstr>Wingdings 2</vt:lpstr>
      <vt:lpstr>LinesVTI</vt:lpstr>
      <vt:lpstr>Assignment</vt:lpstr>
      <vt:lpstr>What is Heap Memory?</vt:lpstr>
      <vt:lpstr>What is Roll-In and Roll-Out?</vt:lpstr>
      <vt:lpstr>Work Process Private Mode (Linked with Heap Memory)</vt:lpstr>
      <vt:lpstr>How Can You Use ST03 for Analysis?</vt:lpstr>
      <vt:lpstr>After entering into ST03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Vinish S</dc:creator>
  <cp:lastModifiedBy>Vinish S</cp:lastModifiedBy>
  <cp:revision>1</cp:revision>
  <dcterms:created xsi:type="dcterms:W3CDTF">2025-04-30T04:18:16Z</dcterms:created>
  <dcterms:modified xsi:type="dcterms:W3CDTF">2025-04-30T07:22:38Z</dcterms:modified>
</cp:coreProperties>
</file>